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30" r:id="rId19"/>
    <p:sldId id="431" r:id="rId20"/>
    <p:sldId id="432" r:id="rId21"/>
    <p:sldId id="409" r:id="rId22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90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07/04/2017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unit test your </a:t>
            </a:r>
            <a:r>
              <a:rPr lang="en-US" dirty="0" err="1"/>
              <a:t>ScriptBlocks</a:t>
            </a:r>
            <a:r>
              <a:rPr lang="en-US" dirty="0"/>
              <a:t>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 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oftentimes even conditions 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names aren’t super important. We tend to refer to everything as Mocking unless your title is QA Automation Engineer,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4/7/2017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4/7/2017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4/7/2017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4/7/2017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4/7/2017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4/7/2017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4/7/2017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unt/pssummit2017-mock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615640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'Pseudo-Behavior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ScriptBlocks</a:t>
            </a:r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6100420" cy="249299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Get-Process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'Mocked PS'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Mock Get-Process'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.Invoke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8"/>
          </p:nvPr>
        </p:nvSpPr>
        <p:spPr>
          <a:xfrm>
            <a:off x="3299600" y="3879537"/>
            <a:ext cx="4911894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</a:t>
            </a:r>
            <a:r>
              <a:rPr lang="en-US" sz="1200" dirty="0" err="1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[+]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Should Mock Get-Process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83ms</a:t>
            </a: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https://github.com/cdhunt/pssummit2017-mocking</a:t>
            </a:r>
            <a:endParaRPr lang="en-US" dirty="0"/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8645315" cy="4154984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 Behavior 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14157</TotalTime>
  <Words>1444</Words>
  <Application>Microsoft Office PowerPoint</Application>
  <PresentationFormat>On-screen Show (16:9)</PresentationFormat>
  <Paragraphs>266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1693</cp:revision>
  <cp:lastPrinted>2015-08-18T16:25:58Z</cp:lastPrinted>
  <dcterms:created xsi:type="dcterms:W3CDTF">2015-06-12T12:18:29Z</dcterms:created>
  <dcterms:modified xsi:type="dcterms:W3CDTF">2017-04-07T15:06:15Z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