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18" r:id="rId22"/>
    <p:sldId id="419" r:id="rId23"/>
    <p:sldId id="420" r:id="rId24"/>
    <p:sldId id="409" r:id="rId25"/>
    <p:sldId id="421" r:id="rId26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35" d="100"/>
          <a:sy n="135" d="100"/>
        </p:scale>
        <p:origin x="966" y="108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similar, but with slightly different approaches.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591" y="844930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961711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Verificaiton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4185761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PING.EXE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localhost -t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338" y="3258252"/>
            <a:ext cx="6227987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USHOLCHU1-L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13881</TotalTime>
  <Words>1584</Words>
  <Application>Microsoft Office PowerPoint</Application>
  <PresentationFormat>On-screen Show (16:9)</PresentationFormat>
  <Paragraphs>291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1671</cp:revision>
  <cp:lastPrinted>2015-08-18T16:25:58Z</cp:lastPrinted>
  <dcterms:created xsi:type="dcterms:W3CDTF">2015-06-12T12:18:29Z</dcterms:created>
  <dcterms:modified xsi:type="dcterms:W3CDTF">2017-04-03T16:23:58Z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