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33" r:id="rId14"/>
    <p:sldId id="402" r:id="rId15"/>
    <p:sldId id="416" r:id="rId16"/>
    <p:sldId id="428" r:id="rId17"/>
    <p:sldId id="429" r:id="rId18"/>
    <p:sldId id="417" r:id="rId19"/>
    <p:sldId id="430" r:id="rId20"/>
    <p:sldId id="431" r:id="rId21"/>
    <p:sldId id="432" r:id="rId22"/>
    <p:sldId id="409" r:id="rId23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5608" autoAdjust="0"/>
  </p:normalViewPr>
  <p:slideViewPr>
    <p:cSldViewPr snapToGrid="0" snapToObjects="1">
      <p:cViewPr varScale="1">
        <p:scale>
          <a:sx n="102" d="100"/>
          <a:sy n="102" d="100"/>
        </p:scale>
        <p:origin x="1110" y="78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Gale Colas alerted me to this project just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quickly generate stubs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unit test your </a:t>
            </a:r>
            <a:r>
              <a:rPr lang="en-US" dirty="0" err="1"/>
              <a:t>ScriptBlocks</a:t>
            </a:r>
            <a:r>
              <a:rPr lang="en-US" dirty="0"/>
              <a:t>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just so happened that Enzo Ferrari was struggling financially and looking to sell his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Ferrari walked out when he found out that Ford refused to let him remain in control of the racing division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became even more determined to beat Ferrari and outsourced development of a race car to company in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a known issue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overheating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big part of automated testing is isolating your system under test and validating real-world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Mocking lets you test one unit of code without executing the entire program. Like testing just the engine and not the entire car.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lets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tend to refer to everything as Mocking,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to remove Get-</a:t>
            </a:r>
            <a:r>
              <a:rPr lang="en-US" dirty="0" err="1"/>
              <a:t>ChildItem</a:t>
            </a:r>
            <a:r>
              <a:rPr lang="en-US" dirty="0"/>
              <a:t> as a variable in my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4/11/2017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4/11/2017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4/11/2017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4/11/2017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4/11/2017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885" y="1369767"/>
            <a:ext cx="6147193" cy="1234727"/>
          </a:xfrm>
        </p:spPr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Sr. 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1" b="23081"/>
          <a:stretch/>
        </p:blipFill>
        <p:spPr>
          <a:xfrm>
            <a:off x="1049903" y="787651"/>
            <a:ext cx="6996570" cy="39563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981092" y="4782672"/>
            <a:ext cx="3134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M Sans" panose="020B0502030402020204" pitchFamily="34" charset="0"/>
              </a:rPr>
              <a:t>https://github.com/indented-automation/Indented.StubCommand</a:t>
            </a:r>
          </a:p>
        </p:txBody>
      </p:sp>
    </p:spTree>
    <p:extLst>
      <p:ext uri="{BB962C8B-B14F-4D97-AF65-F5344CB8AC3E}">
        <p14:creationId xmlns:p14="http://schemas.microsoft.com/office/powerpoint/2010/main" val="10177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8646" y="3753487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0105" y="1606223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ScriptBlocks</a:t>
            </a:r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6100420" cy="249299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Get-Process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'Mocked PS'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Mock Get-Process'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.Invoke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3299600" y="3879537"/>
            <a:ext cx="4911894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</a:t>
            </a:r>
            <a:r>
              <a:rPr lang="en-US" sz="1200" dirty="0" err="1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[+]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Should Mock Get-Process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https://github.com/cdhunt/pssummit2017-mocking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807810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155409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834969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490787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279801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39426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7011" y="841093"/>
            <a:ext cx="7662354" cy="378565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	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-Path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-Filter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 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 Behavior 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Context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only call GCI 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	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15637</TotalTime>
  <Words>1493</Words>
  <Application>Microsoft Office PowerPoint</Application>
  <PresentationFormat>On-screen Show (16:9)</PresentationFormat>
  <Paragraphs>270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1707</cp:revision>
  <cp:lastPrinted>2015-08-18T16:25:58Z</cp:lastPrinted>
  <dcterms:created xsi:type="dcterms:W3CDTF">2015-06-12T12:18:29Z</dcterms:created>
  <dcterms:modified xsi:type="dcterms:W3CDTF">2017-04-11T17:07:09Z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