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2" r:id="rId9"/>
    <p:sldId id="261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mailto:git@bitbucket.org:username/repo-name.git" TargetMode="External"/><Relationship Id="rId4" Type="http://schemas.openxmlformats.org/officeDocument/2006/relationships/hyperlink" Target="https://bitbucke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wYaF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bucke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/advance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bitbucketserver/basic-git-commands-776639767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67" y="508019"/>
            <a:ext cx="2657304" cy="10537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1907" y="2332005"/>
            <a:ext cx="905087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GitHub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5347" y="342888"/>
            <a:ext cx="90508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Installing Git </a:t>
            </a:r>
            <a:r>
              <a:rPr 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Extentions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1205347" y="1930920"/>
            <a:ext cx="6227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Download Git Ext</a:t>
            </a:r>
            <a:r>
              <a:rPr lang="he-IL" dirty="0"/>
              <a:t> </a:t>
            </a:r>
            <a:r>
              <a:rPr lang="en-US" dirty="0">
                <a:hlinkClick r:id="rId3"/>
              </a:rPr>
              <a:t>https://git-scm.com/downloads</a:t>
            </a:r>
            <a:endParaRPr lang="he-IL" dirty="0"/>
          </a:p>
          <a:p>
            <a:pPr marL="342900" indent="-342900" algn="l">
              <a:buAutoNum type="arabicPeriod"/>
            </a:pPr>
            <a:r>
              <a:rPr lang="en-US" dirty="0"/>
              <a:t>On the third screen of the installation we’ll pick Windows Command Prompt </a:t>
            </a:r>
            <a:endParaRPr lang="he-IL" dirty="0"/>
          </a:p>
          <a:p>
            <a:pPr marL="342900" indent="-342900" algn="l">
              <a:buAutoNum type="arabicPeriod"/>
            </a:pPr>
            <a:endParaRPr lang="he-IL" dirty="0"/>
          </a:p>
          <a:p>
            <a:pPr marL="342900" indent="-342900" algn="l">
              <a:buAutoNum type="arabicPeriod"/>
            </a:pPr>
            <a:endParaRPr lang="he-IL" dirty="0"/>
          </a:p>
          <a:p>
            <a:pPr marL="342900" indent="-342900" algn="l">
              <a:buAutoNum type="arabicPeriod"/>
            </a:pPr>
            <a:endParaRPr lang="he-IL" dirty="0"/>
          </a:p>
          <a:p>
            <a:pPr marL="342900" indent="-342900" algn="l">
              <a:buAutoNum type="arabicPeriod"/>
            </a:pPr>
            <a:endParaRPr lang="he-IL" dirty="0"/>
          </a:p>
          <a:p>
            <a:pPr marL="342900" indent="-342900" algn="l">
              <a:buAutoNum type="arabicPeriod"/>
            </a:pPr>
            <a:endParaRPr lang="he-IL" dirty="0"/>
          </a:p>
          <a:p>
            <a:pPr marL="342900" indent="-342900" algn="l">
              <a:buAutoNum type="arabicPeriod"/>
            </a:pPr>
            <a:endParaRPr lang="he-IL" dirty="0"/>
          </a:p>
          <a:p>
            <a:pPr marL="342900" indent="-342900" algn="l">
              <a:buAutoNum type="arabicPeriod"/>
            </a:pPr>
            <a:endParaRPr lang="he-IL" dirty="0"/>
          </a:p>
          <a:p>
            <a:pPr marL="342900" indent="-342900" algn="l">
              <a:buAutoNum type="arabicPeriod"/>
            </a:pPr>
            <a:r>
              <a:rPr lang="en-US" dirty="0"/>
              <a:t>On the forth screen we’ll pick Checkout as-is, commit as-is</a:t>
            </a:r>
            <a:endParaRPr lang="he-IL" dirty="0"/>
          </a:p>
          <a:p>
            <a:pPr marL="342900" indent="-342900" algn="l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319" y="2209748"/>
            <a:ext cx="2263401" cy="1755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318" y="4471377"/>
            <a:ext cx="2263401" cy="17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5347" y="342888"/>
            <a:ext cx="90508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תחילת עבודה עם </a:t>
            </a:r>
            <a:r>
              <a:rPr 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BitBucket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599704" y="1537855"/>
            <a:ext cx="104205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sz="1600" dirty="0"/>
              <a:t>כשתסתיים ההתקנה, נדאג לפתוח מאגר חדש, עמו אנו הולכים לעבוד, נירשם באתר: </a:t>
            </a:r>
            <a:r>
              <a:rPr lang="en-US" sz="1600" dirty="0">
                <a:hlinkClick r:id="rId4"/>
              </a:rPr>
              <a:t>https://bitbucket.org/</a:t>
            </a:r>
            <a:r>
              <a:rPr lang="he-IL" sz="1600" dirty="0"/>
              <a:t>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600" dirty="0"/>
              <a:t>נבחר בתפריט </a:t>
            </a:r>
            <a:r>
              <a:rPr lang="en-US" sz="1600" dirty="0"/>
              <a:t>Repositories</a:t>
            </a:r>
            <a:r>
              <a:rPr lang="he-IL" sz="1600" dirty="0"/>
              <a:t> ואז </a:t>
            </a:r>
            <a:r>
              <a:rPr lang="en-US" sz="1600" dirty="0"/>
              <a:t>Create a new repository</a:t>
            </a:r>
            <a:endParaRPr lang="he-IL" sz="1600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sz="1600" dirty="0"/>
              <a:t>נזין את השם של המאגר</a:t>
            </a:r>
            <a:r>
              <a:rPr lang="en-US" sz="1600" dirty="0"/>
              <a:t> </a:t>
            </a:r>
            <a:r>
              <a:rPr lang="he-IL" sz="1600" dirty="0"/>
              <a:t> [1]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600" dirty="0"/>
              <a:t>ונפתח את </a:t>
            </a:r>
            <a:r>
              <a:rPr lang="he-IL" sz="1600" dirty="0" err="1"/>
              <a:t>השורת</a:t>
            </a:r>
            <a:r>
              <a:rPr lang="he-IL" sz="1600" dirty="0"/>
              <a:t> הפקודות של </a:t>
            </a:r>
            <a:r>
              <a:rPr lang="en-US" sz="1600" dirty="0" err="1"/>
              <a:t>Git</a:t>
            </a:r>
            <a:r>
              <a:rPr lang="he-IL" sz="1600" dirty="0"/>
              <a:t>, שנקראת </a:t>
            </a:r>
            <a:r>
              <a:rPr lang="en-US" sz="1600" dirty="0" err="1"/>
              <a:t>Git</a:t>
            </a:r>
            <a:r>
              <a:rPr lang="en-US" sz="1600" dirty="0"/>
              <a:t> Bash</a:t>
            </a:r>
          </a:p>
          <a:p>
            <a:pPr marL="342900" indent="-342900" algn="r" rtl="1">
              <a:buFont typeface="+mj-lt"/>
              <a:buAutoNum type="arabicPeriod"/>
            </a:pPr>
            <a:endParaRPr lang="he-IL" sz="1600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sz="1600" dirty="0"/>
              <a:t>להגדיר את הפרטים הראשוניים:</a:t>
            </a:r>
          </a:p>
          <a:p>
            <a:pPr algn="r" rtl="1"/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 --global user.name "Sam Smith"</a:t>
            </a:r>
          </a:p>
          <a:p>
            <a:pPr algn="r" rtl="1"/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 --global </a:t>
            </a:r>
            <a:r>
              <a:rPr lang="en-US" sz="1600" dirty="0" err="1"/>
              <a:t>user.email</a:t>
            </a:r>
            <a:r>
              <a:rPr lang="en-US" sz="1600" dirty="0"/>
              <a:t> sam@example.com</a:t>
            </a:r>
            <a:endParaRPr lang="he-IL" sz="1600" dirty="0"/>
          </a:p>
          <a:p>
            <a:pPr marL="342900" indent="-342900" algn="r" rtl="1">
              <a:buFont typeface="+mj-lt"/>
              <a:buAutoNum type="arabicPeriod"/>
            </a:pPr>
            <a:endParaRPr lang="en-US" sz="1600" dirty="0"/>
          </a:p>
          <a:p>
            <a:pPr marL="342900" indent="-342900" algn="r" rtl="1">
              <a:buFont typeface="+mj-lt"/>
              <a:buAutoNum type="arabicPeriod" startAt="6"/>
            </a:pPr>
            <a:r>
              <a:rPr lang="he-IL" sz="1600" dirty="0"/>
              <a:t>כדי לייבא את המאגר, עלינו להעתיק את כתובת המאגר כפי שהיא </a:t>
            </a:r>
          </a:p>
          <a:p>
            <a:pPr algn="r" rtl="1"/>
            <a:r>
              <a:rPr lang="he-IL" sz="1600" dirty="0"/>
              <a:t>מופיעה ב</a:t>
            </a:r>
            <a:r>
              <a:rPr lang="en-US" sz="1600" dirty="0" err="1"/>
              <a:t>BitBucket</a:t>
            </a:r>
            <a:r>
              <a:rPr lang="he-IL" sz="1600" dirty="0"/>
              <a:t> [2]:</a:t>
            </a:r>
            <a:endParaRPr lang="en-US" sz="1600" dirty="0"/>
          </a:p>
          <a:p>
            <a:pPr algn="r" rtl="1"/>
            <a:r>
              <a:rPr lang="en-US" sz="1600" dirty="0" err="1"/>
              <a:t>git</a:t>
            </a:r>
            <a:r>
              <a:rPr lang="en-US" sz="1600" dirty="0"/>
              <a:t> clone </a:t>
            </a:r>
            <a:r>
              <a:rPr lang="en-US" sz="1600" dirty="0" err="1">
                <a:hlinkClick r:id="rId5"/>
              </a:rPr>
              <a:t>git@bitbucket.org:username</a:t>
            </a:r>
            <a:r>
              <a:rPr lang="en-US" sz="1600" dirty="0">
                <a:hlinkClick r:id="rId5"/>
              </a:rPr>
              <a:t>/repo-</a:t>
            </a:r>
            <a:r>
              <a:rPr lang="en-US" sz="1600" dirty="0" err="1">
                <a:hlinkClick r:id="rId5"/>
              </a:rPr>
              <a:t>name.git</a:t>
            </a:r>
            <a:endParaRPr lang="en-US" sz="1600" dirty="0"/>
          </a:p>
          <a:p>
            <a:pPr algn="r" rtl="1"/>
            <a:endParaRPr lang="he-IL" sz="1600" dirty="0"/>
          </a:p>
          <a:p>
            <a:pPr algn="r" rtl="1"/>
            <a:r>
              <a:rPr lang="he-IL" sz="1600" dirty="0"/>
              <a:t>לשורת הפקודות והמאגר שלכם מוכן</a:t>
            </a:r>
          </a:p>
          <a:p>
            <a:pPr algn="r" rtl="1"/>
            <a:r>
              <a:rPr lang="he-IL" sz="1600" dirty="0"/>
              <a:t>לאחר שביצעתם את השינוי הראשון, תוכלו להוסיף את הקובץ בפקודת</a:t>
            </a:r>
          </a:p>
          <a:p>
            <a:pPr algn="r" rtl="1"/>
            <a:r>
              <a:rPr lang="en-US" sz="1600" dirty="0" err="1"/>
              <a:t>git</a:t>
            </a:r>
            <a:r>
              <a:rPr lang="en-US" sz="1600" dirty="0"/>
              <a:t> add &lt;filename&gt;</a:t>
            </a:r>
            <a:endParaRPr lang="he-IL" sz="1600" dirty="0"/>
          </a:p>
          <a:p>
            <a:pPr algn="r" rtl="1"/>
            <a:r>
              <a:rPr lang="he-IL" sz="1600" dirty="0"/>
              <a:t>לעדכן את השינוי עם הודעה מתאימה</a:t>
            </a:r>
          </a:p>
          <a:p>
            <a:pPr algn="r" rtl="1"/>
            <a:r>
              <a:rPr lang="en-US" sz="1600" dirty="0" err="1"/>
              <a:t>git</a:t>
            </a:r>
            <a:r>
              <a:rPr lang="en-US" sz="1600" dirty="0"/>
              <a:t> commit -m "Commit message"</a:t>
            </a:r>
            <a:endParaRPr lang="he-IL" sz="1600" dirty="0"/>
          </a:p>
          <a:p>
            <a:pPr algn="r" rtl="1"/>
            <a:r>
              <a:rPr lang="he-IL" sz="1600" dirty="0"/>
              <a:t>והעלאת השינויים לשרת באמצעות</a:t>
            </a:r>
          </a:p>
          <a:p>
            <a:pPr algn="r" rtl="1"/>
            <a:r>
              <a:rPr lang="en-US" sz="1600" dirty="0" err="1"/>
              <a:t>git</a:t>
            </a:r>
            <a:r>
              <a:rPr lang="en-US" sz="1600" dirty="0"/>
              <a:t> push origin master</a:t>
            </a:r>
            <a:endParaRPr lang="he-IL" sz="1600" dirty="0"/>
          </a:p>
          <a:p>
            <a:pPr algn="r" rtl="1"/>
            <a:r>
              <a:rPr lang="he-IL" sz="1050" dirty="0"/>
              <a:t>*במקום </a:t>
            </a:r>
            <a:r>
              <a:rPr lang="en-US" sz="1050" dirty="0"/>
              <a:t>master</a:t>
            </a:r>
            <a:r>
              <a:rPr lang="he-IL" sz="1050" dirty="0"/>
              <a:t> ניתן לרשום את הענף עליו אתם עובדים</a:t>
            </a:r>
            <a:endParaRPr lang="en-US" sz="1050" dirty="0"/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99" y="2353707"/>
            <a:ext cx="3355523" cy="2407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03" y="4760982"/>
            <a:ext cx="4301000" cy="16261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2016" y="2353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097" y="4760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7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9726" y="2634826"/>
            <a:ext cx="90508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Thanks' for listening!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81001"/>
            <a:ext cx="2943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https://goo.gl/fwYaFN</a:t>
            </a:r>
            <a:r>
              <a:rPr lang="ru-RU" sz="1200"/>
              <a:t> </a:t>
            </a:r>
            <a:r>
              <a:rPr lang="he-IL" sz="1200"/>
              <a:t>להורדת </a:t>
            </a:r>
            <a:r>
              <a:rPr lang="he-IL" sz="1200" dirty="0"/>
              <a:t>המצגת -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21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" y="135644"/>
            <a:ext cx="1447698" cy="1040013"/>
          </a:xfrm>
          <a:prstGeom prst="rect">
            <a:avLst/>
          </a:prstGeom>
        </p:spPr>
      </p:pic>
      <p:pic>
        <p:nvPicPr>
          <p:cNvPr id="2052" name="Picture 4" descr="Image result for social co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61" y="1746151"/>
            <a:ext cx="6856805" cy="429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06288" y="57879"/>
            <a:ext cx="90508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Social Programming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6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0028" y="378514"/>
            <a:ext cx="90508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Bash vs GUI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pic>
        <p:nvPicPr>
          <p:cNvPr id="3074" name="Picture 2" descr="Image result for git bas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4" y="2695699"/>
            <a:ext cx="5323065" cy="315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it g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178" y="2695699"/>
            <a:ext cx="5408014" cy="31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5347" y="342888"/>
            <a:ext cx="90508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Master</a:t>
            </a:r>
            <a:endParaRPr lang="he-IL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 rtl="1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Branches &amp; Commits</a:t>
            </a:r>
          </a:p>
        </p:txBody>
      </p:sp>
      <p:pic>
        <p:nvPicPr>
          <p:cNvPr id="1026" name="Picture 2" descr="Image result for branches and commits git">
            <a:extLst>
              <a:ext uri="{FF2B5EF4-FFF2-40B4-BE49-F238E27FC236}">
                <a16:creationId xmlns:a16="http://schemas.microsoft.com/office/drawing/2014/main" id="{0142E61B-A37B-4BF2-A96C-3B50F3CD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94" y="2174315"/>
            <a:ext cx="6152578" cy="388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9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pic>
        <p:nvPicPr>
          <p:cNvPr id="2050" name="Picture 2" descr="Image result for branches and commits git">
            <a:extLst>
              <a:ext uri="{FF2B5EF4-FFF2-40B4-BE49-F238E27FC236}">
                <a16:creationId xmlns:a16="http://schemas.microsoft.com/office/drawing/2014/main" id="{7CD7FAE0-8D88-49C9-9949-EEF64F6E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11" y="2161246"/>
            <a:ext cx="5668544" cy="443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067E4D-9942-46CA-A42C-7A3C8F93CDB9}"/>
              </a:ext>
            </a:extLst>
          </p:cNvPr>
          <p:cNvSpPr/>
          <p:nvPr/>
        </p:nvSpPr>
        <p:spPr>
          <a:xfrm>
            <a:off x="1205347" y="342888"/>
            <a:ext cx="90508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Master</a:t>
            </a:r>
            <a:endParaRPr lang="he-IL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 rtl="1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Branches &amp; Commits</a:t>
            </a:r>
          </a:p>
        </p:txBody>
      </p:sp>
    </p:spTree>
    <p:extLst>
      <p:ext uri="{BB962C8B-B14F-4D97-AF65-F5344CB8AC3E}">
        <p14:creationId xmlns:p14="http://schemas.microsoft.com/office/powerpoint/2010/main" val="13546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5347" y="342888"/>
            <a:ext cx="90508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 </a:t>
            </a: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 an Engine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586" y="6181105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</a:t>
            </a:r>
            <a:r>
              <a:rPr lang="he-IL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https://bitbucket.org</a:t>
            </a:r>
            <a:r>
              <a:rPr lang="en-US" dirty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20944"/>
              </p:ext>
            </p:extLst>
          </p:nvPr>
        </p:nvGraphicFramePr>
        <p:xfrm>
          <a:off x="1449728" y="1863779"/>
          <a:ext cx="8562110" cy="199679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8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1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BitBucket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/>
                        <a:t>Public repos - 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/>
                        <a:t>Public repos - 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Private repos – 0 free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Private repos – 5 repositories for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/>
                        <a:t>Users 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/>
                        <a:t>5 Users per repo – for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Famous projects:</a:t>
                      </a:r>
                    </a:p>
                    <a:p>
                      <a:pPr algn="l" rtl="1"/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Bootstrap, </a:t>
                      </a:r>
                      <a:r>
                        <a:rPr lang="en-US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Node,js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jQuery, Rails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Famous projects:</a:t>
                      </a:r>
                    </a:p>
                    <a:p>
                      <a:pPr algn="l" rtl="1"/>
                      <a:r>
                        <a:rPr lang="en-US" sz="1400" i="1" dirty="0"/>
                        <a:t>Mailchimp, Opera,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2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5347" y="342888"/>
            <a:ext cx="90508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Advanced Search </a:t>
            </a:r>
          </a:p>
          <a:p>
            <a:pPr algn="ctr" rtl="1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 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GitHub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64480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661" y="2013670"/>
            <a:ext cx="6570243" cy="44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5347" y="342888"/>
            <a:ext cx="90508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חיפוש מתקדם ב-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GitHub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338" y="6204857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https://github.com/search/advanced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765" y="1335327"/>
            <a:ext cx="4675581" cy="47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8" y="181446"/>
            <a:ext cx="1773453" cy="703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5347" y="342888"/>
            <a:ext cx="90508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פקודות בסיסיות ב</a:t>
            </a:r>
            <a:r>
              <a:rPr 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44" y="1542188"/>
            <a:ext cx="9678180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 clone /path/to/repository</a:t>
            </a:r>
            <a:r>
              <a:rPr lang="he-IL" sz="1400" dirty="0"/>
              <a:t> </a:t>
            </a:r>
          </a:p>
          <a:p>
            <a:endParaRPr lang="he-IL" sz="1400" dirty="0"/>
          </a:p>
          <a:p>
            <a:r>
              <a:rPr lang="en-US" sz="1400" dirty="0"/>
              <a:t>git clone </a:t>
            </a:r>
            <a:r>
              <a:rPr lang="en-US" sz="1400" dirty="0" err="1"/>
              <a:t>username@host</a:t>
            </a:r>
            <a:r>
              <a:rPr lang="en-US" sz="1400" dirty="0"/>
              <a:t>:/path/to/repository</a:t>
            </a:r>
          </a:p>
          <a:p>
            <a:endParaRPr lang="he-IL" sz="1400" dirty="0"/>
          </a:p>
          <a:p>
            <a:r>
              <a:rPr lang="en-US" sz="1400" dirty="0"/>
              <a:t>git </a:t>
            </a:r>
            <a:r>
              <a:rPr lang="en-US" sz="1400" dirty="0" err="1"/>
              <a:t>init</a:t>
            </a:r>
            <a:endParaRPr lang="he-IL" sz="1400" dirty="0"/>
          </a:p>
          <a:p>
            <a:endParaRPr lang="en-US" sz="1400" dirty="0"/>
          </a:p>
          <a:p>
            <a:r>
              <a:rPr lang="en-US" sz="1400" dirty="0"/>
              <a:t>git add &lt;filename&gt;</a:t>
            </a:r>
          </a:p>
          <a:p>
            <a:endParaRPr lang="en-US" sz="1400" dirty="0"/>
          </a:p>
          <a:p>
            <a:r>
              <a:rPr lang="en-US" sz="1400" dirty="0"/>
              <a:t>git add *</a:t>
            </a:r>
            <a:endParaRPr lang="he-IL" sz="1400" dirty="0"/>
          </a:p>
          <a:p>
            <a:endParaRPr lang="en-US" sz="1400" dirty="0"/>
          </a:p>
          <a:p>
            <a:r>
              <a:rPr lang="en-US" sz="1400" dirty="0"/>
              <a:t>git commit -m "Commit message"</a:t>
            </a:r>
            <a:r>
              <a:rPr lang="he-IL" sz="1400" dirty="0"/>
              <a:t> </a:t>
            </a:r>
          </a:p>
          <a:p>
            <a:endParaRPr lang="he-IL" sz="1400" dirty="0"/>
          </a:p>
          <a:p>
            <a:r>
              <a:rPr lang="en-US" sz="1400" dirty="0"/>
              <a:t>git pull</a:t>
            </a:r>
            <a:endParaRPr lang="he-IL" sz="1400" dirty="0"/>
          </a:p>
          <a:p>
            <a:endParaRPr lang="en-US" sz="1400" dirty="0"/>
          </a:p>
          <a:p>
            <a:r>
              <a:rPr lang="en-US" sz="1400" dirty="0"/>
              <a:t>git push origin master</a:t>
            </a:r>
            <a:endParaRPr lang="he-IL" sz="1400" dirty="0"/>
          </a:p>
          <a:p>
            <a:endParaRPr lang="he-IL" sz="1400" dirty="0"/>
          </a:p>
          <a:p>
            <a:r>
              <a:rPr lang="en-US" sz="1400" dirty="0"/>
              <a:t>git checkout &lt;</a:t>
            </a:r>
            <a:r>
              <a:rPr lang="en-US" sz="1400" dirty="0" err="1"/>
              <a:t>branchname</a:t>
            </a:r>
            <a:r>
              <a:rPr lang="en-US" sz="1400" dirty="0"/>
              <a:t>&gt;</a:t>
            </a:r>
          </a:p>
          <a:p>
            <a:endParaRPr lang="he-IL" sz="1400" dirty="0"/>
          </a:p>
          <a:p>
            <a:r>
              <a:rPr lang="en-US" sz="1050" dirty="0"/>
              <a:t>git checkout -b &lt;</a:t>
            </a:r>
            <a:r>
              <a:rPr lang="en-US" sz="1050" dirty="0" err="1"/>
              <a:t>branchname</a:t>
            </a:r>
            <a:r>
              <a:rPr lang="en-US" sz="1050" dirty="0"/>
              <a:t>&gt;</a:t>
            </a:r>
            <a:endParaRPr lang="he-IL" sz="1050" dirty="0"/>
          </a:p>
          <a:p>
            <a:endParaRPr lang="he-IL" sz="1050" dirty="0"/>
          </a:p>
          <a:p>
            <a:r>
              <a:rPr lang="en-US" sz="1400" dirty="0" err="1"/>
              <a:t>git</a:t>
            </a:r>
            <a:r>
              <a:rPr lang="en-US" sz="1400" dirty="0"/>
              <a:t> grep "foo()"</a:t>
            </a:r>
            <a:r>
              <a:rPr lang="he-IL" sz="1400" dirty="0"/>
              <a:t> – חיפוש מיקום הקובץ המכיל את הפונקציה </a:t>
            </a:r>
            <a:r>
              <a:rPr lang="en-US" sz="1400" dirty="0"/>
              <a:t>foo()</a:t>
            </a:r>
            <a:endParaRPr lang="he-IL" sz="1400" dirty="0"/>
          </a:p>
          <a:p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581001"/>
            <a:ext cx="6670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https://confluence.atlassian.com/bitbucketserver/basic-git-commands-776639767.html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11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402</Words>
  <Application>Microsoft Office PowerPoint</Application>
  <PresentationFormat>Widescreen</PresentationFormat>
  <Paragraphs>87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Winnie</dc:creator>
  <cp:lastModifiedBy>Ronen Mars</cp:lastModifiedBy>
  <cp:revision>41</cp:revision>
  <dcterms:created xsi:type="dcterms:W3CDTF">2016-11-05T16:51:32Z</dcterms:created>
  <dcterms:modified xsi:type="dcterms:W3CDTF">2018-01-04T11:19:30Z</dcterms:modified>
</cp:coreProperties>
</file>