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8028497c8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8028497c8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8028497c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8028497c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028497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028497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8028497c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8028497c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8028497c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8028497c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8028497c8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8028497c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8028497c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8028497c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8028497c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8028497c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8028497c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8028497c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028497c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8028497c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iwilimon.com/" TargetMode="External"/><Relationship Id="rId4" Type="http://schemas.openxmlformats.org/officeDocument/2006/relationships/hyperlink" Target="https://bedca.net/bdpub/index.ph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976600" y="883125"/>
            <a:ext cx="3190800" cy="10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FOODRATE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78925" y="2251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s" sz="5200">
                <a:latin typeface="Calibri"/>
                <a:ea typeface="Calibri"/>
                <a:cs typeface="Calibri"/>
                <a:sym typeface="Calibri"/>
              </a:rPr>
              <a:t>SISTEMA DE RECOMENDACIÓN DE RECETAS DE COCINA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57325" y="3639675"/>
            <a:ext cx="20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Carlos Díez Gutiérrez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LÍNEAS</a:t>
            </a:r>
            <a:r>
              <a:rPr lang="es"/>
              <a:t> DE FUTURO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Recomendación de recetas de cocina a personas con problemas de salud</a:t>
            </a:r>
            <a:endParaRPr/>
          </a:p>
          <a:p>
            <a:pPr indent="-3429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Mejora de la base de datos</a:t>
            </a:r>
            <a:endParaRPr/>
          </a:p>
          <a:p>
            <a:pPr indent="-3429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Aplicación móvil</a:t>
            </a:r>
            <a:endParaRPr/>
          </a:p>
          <a:p>
            <a:pPr indent="-3429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Integración con frigorífico inteligente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LECCIONES APRENDIDAS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Funcionamiento de bases de datos orientadas a grafos(neo4j)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Cypher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Conocimiento de distintos tipos de sistemas de recomendación (ventajas e inconvenientes)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77100" y="611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89750" y="1291600"/>
            <a:ext cx="7688700" cy="27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961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s" sz="1517"/>
              <a:t>Descripción del problema.</a:t>
            </a:r>
            <a:endParaRPr sz="1517"/>
          </a:p>
          <a:p>
            <a:pPr indent="-324961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s" sz="1517"/>
              <a:t>Herramientas utilizadas.</a:t>
            </a:r>
            <a:endParaRPr sz="1517"/>
          </a:p>
          <a:p>
            <a:pPr indent="-324961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s" sz="1517"/>
              <a:t>Base de datos</a:t>
            </a:r>
            <a:endParaRPr sz="1517"/>
          </a:p>
          <a:p>
            <a:pPr indent="-324961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s" sz="1517"/>
              <a:t>Algoritmos de recomendación.</a:t>
            </a:r>
            <a:endParaRPr sz="1517"/>
          </a:p>
          <a:p>
            <a:pPr indent="-324961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s" sz="1517"/>
              <a:t>Análisis</a:t>
            </a:r>
            <a:r>
              <a:rPr lang="es" sz="1517"/>
              <a:t> de resultados</a:t>
            </a:r>
            <a:endParaRPr sz="1517"/>
          </a:p>
          <a:p>
            <a:pPr indent="-324961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s" sz="1517"/>
              <a:t>Análisis DAFO.</a:t>
            </a:r>
            <a:endParaRPr sz="1517"/>
          </a:p>
          <a:p>
            <a:pPr indent="-324961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s" sz="1517"/>
              <a:t>Líneas de futuro.</a:t>
            </a:r>
            <a:endParaRPr sz="1517"/>
          </a:p>
          <a:p>
            <a:pPr indent="-324961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s" sz="1517"/>
              <a:t>Lecciones aprendidas</a:t>
            </a:r>
            <a:endParaRPr sz="151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1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PROBLEMA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327250"/>
            <a:ext cx="7688700" cy="26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6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Encontrar recetas que a uno le gusten y se adecuen a sus necesidades</a:t>
            </a:r>
            <a:endParaRPr/>
          </a:p>
          <a:p>
            <a:pPr indent="-325755" lvl="0" marL="457200" rtl="0" algn="l">
              <a:lnSpc>
                <a:spcPct val="6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Encontrar recetas que no sobrepasen las calorías límite de una persona media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UTILIZADAS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40975" y="1204350"/>
            <a:ext cx="8059200" cy="32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FRONTEND</a:t>
            </a:r>
            <a:endParaRPr/>
          </a:p>
          <a:p>
            <a:pPr indent="-317897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6"/>
              <a:buChar char="●"/>
            </a:pPr>
            <a:r>
              <a:rPr lang="es" sz="1406"/>
              <a:t>Html, CSS y javascript</a:t>
            </a:r>
            <a:endParaRPr sz="1406"/>
          </a:p>
          <a:p>
            <a:pPr indent="-3178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6"/>
              <a:buChar char="●"/>
            </a:pPr>
            <a:r>
              <a:rPr lang="es" sz="1406"/>
              <a:t>Bootstrap </a:t>
            </a:r>
            <a:endParaRPr sz="140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BACKEND</a:t>
            </a:r>
            <a:endParaRPr/>
          </a:p>
          <a:p>
            <a:pPr indent="-31595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76"/>
              <a:buChar char="●"/>
            </a:pPr>
            <a:r>
              <a:rPr lang="es" sz="1375"/>
              <a:t>NodeJS</a:t>
            </a:r>
            <a:endParaRPr sz="1375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ExpressJS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Neo4j driver</a:t>
            </a:r>
            <a:endParaRPr sz="1400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6272" l="29524" r="28896" t="5012"/>
          <a:stretch/>
        </p:blipFill>
        <p:spPr>
          <a:xfrm>
            <a:off x="6527802" y="1705100"/>
            <a:ext cx="720297" cy="80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875" y="3253613"/>
            <a:ext cx="1464300" cy="4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7575" y="3300200"/>
            <a:ext cx="1427800" cy="5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0950" y="3199325"/>
            <a:ext cx="1677850" cy="7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8575" y="1735950"/>
            <a:ext cx="2266850" cy="7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627425" y="1243675"/>
            <a:ext cx="8302500" cy="24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Obtención de la base de datos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Web scraping de las webs </a:t>
            </a:r>
            <a:r>
              <a:rPr lang="es" sz="1750" u="sng">
                <a:solidFill>
                  <a:srgbClr val="23527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https://www.kiwilimon.com</a:t>
            </a:r>
            <a:r>
              <a:rPr lang="es"/>
              <a:t> y </a:t>
            </a:r>
            <a:r>
              <a:rPr lang="es" sz="17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https://bedca.net/bdpub/index.php</a:t>
            </a:r>
            <a:r>
              <a:rPr lang="es"/>
              <a:t>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Limpieza de datos eliminando datos </a:t>
            </a:r>
            <a:r>
              <a:rPr lang="es"/>
              <a:t>inconsistentes o repetidos.</a:t>
            </a:r>
            <a:r>
              <a:rPr lang="es"/>
              <a:t>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Exportar todos esos datos a formato .csv.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Construcción del grafo de conocimiento con neo4j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Subir el archivo csv a github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Importar los datos del csv a neo4j aura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GRAFO DE CONOCIMIENTO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5 nodos y 5 relaciones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225" y="1983875"/>
            <a:ext cx="3947250" cy="22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24150" y="471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RECOMENDACIÓN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66300" y="1109575"/>
            <a:ext cx="7688700" cy="3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BASADO EN CONTENIDO</a:t>
            </a:r>
            <a:endParaRPr/>
          </a:p>
          <a:p>
            <a:pPr indent="-33432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Extracción de características y procesamiento</a:t>
            </a:r>
            <a:endParaRPr/>
          </a:p>
          <a:p>
            <a:pPr indent="-33432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Creación del perfil de usuario</a:t>
            </a:r>
            <a:endParaRPr/>
          </a:p>
          <a:p>
            <a:pPr indent="-33432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Filtrado y recomendación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ALGORITMO FILTRADO COLABORATIVO</a:t>
            </a:r>
            <a:endParaRPr/>
          </a:p>
          <a:p>
            <a:pPr indent="-33432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Construcción de matriz de usuarios x recetas</a:t>
            </a:r>
            <a:endParaRPr/>
          </a:p>
          <a:p>
            <a:pPr indent="-33432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Cálculo de similitud entre usuarios</a:t>
            </a:r>
            <a:endParaRPr/>
          </a:p>
          <a:p>
            <a:pPr indent="-33432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Predicción de recetas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ALGORITMO HÍBRIDO</a:t>
            </a:r>
            <a:endParaRPr/>
          </a:p>
          <a:p>
            <a:pPr indent="-33432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Obtención de resultados de ambos algoritmos</a:t>
            </a:r>
            <a:endParaRPr/>
          </a:p>
          <a:p>
            <a:pPr indent="-334327" lvl="0" marL="457200" rtl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s"/>
              <a:t>Predicción de recetas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DE RESULTADOS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671725" y="1026450"/>
            <a:ext cx="7688700" cy="30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BASADO EN CONTENIDO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muy robusto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se puede expandir a otras categorías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ALGORITMO FILTRADO COLABORATIVO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hay muchos datos puede recomendar otras categorías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Pocos datos de usuarios.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ALGORITMO HÍBRIDO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Arregla las desventajas de ambos algoritmos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Tiempo de ejecución, suma de los 2 algoritmos anteriores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653950" y="35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DAFO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175" y="937750"/>
            <a:ext cx="8134173" cy="297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