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6"/>
  </p:notesMasterIdLst>
  <p:handoutMasterIdLst>
    <p:handoutMasterId r:id="rId17"/>
  </p:handoutMasterIdLst>
  <p:sldIdLst>
    <p:sldId id="263" r:id="rId5"/>
    <p:sldId id="275" r:id="rId6"/>
    <p:sldId id="278" r:id="rId7"/>
    <p:sldId id="276" r:id="rId8"/>
    <p:sldId id="279" r:id="rId9"/>
    <p:sldId id="2147481917" r:id="rId10"/>
    <p:sldId id="280" r:id="rId11"/>
    <p:sldId id="2147481926" r:id="rId12"/>
    <p:sldId id="281" r:id="rId13"/>
    <p:sldId id="282" r:id="rId14"/>
    <p:sldId id="277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A1C8E5-41DA-4F5F-BA11-57F54BDC895A}" v="18" dt="2025-01-03T02:36:22.203"/>
    <p1510:client id="{805C4C4A-6B90-4AEF-B28A-D1248255A723}" v="3" dt="2025-01-03T18:09:03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0" autoAdjust="0"/>
    <p:restoredTop sz="95152" autoAdjust="0"/>
  </p:normalViewPr>
  <p:slideViewPr>
    <p:cSldViewPr snapToGrid="0" snapToObjects="1" showGuides="1">
      <p:cViewPr varScale="1">
        <p:scale>
          <a:sx n="159" d="100"/>
          <a:sy n="159" d="100"/>
        </p:scale>
        <p:origin x="104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842B6B-C4CB-4547-9A66-EA14A755DE39}" type="doc">
      <dgm:prSet loTypeId="urn:microsoft.com/office/officeart/2005/8/layout/l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E51711-ADD6-C644-8891-3D7B5E825E6A}">
      <dgm:prSet phldrT="[Text]" custT="1"/>
      <dgm:spPr/>
      <dgm:t>
        <a:bodyPr/>
        <a:lstStyle/>
        <a:p>
          <a:r>
            <a:rPr lang="en-US" sz="2000" b="1" dirty="0"/>
            <a:t>Subset SAPs</a:t>
          </a:r>
        </a:p>
      </dgm:t>
    </dgm:pt>
    <dgm:pt modelId="{321C1E3F-39F0-3A4A-AE71-7468AABF8077}" type="parTrans" cxnId="{DD2B583C-5B82-0C43-8F8C-A3FC8AA01A12}">
      <dgm:prSet/>
      <dgm:spPr/>
      <dgm:t>
        <a:bodyPr/>
        <a:lstStyle/>
        <a:p>
          <a:endParaRPr lang="en-US"/>
        </a:p>
      </dgm:t>
    </dgm:pt>
    <dgm:pt modelId="{5BA9BC1E-8847-F64A-A5FC-91721517CE68}" type="sibTrans" cxnId="{DD2B583C-5B82-0C43-8F8C-A3FC8AA01A12}">
      <dgm:prSet/>
      <dgm:spPr/>
      <dgm:t>
        <a:bodyPr/>
        <a:lstStyle/>
        <a:p>
          <a:endParaRPr lang="en-US"/>
        </a:p>
      </dgm:t>
    </dgm:pt>
    <dgm:pt modelId="{3E842C3E-8367-4843-B004-6F77B5D34BEB}">
      <dgm:prSet phldrT="[Text]"/>
      <dgm:spPr/>
      <dgm:t>
        <a:bodyPr/>
        <a:lstStyle/>
        <a:p>
          <a:r>
            <a:rPr lang="en-US" dirty="0"/>
            <a:t>Extract the primary analysis description</a:t>
          </a:r>
        </a:p>
      </dgm:t>
    </dgm:pt>
    <dgm:pt modelId="{CF935120-02CB-3642-9321-D0BE772F5884}" type="parTrans" cxnId="{928BC040-139F-B643-9C05-9A4C708D1051}">
      <dgm:prSet/>
      <dgm:spPr/>
      <dgm:t>
        <a:bodyPr/>
        <a:lstStyle/>
        <a:p>
          <a:endParaRPr lang="en-US"/>
        </a:p>
      </dgm:t>
    </dgm:pt>
    <dgm:pt modelId="{8F910791-06CE-9649-AA9A-6C24E6C54AF0}" type="sibTrans" cxnId="{928BC040-139F-B643-9C05-9A4C708D1051}">
      <dgm:prSet/>
      <dgm:spPr/>
      <dgm:t>
        <a:bodyPr/>
        <a:lstStyle/>
        <a:p>
          <a:endParaRPr lang="en-US"/>
        </a:p>
      </dgm:t>
    </dgm:pt>
    <dgm:pt modelId="{B5E23300-B5D5-DF4F-9C26-5F07C5AAED69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Use a script to download and parse  SAPs </a:t>
          </a:r>
        </a:p>
      </dgm:t>
    </dgm:pt>
    <dgm:pt modelId="{4FE82D34-4925-0149-9EE6-E7C1B14E0695}" type="parTrans" cxnId="{1B973AD2-E5F4-5A4E-92BB-6156491E8EF2}">
      <dgm:prSet/>
      <dgm:spPr/>
      <dgm:t>
        <a:bodyPr/>
        <a:lstStyle/>
        <a:p>
          <a:endParaRPr lang="en-US"/>
        </a:p>
      </dgm:t>
    </dgm:pt>
    <dgm:pt modelId="{0E3215E6-5740-8945-B5FB-794BDB820F8C}" type="sibTrans" cxnId="{1B973AD2-E5F4-5A4E-92BB-6156491E8EF2}">
      <dgm:prSet/>
      <dgm:spPr/>
      <dgm:t>
        <a:bodyPr/>
        <a:lstStyle/>
        <a:p>
          <a:endParaRPr lang="en-US"/>
        </a:p>
      </dgm:t>
    </dgm:pt>
    <dgm:pt modelId="{50345D02-ED20-CA43-8C98-6FE69868A3AF}">
      <dgm:prSet phldrT="[Text]" custT="1"/>
      <dgm:spPr/>
      <dgm:t>
        <a:bodyPr/>
        <a:lstStyle/>
        <a:p>
          <a:r>
            <a:rPr lang="en-US" sz="2000" b="1" dirty="0"/>
            <a:t>Tokenization and Pattern Recognition</a:t>
          </a:r>
          <a:endParaRPr lang="en-US" sz="2000" dirty="0"/>
        </a:p>
      </dgm:t>
    </dgm:pt>
    <dgm:pt modelId="{79B30CC6-7F39-DC4C-81EE-347023C22C2C}" type="parTrans" cxnId="{4C47ED3B-9934-FB4B-80E2-9011314675D0}">
      <dgm:prSet/>
      <dgm:spPr/>
      <dgm:t>
        <a:bodyPr/>
        <a:lstStyle/>
        <a:p>
          <a:endParaRPr lang="en-US"/>
        </a:p>
      </dgm:t>
    </dgm:pt>
    <dgm:pt modelId="{16FC5032-B80C-CA4A-9273-D8A38DE0B8C9}" type="sibTrans" cxnId="{4C47ED3B-9934-FB4B-80E2-9011314675D0}">
      <dgm:prSet/>
      <dgm:spPr/>
      <dgm:t>
        <a:bodyPr/>
        <a:lstStyle/>
        <a:p>
          <a:endParaRPr lang="en-US"/>
        </a:p>
      </dgm:t>
    </dgm:pt>
    <dgm:pt modelId="{A7E8BF13-E54F-664C-A47A-B03F9E7F6148}">
      <dgm:prSet phldrT="[Text]"/>
      <dgm:spPr/>
      <dgm:t>
        <a:bodyPr/>
        <a:lstStyle/>
        <a:p>
          <a:r>
            <a:rPr lang="en-US" dirty="0"/>
            <a:t>Tokenize text into meaningful components</a:t>
          </a:r>
        </a:p>
      </dgm:t>
    </dgm:pt>
    <dgm:pt modelId="{86618F17-E9C9-C24A-A332-7F1033C1EE79}" type="parTrans" cxnId="{E7899517-D8CE-A249-A2EC-DB62B51866CC}">
      <dgm:prSet/>
      <dgm:spPr/>
      <dgm:t>
        <a:bodyPr/>
        <a:lstStyle/>
        <a:p>
          <a:endParaRPr lang="en-US"/>
        </a:p>
      </dgm:t>
    </dgm:pt>
    <dgm:pt modelId="{C40002D8-E83D-BC4C-AB19-F64FA64E5D56}" type="sibTrans" cxnId="{E7899517-D8CE-A249-A2EC-DB62B51866CC}">
      <dgm:prSet/>
      <dgm:spPr/>
      <dgm:t>
        <a:bodyPr/>
        <a:lstStyle/>
        <a:p>
          <a:endParaRPr lang="en-US"/>
        </a:p>
      </dgm:t>
    </dgm:pt>
    <dgm:pt modelId="{5EB480E9-2155-EC4D-AD18-1DF92A2D2243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Identify common patterns</a:t>
          </a:r>
        </a:p>
      </dgm:t>
    </dgm:pt>
    <dgm:pt modelId="{4B902F09-C755-CD4A-AF47-EA09BBEF670A}" type="parTrans" cxnId="{1A4FAE20-50CF-9B45-A520-A2BD0D81A52A}">
      <dgm:prSet/>
      <dgm:spPr/>
      <dgm:t>
        <a:bodyPr/>
        <a:lstStyle/>
        <a:p>
          <a:endParaRPr lang="en-US"/>
        </a:p>
      </dgm:t>
    </dgm:pt>
    <dgm:pt modelId="{F34A604A-063E-4F43-AABC-6B53C47E5E75}" type="sibTrans" cxnId="{1A4FAE20-50CF-9B45-A520-A2BD0D81A52A}">
      <dgm:prSet/>
      <dgm:spPr/>
      <dgm:t>
        <a:bodyPr/>
        <a:lstStyle/>
        <a:p>
          <a:endParaRPr lang="en-US"/>
        </a:p>
      </dgm:t>
    </dgm:pt>
    <dgm:pt modelId="{B10646E6-5935-6C49-A20B-C2DDE15AEF8D}">
      <dgm:prSet phldrT="[Text]" custT="1"/>
      <dgm:spPr/>
      <dgm:t>
        <a:bodyPr/>
        <a:lstStyle/>
        <a:p>
          <a:r>
            <a:rPr lang="en-US" sz="2000" b="1" dirty="0"/>
            <a:t>Iterative Modeling</a:t>
          </a:r>
          <a:endParaRPr lang="en-US" sz="2000" dirty="0"/>
        </a:p>
      </dgm:t>
    </dgm:pt>
    <dgm:pt modelId="{A9B6D2CC-AAD9-C540-897F-17658CAE5E6E}" type="parTrans" cxnId="{A7B7FD5F-F236-BA4F-91E3-27D09D4429F1}">
      <dgm:prSet/>
      <dgm:spPr/>
      <dgm:t>
        <a:bodyPr/>
        <a:lstStyle/>
        <a:p>
          <a:endParaRPr lang="en-US"/>
        </a:p>
      </dgm:t>
    </dgm:pt>
    <dgm:pt modelId="{AC9D2033-AFA7-2F44-A096-887E03E1F074}" type="sibTrans" cxnId="{A7B7FD5F-F236-BA4F-91E3-27D09D4429F1}">
      <dgm:prSet/>
      <dgm:spPr/>
      <dgm:t>
        <a:bodyPr/>
        <a:lstStyle/>
        <a:p>
          <a:endParaRPr lang="en-US"/>
        </a:p>
      </dgm:t>
    </dgm:pt>
    <dgm:pt modelId="{DF74C2C5-15C3-6E44-AFDB-648FC573A461}">
      <dgm:prSet custT="1"/>
      <dgm:spPr/>
      <dgm:t>
        <a:bodyPr/>
        <a:lstStyle/>
        <a:p>
          <a:r>
            <a:rPr lang="en-US" sz="2000" b="1" dirty="0"/>
            <a:t>Template Development</a:t>
          </a:r>
        </a:p>
      </dgm:t>
    </dgm:pt>
    <dgm:pt modelId="{C05406FF-D698-5A40-8420-0069E0FEA4AE}" type="parTrans" cxnId="{607E3625-7D15-3844-BFD6-DD9455218693}">
      <dgm:prSet/>
      <dgm:spPr/>
      <dgm:t>
        <a:bodyPr/>
        <a:lstStyle/>
        <a:p>
          <a:endParaRPr lang="en-US"/>
        </a:p>
      </dgm:t>
    </dgm:pt>
    <dgm:pt modelId="{4D4C0F96-0737-FC45-881A-29CBA1DE67AF}" type="sibTrans" cxnId="{607E3625-7D15-3844-BFD6-DD9455218693}">
      <dgm:prSet/>
      <dgm:spPr/>
      <dgm:t>
        <a:bodyPr/>
        <a:lstStyle/>
        <a:p>
          <a:endParaRPr lang="en-US"/>
        </a:p>
      </dgm:t>
    </dgm:pt>
    <dgm:pt modelId="{AAEBC226-B9F4-9949-9D96-1EFD955B74E1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Visualize relationships</a:t>
          </a:r>
        </a:p>
      </dgm:t>
    </dgm:pt>
    <dgm:pt modelId="{E6C275B7-A411-104A-AE8F-0332DFBE2864}" type="parTrans" cxnId="{E14706DA-8EF0-FD4D-A02D-D694B3F24566}">
      <dgm:prSet/>
      <dgm:spPr/>
      <dgm:t>
        <a:bodyPr/>
        <a:lstStyle/>
        <a:p>
          <a:endParaRPr lang="en-US"/>
        </a:p>
      </dgm:t>
    </dgm:pt>
    <dgm:pt modelId="{AEB899AD-4E29-D245-A474-ABBEBC962E31}" type="sibTrans" cxnId="{E14706DA-8EF0-FD4D-A02D-D694B3F24566}">
      <dgm:prSet/>
      <dgm:spPr/>
      <dgm:t>
        <a:bodyPr/>
        <a:lstStyle/>
        <a:p>
          <a:endParaRPr lang="en-US"/>
        </a:p>
      </dgm:t>
    </dgm:pt>
    <dgm:pt modelId="{0E46521D-26EF-A94A-AEC7-5D40A80E250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Refine based on new feedback and examples</a:t>
          </a:r>
        </a:p>
      </dgm:t>
    </dgm:pt>
    <dgm:pt modelId="{D183D249-2464-334A-B8A1-2E42E0786624}" type="parTrans" cxnId="{1C673DC4-AD3E-3843-BB20-49E41FDFD8EA}">
      <dgm:prSet/>
      <dgm:spPr/>
      <dgm:t>
        <a:bodyPr/>
        <a:lstStyle/>
        <a:p>
          <a:endParaRPr lang="en-US"/>
        </a:p>
      </dgm:t>
    </dgm:pt>
    <dgm:pt modelId="{8FBAEB8C-9B8C-1448-AF1B-1D3B26667A38}" type="sibTrans" cxnId="{1C673DC4-AD3E-3843-BB20-49E41FDFD8EA}">
      <dgm:prSet/>
      <dgm:spPr/>
      <dgm:t>
        <a:bodyPr/>
        <a:lstStyle/>
        <a:p>
          <a:endParaRPr lang="en-US"/>
        </a:p>
      </dgm:t>
    </dgm:pt>
    <dgm:pt modelId="{47E49225-BF3C-3D47-A2F4-47FB064ADD6D}">
      <dgm:prSet/>
      <dgm:spPr>
        <a:solidFill>
          <a:schemeClr val="accent6"/>
        </a:solidFill>
      </dgm:spPr>
      <dgm:t>
        <a:bodyPr/>
        <a:lstStyle/>
        <a:p>
          <a:r>
            <a:rPr lang="en-US" b="0" dirty="0"/>
            <a:t>Build generalized model of analysis concepts using tokenized elements</a:t>
          </a:r>
        </a:p>
      </dgm:t>
    </dgm:pt>
    <dgm:pt modelId="{7BAE0FD6-DE31-0343-B786-D4145361A4ED}" type="parTrans" cxnId="{F4E07FE0-839C-804C-BC7F-3BFC4F60EE40}">
      <dgm:prSet/>
      <dgm:spPr/>
      <dgm:t>
        <a:bodyPr/>
        <a:lstStyle/>
        <a:p>
          <a:endParaRPr lang="en-US"/>
        </a:p>
      </dgm:t>
    </dgm:pt>
    <dgm:pt modelId="{4EE7A528-6558-B848-B404-1743E7A4DD37}" type="sibTrans" cxnId="{F4E07FE0-839C-804C-BC7F-3BFC4F60EE40}">
      <dgm:prSet/>
      <dgm:spPr/>
      <dgm:t>
        <a:bodyPr/>
        <a:lstStyle/>
        <a:p>
          <a:endParaRPr lang="en-US"/>
        </a:p>
      </dgm:t>
    </dgm:pt>
    <dgm:pt modelId="{1376D80F-2999-514E-A4D7-B7E3E090803A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Compare and validate against existing models (USDM, ARS)</a:t>
          </a:r>
        </a:p>
      </dgm:t>
    </dgm:pt>
    <dgm:pt modelId="{215D30B7-8788-2D47-B8C0-B1A5BC583A21}" type="parTrans" cxnId="{4BC1ED15-10A7-7347-B4E1-AC77ECB31F80}">
      <dgm:prSet/>
      <dgm:spPr/>
      <dgm:t>
        <a:bodyPr/>
        <a:lstStyle/>
        <a:p>
          <a:endParaRPr lang="en-US"/>
        </a:p>
      </dgm:t>
    </dgm:pt>
    <dgm:pt modelId="{07EE1AD6-595F-1841-B12E-E52ABB566EE3}" type="sibTrans" cxnId="{4BC1ED15-10A7-7347-B4E1-AC77ECB31F80}">
      <dgm:prSet/>
      <dgm:spPr/>
      <dgm:t>
        <a:bodyPr/>
        <a:lstStyle/>
        <a:p>
          <a:endParaRPr lang="en-US"/>
        </a:p>
      </dgm:t>
    </dgm:pt>
    <dgm:pt modelId="{93F0F57D-7DC3-F847-9C12-1A9666D10081}">
      <dgm:prSet/>
      <dgm:spPr/>
      <dgm:t>
        <a:bodyPr/>
        <a:lstStyle/>
        <a:p>
          <a:r>
            <a:rPr lang="en-US" dirty="0"/>
            <a:t>Common analyses </a:t>
          </a:r>
        </a:p>
      </dgm:t>
    </dgm:pt>
    <dgm:pt modelId="{9796068F-AB15-3B45-9E49-FD857EEDA20B}" type="parTrans" cxnId="{6AFF0D8B-9C25-F544-8695-A86B3015D998}">
      <dgm:prSet/>
      <dgm:spPr/>
      <dgm:t>
        <a:bodyPr/>
        <a:lstStyle/>
        <a:p>
          <a:endParaRPr lang="en-US"/>
        </a:p>
      </dgm:t>
    </dgm:pt>
    <dgm:pt modelId="{8396AEED-9ED4-2A4A-96B2-7DC62843A5A6}" type="sibTrans" cxnId="{6AFF0D8B-9C25-F544-8695-A86B3015D998}">
      <dgm:prSet/>
      <dgm:spPr/>
      <dgm:t>
        <a:bodyPr/>
        <a:lstStyle/>
        <a:p>
          <a:endParaRPr lang="en-US"/>
        </a:p>
      </dgm:t>
    </dgm:pt>
    <dgm:pt modelId="{64B8C062-C864-7A4C-A970-6FE66FCB048A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Software agnostic</a:t>
          </a:r>
        </a:p>
      </dgm:t>
    </dgm:pt>
    <dgm:pt modelId="{014F77CF-AF00-D745-ACE6-87034F8F380C}" type="parTrans" cxnId="{87035453-5597-6547-A908-EE3552969001}">
      <dgm:prSet/>
      <dgm:spPr/>
      <dgm:t>
        <a:bodyPr/>
        <a:lstStyle/>
        <a:p>
          <a:endParaRPr lang="en-US"/>
        </a:p>
      </dgm:t>
    </dgm:pt>
    <dgm:pt modelId="{A55E623D-4C05-F541-871A-216503F7C24E}" type="sibTrans" cxnId="{87035453-5597-6547-A908-EE3552969001}">
      <dgm:prSet/>
      <dgm:spPr/>
      <dgm:t>
        <a:bodyPr/>
        <a:lstStyle/>
        <a:p>
          <a:endParaRPr lang="en-US"/>
        </a:p>
      </dgm:t>
    </dgm:pt>
    <dgm:pt modelId="{6E455E72-B1BE-D046-80B6-7C431A2FAAC0}" type="pres">
      <dgm:prSet presAssocID="{3E842B6B-C4CB-4547-9A66-EA14A755DE39}" presName="theList" presStyleCnt="0">
        <dgm:presLayoutVars>
          <dgm:dir/>
          <dgm:animLvl val="lvl"/>
          <dgm:resizeHandles val="exact"/>
        </dgm:presLayoutVars>
      </dgm:prSet>
      <dgm:spPr/>
    </dgm:pt>
    <dgm:pt modelId="{85173B7A-C247-194B-B680-341637D7CAF7}" type="pres">
      <dgm:prSet presAssocID="{A1E51711-ADD6-C644-8891-3D7B5E825E6A}" presName="compNode" presStyleCnt="0"/>
      <dgm:spPr/>
    </dgm:pt>
    <dgm:pt modelId="{FC90F6BB-9AD4-0643-B421-5ED287573BD2}" type="pres">
      <dgm:prSet presAssocID="{A1E51711-ADD6-C644-8891-3D7B5E825E6A}" presName="aNode" presStyleLbl="bgShp" presStyleIdx="0" presStyleCnt="4" custLinFactNeighborX="-611"/>
      <dgm:spPr/>
    </dgm:pt>
    <dgm:pt modelId="{54F045DD-5DA0-6B4B-B426-16DF41032D78}" type="pres">
      <dgm:prSet presAssocID="{A1E51711-ADD6-C644-8891-3D7B5E825E6A}" presName="textNode" presStyleLbl="bgShp" presStyleIdx="0" presStyleCnt="4"/>
      <dgm:spPr/>
    </dgm:pt>
    <dgm:pt modelId="{DB0B431F-D264-1C46-AE1F-9CB9C48C911E}" type="pres">
      <dgm:prSet presAssocID="{A1E51711-ADD6-C644-8891-3D7B5E825E6A}" presName="compChildNode" presStyleCnt="0"/>
      <dgm:spPr/>
    </dgm:pt>
    <dgm:pt modelId="{4EE6CD87-825C-0F4B-B8B6-85629ADEFC29}" type="pres">
      <dgm:prSet presAssocID="{A1E51711-ADD6-C644-8891-3D7B5E825E6A}" presName="theInnerList" presStyleCnt="0"/>
      <dgm:spPr/>
    </dgm:pt>
    <dgm:pt modelId="{044DF4A9-810D-9B44-B7A1-11B7D1D26202}" type="pres">
      <dgm:prSet presAssocID="{B5E23300-B5D5-DF4F-9C26-5F07C5AAED69}" presName="childNode" presStyleLbl="node1" presStyleIdx="0" presStyleCnt="10">
        <dgm:presLayoutVars>
          <dgm:bulletEnabled val="1"/>
        </dgm:presLayoutVars>
      </dgm:prSet>
      <dgm:spPr/>
    </dgm:pt>
    <dgm:pt modelId="{52F4E191-87C2-6049-9C6F-504BB698CA45}" type="pres">
      <dgm:prSet presAssocID="{B5E23300-B5D5-DF4F-9C26-5F07C5AAED69}" presName="aSpace2" presStyleCnt="0"/>
      <dgm:spPr/>
    </dgm:pt>
    <dgm:pt modelId="{6DE7EFE1-DEB1-BF4D-9C5D-3B2F6B6494EC}" type="pres">
      <dgm:prSet presAssocID="{3E842C3E-8367-4843-B004-6F77B5D34BEB}" presName="childNode" presStyleLbl="node1" presStyleIdx="1" presStyleCnt="10">
        <dgm:presLayoutVars>
          <dgm:bulletEnabled val="1"/>
        </dgm:presLayoutVars>
      </dgm:prSet>
      <dgm:spPr/>
    </dgm:pt>
    <dgm:pt modelId="{B6BA8F8D-76BE-D74F-B9F3-382E2EC4484F}" type="pres">
      <dgm:prSet presAssocID="{A1E51711-ADD6-C644-8891-3D7B5E825E6A}" presName="aSpace" presStyleCnt="0"/>
      <dgm:spPr/>
    </dgm:pt>
    <dgm:pt modelId="{8C8C6F69-B69C-EF45-9178-757B41ABF36B}" type="pres">
      <dgm:prSet presAssocID="{50345D02-ED20-CA43-8C98-6FE69868A3AF}" presName="compNode" presStyleCnt="0"/>
      <dgm:spPr/>
    </dgm:pt>
    <dgm:pt modelId="{3853D5A4-F5F1-044D-B4FB-5E80E4668D06}" type="pres">
      <dgm:prSet presAssocID="{50345D02-ED20-CA43-8C98-6FE69868A3AF}" presName="aNode" presStyleLbl="bgShp" presStyleIdx="1" presStyleCnt="4"/>
      <dgm:spPr/>
    </dgm:pt>
    <dgm:pt modelId="{FB6F2CF6-CE57-C84B-8AAF-6D22F04B0FCE}" type="pres">
      <dgm:prSet presAssocID="{50345D02-ED20-CA43-8C98-6FE69868A3AF}" presName="textNode" presStyleLbl="bgShp" presStyleIdx="1" presStyleCnt="4"/>
      <dgm:spPr/>
    </dgm:pt>
    <dgm:pt modelId="{CCEF8B46-80B8-D347-A638-E6E67F305A72}" type="pres">
      <dgm:prSet presAssocID="{50345D02-ED20-CA43-8C98-6FE69868A3AF}" presName="compChildNode" presStyleCnt="0"/>
      <dgm:spPr/>
    </dgm:pt>
    <dgm:pt modelId="{372D1A02-0EB8-6642-BC95-D9754E3533E5}" type="pres">
      <dgm:prSet presAssocID="{50345D02-ED20-CA43-8C98-6FE69868A3AF}" presName="theInnerList" presStyleCnt="0"/>
      <dgm:spPr/>
    </dgm:pt>
    <dgm:pt modelId="{F3DFA1FE-A61A-9849-9643-AB45D07C8D48}" type="pres">
      <dgm:prSet presAssocID="{A7E8BF13-E54F-664C-A47A-B03F9E7F6148}" presName="childNode" presStyleLbl="node1" presStyleIdx="2" presStyleCnt="10">
        <dgm:presLayoutVars>
          <dgm:bulletEnabled val="1"/>
        </dgm:presLayoutVars>
      </dgm:prSet>
      <dgm:spPr/>
    </dgm:pt>
    <dgm:pt modelId="{25B23652-7E45-A740-BE51-D07561B4BCEF}" type="pres">
      <dgm:prSet presAssocID="{A7E8BF13-E54F-664C-A47A-B03F9E7F6148}" presName="aSpace2" presStyleCnt="0"/>
      <dgm:spPr/>
    </dgm:pt>
    <dgm:pt modelId="{D6F7FF88-95F5-2C4D-B6A4-83C7D1CBA1BC}" type="pres">
      <dgm:prSet presAssocID="{5EB480E9-2155-EC4D-AD18-1DF92A2D2243}" presName="childNode" presStyleLbl="node1" presStyleIdx="3" presStyleCnt="10">
        <dgm:presLayoutVars>
          <dgm:bulletEnabled val="1"/>
        </dgm:presLayoutVars>
      </dgm:prSet>
      <dgm:spPr/>
    </dgm:pt>
    <dgm:pt modelId="{99D62D41-4557-F74E-9480-B7B5CBB7E9AA}" type="pres">
      <dgm:prSet presAssocID="{5EB480E9-2155-EC4D-AD18-1DF92A2D2243}" presName="aSpace2" presStyleCnt="0"/>
      <dgm:spPr/>
    </dgm:pt>
    <dgm:pt modelId="{D135556D-880D-B447-BA74-02F1655B0A9E}" type="pres">
      <dgm:prSet presAssocID="{AAEBC226-B9F4-9949-9D96-1EFD955B74E1}" presName="childNode" presStyleLbl="node1" presStyleIdx="4" presStyleCnt="10">
        <dgm:presLayoutVars>
          <dgm:bulletEnabled val="1"/>
        </dgm:presLayoutVars>
      </dgm:prSet>
      <dgm:spPr/>
    </dgm:pt>
    <dgm:pt modelId="{925D306E-2C17-5A40-BB0A-638B0F47F7C2}" type="pres">
      <dgm:prSet presAssocID="{50345D02-ED20-CA43-8C98-6FE69868A3AF}" presName="aSpace" presStyleCnt="0"/>
      <dgm:spPr/>
    </dgm:pt>
    <dgm:pt modelId="{CF9EAC1C-C38A-5348-9D7C-32DC7C64D5C4}" type="pres">
      <dgm:prSet presAssocID="{B10646E6-5935-6C49-A20B-C2DDE15AEF8D}" presName="compNode" presStyleCnt="0"/>
      <dgm:spPr/>
    </dgm:pt>
    <dgm:pt modelId="{FFF6CFEE-56E1-2849-8DA0-7BB7C24D4533}" type="pres">
      <dgm:prSet presAssocID="{B10646E6-5935-6C49-A20B-C2DDE15AEF8D}" presName="aNode" presStyleLbl="bgShp" presStyleIdx="2" presStyleCnt="4"/>
      <dgm:spPr/>
    </dgm:pt>
    <dgm:pt modelId="{1A68C847-F547-D843-ABBA-B7A378C90A32}" type="pres">
      <dgm:prSet presAssocID="{B10646E6-5935-6C49-A20B-C2DDE15AEF8D}" presName="textNode" presStyleLbl="bgShp" presStyleIdx="2" presStyleCnt="4"/>
      <dgm:spPr/>
    </dgm:pt>
    <dgm:pt modelId="{9400034F-5403-9042-AC5A-6961E8E3DD4A}" type="pres">
      <dgm:prSet presAssocID="{B10646E6-5935-6C49-A20B-C2DDE15AEF8D}" presName="compChildNode" presStyleCnt="0"/>
      <dgm:spPr/>
    </dgm:pt>
    <dgm:pt modelId="{D99C0C44-EEA1-A644-977A-BC5792B18435}" type="pres">
      <dgm:prSet presAssocID="{B10646E6-5935-6C49-A20B-C2DDE15AEF8D}" presName="theInnerList" presStyleCnt="0"/>
      <dgm:spPr/>
    </dgm:pt>
    <dgm:pt modelId="{FF010C60-14E2-004B-833E-56AA3EBF1C29}" type="pres">
      <dgm:prSet presAssocID="{47E49225-BF3C-3D47-A2F4-47FB064ADD6D}" presName="childNode" presStyleLbl="node1" presStyleIdx="5" presStyleCnt="10">
        <dgm:presLayoutVars>
          <dgm:bulletEnabled val="1"/>
        </dgm:presLayoutVars>
      </dgm:prSet>
      <dgm:spPr/>
    </dgm:pt>
    <dgm:pt modelId="{437E920F-CA6F-B340-AD57-9069D90FA3DC}" type="pres">
      <dgm:prSet presAssocID="{47E49225-BF3C-3D47-A2F4-47FB064ADD6D}" presName="aSpace2" presStyleCnt="0"/>
      <dgm:spPr/>
    </dgm:pt>
    <dgm:pt modelId="{CA27FC6E-B40E-2549-918C-16E611AF4BFD}" type="pres">
      <dgm:prSet presAssocID="{0E46521D-26EF-A94A-AEC7-5D40A80E2506}" presName="childNode" presStyleLbl="node1" presStyleIdx="6" presStyleCnt="10">
        <dgm:presLayoutVars>
          <dgm:bulletEnabled val="1"/>
        </dgm:presLayoutVars>
      </dgm:prSet>
      <dgm:spPr/>
    </dgm:pt>
    <dgm:pt modelId="{7F10767E-55A9-1B49-B973-A82FF3CE9C2A}" type="pres">
      <dgm:prSet presAssocID="{0E46521D-26EF-A94A-AEC7-5D40A80E2506}" presName="aSpace2" presStyleCnt="0"/>
      <dgm:spPr/>
    </dgm:pt>
    <dgm:pt modelId="{2A7997F3-1158-9440-86AC-797E1CF660A8}" type="pres">
      <dgm:prSet presAssocID="{1376D80F-2999-514E-A4D7-B7E3E090803A}" presName="childNode" presStyleLbl="node1" presStyleIdx="7" presStyleCnt="10">
        <dgm:presLayoutVars>
          <dgm:bulletEnabled val="1"/>
        </dgm:presLayoutVars>
      </dgm:prSet>
      <dgm:spPr/>
    </dgm:pt>
    <dgm:pt modelId="{85557E6E-CE88-A54C-A752-B9902C5461E2}" type="pres">
      <dgm:prSet presAssocID="{B10646E6-5935-6C49-A20B-C2DDE15AEF8D}" presName="aSpace" presStyleCnt="0"/>
      <dgm:spPr/>
    </dgm:pt>
    <dgm:pt modelId="{95021C48-6CEE-3E42-8C2B-5FEC24AB6513}" type="pres">
      <dgm:prSet presAssocID="{DF74C2C5-15C3-6E44-AFDB-648FC573A461}" presName="compNode" presStyleCnt="0"/>
      <dgm:spPr/>
    </dgm:pt>
    <dgm:pt modelId="{678FBD4B-6C92-F845-AA56-4159CC8C6F3E}" type="pres">
      <dgm:prSet presAssocID="{DF74C2C5-15C3-6E44-AFDB-648FC573A461}" presName="aNode" presStyleLbl="bgShp" presStyleIdx="3" presStyleCnt="4"/>
      <dgm:spPr/>
    </dgm:pt>
    <dgm:pt modelId="{BCD26F23-82AF-3F4D-8E4F-3A55306E006B}" type="pres">
      <dgm:prSet presAssocID="{DF74C2C5-15C3-6E44-AFDB-648FC573A461}" presName="textNode" presStyleLbl="bgShp" presStyleIdx="3" presStyleCnt="4"/>
      <dgm:spPr/>
    </dgm:pt>
    <dgm:pt modelId="{42CBF0B7-6D35-8F4D-BA06-35C618BE016A}" type="pres">
      <dgm:prSet presAssocID="{DF74C2C5-15C3-6E44-AFDB-648FC573A461}" presName="compChildNode" presStyleCnt="0"/>
      <dgm:spPr/>
    </dgm:pt>
    <dgm:pt modelId="{CF7EF7FA-EB8D-B448-89D9-DD11711F445E}" type="pres">
      <dgm:prSet presAssocID="{DF74C2C5-15C3-6E44-AFDB-648FC573A461}" presName="theInnerList" presStyleCnt="0"/>
      <dgm:spPr/>
    </dgm:pt>
    <dgm:pt modelId="{8E301550-D458-214B-9B0D-F889EC909806}" type="pres">
      <dgm:prSet presAssocID="{93F0F57D-7DC3-F847-9C12-1A9666D10081}" presName="childNode" presStyleLbl="node1" presStyleIdx="8" presStyleCnt="10">
        <dgm:presLayoutVars>
          <dgm:bulletEnabled val="1"/>
        </dgm:presLayoutVars>
      </dgm:prSet>
      <dgm:spPr/>
    </dgm:pt>
    <dgm:pt modelId="{A90AC423-4E09-DF49-9214-22E2360A66FB}" type="pres">
      <dgm:prSet presAssocID="{93F0F57D-7DC3-F847-9C12-1A9666D10081}" presName="aSpace2" presStyleCnt="0"/>
      <dgm:spPr/>
    </dgm:pt>
    <dgm:pt modelId="{A4F280FE-A56C-EF49-A56D-1813FCB26EC4}" type="pres">
      <dgm:prSet presAssocID="{64B8C062-C864-7A4C-A970-6FE66FCB048A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E30C2313-B53A-8444-8291-639601312235}" type="presOf" srcId="{AAEBC226-B9F4-9949-9D96-1EFD955B74E1}" destId="{D135556D-880D-B447-BA74-02F1655B0A9E}" srcOrd="0" destOrd="0" presId="urn:microsoft.com/office/officeart/2005/8/layout/lProcess2"/>
    <dgm:cxn modelId="{C813E015-A7C0-FC44-99AF-4033232A0E79}" type="presOf" srcId="{64B8C062-C864-7A4C-A970-6FE66FCB048A}" destId="{A4F280FE-A56C-EF49-A56D-1813FCB26EC4}" srcOrd="0" destOrd="0" presId="urn:microsoft.com/office/officeart/2005/8/layout/lProcess2"/>
    <dgm:cxn modelId="{4BC1ED15-10A7-7347-B4E1-AC77ECB31F80}" srcId="{B10646E6-5935-6C49-A20B-C2DDE15AEF8D}" destId="{1376D80F-2999-514E-A4D7-B7E3E090803A}" srcOrd="2" destOrd="0" parTransId="{215D30B7-8788-2D47-B8C0-B1A5BC583A21}" sibTransId="{07EE1AD6-595F-1841-B12E-E52ABB566EE3}"/>
    <dgm:cxn modelId="{E7899517-D8CE-A249-A2EC-DB62B51866CC}" srcId="{50345D02-ED20-CA43-8C98-6FE69868A3AF}" destId="{A7E8BF13-E54F-664C-A47A-B03F9E7F6148}" srcOrd="0" destOrd="0" parTransId="{86618F17-E9C9-C24A-A332-7F1033C1EE79}" sibTransId="{C40002D8-E83D-BC4C-AB19-F64FA64E5D56}"/>
    <dgm:cxn modelId="{521C531B-881E-FA47-ACA4-6FD3D54A15DA}" type="presOf" srcId="{A1E51711-ADD6-C644-8891-3D7B5E825E6A}" destId="{FC90F6BB-9AD4-0643-B421-5ED287573BD2}" srcOrd="0" destOrd="0" presId="urn:microsoft.com/office/officeart/2005/8/layout/lProcess2"/>
    <dgm:cxn modelId="{1A4FAE20-50CF-9B45-A520-A2BD0D81A52A}" srcId="{50345D02-ED20-CA43-8C98-6FE69868A3AF}" destId="{5EB480E9-2155-EC4D-AD18-1DF92A2D2243}" srcOrd="1" destOrd="0" parTransId="{4B902F09-C755-CD4A-AF47-EA09BBEF670A}" sibTransId="{F34A604A-063E-4F43-AABC-6B53C47E5E75}"/>
    <dgm:cxn modelId="{AA2C4D22-DAC5-EB45-9BB2-54BF7E760660}" type="presOf" srcId="{50345D02-ED20-CA43-8C98-6FE69868A3AF}" destId="{FB6F2CF6-CE57-C84B-8AAF-6D22F04B0FCE}" srcOrd="1" destOrd="0" presId="urn:microsoft.com/office/officeart/2005/8/layout/lProcess2"/>
    <dgm:cxn modelId="{607E3625-7D15-3844-BFD6-DD9455218693}" srcId="{3E842B6B-C4CB-4547-9A66-EA14A755DE39}" destId="{DF74C2C5-15C3-6E44-AFDB-648FC573A461}" srcOrd="3" destOrd="0" parTransId="{C05406FF-D698-5A40-8420-0069E0FEA4AE}" sibTransId="{4D4C0F96-0737-FC45-881A-29CBA1DE67AF}"/>
    <dgm:cxn modelId="{67A7B92E-8A75-D34A-97A5-A7F75093B929}" type="presOf" srcId="{B10646E6-5935-6C49-A20B-C2DDE15AEF8D}" destId="{FFF6CFEE-56E1-2849-8DA0-7BB7C24D4533}" srcOrd="0" destOrd="0" presId="urn:microsoft.com/office/officeart/2005/8/layout/lProcess2"/>
    <dgm:cxn modelId="{68AB9E38-CDD0-5145-975C-6702FFC517F1}" type="presOf" srcId="{50345D02-ED20-CA43-8C98-6FE69868A3AF}" destId="{3853D5A4-F5F1-044D-B4FB-5E80E4668D06}" srcOrd="0" destOrd="0" presId="urn:microsoft.com/office/officeart/2005/8/layout/lProcess2"/>
    <dgm:cxn modelId="{4C47ED3B-9934-FB4B-80E2-9011314675D0}" srcId="{3E842B6B-C4CB-4547-9A66-EA14A755DE39}" destId="{50345D02-ED20-CA43-8C98-6FE69868A3AF}" srcOrd="1" destOrd="0" parTransId="{79B30CC6-7F39-DC4C-81EE-347023C22C2C}" sibTransId="{16FC5032-B80C-CA4A-9273-D8A38DE0B8C9}"/>
    <dgm:cxn modelId="{DD2B583C-5B82-0C43-8F8C-A3FC8AA01A12}" srcId="{3E842B6B-C4CB-4547-9A66-EA14A755DE39}" destId="{A1E51711-ADD6-C644-8891-3D7B5E825E6A}" srcOrd="0" destOrd="0" parTransId="{321C1E3F-39F0-3A4A-AE71-7468AABF8077}" sibTransId="{5BA9BC1E-8847-F64A-A5FC-91721517CE68}"/>
    <dgm:cxn modelId="{928BC040-139F-B643-9C05-9A4C708D1051}" srcId="{A1E51711-ADD6-C644-8891-3D7B5E825E6A}" destId="{3E842C3E-8367-4843-B004-6F77B5D34BEB}" srcOrd="1" destOrd="0" parTransId="{CF935120-02CB-3642-9321-D0BE772F5884}" sibTransId="{8F910791-06CE-9649-AA9A-6C24E6C54AF0}"/>
    <dgm:cxn modelId="{87035453-5597-6547-A908-EE3552969001}" srcId="{DF74C2C5-15C3-6E44-AFDB-648FC573A461}" destId="{64B8C062-C864-7A4C-A970-6FE66FCB048A}" srcOrd="1" destOrd="0" parTransId="{014F77CF-AF00-D745-ACE6-87034F8F380C}" sibTransId="{A55E623D-4C05-F541-871A-216503F7C24E}"/>
    <dgm:cxn modelId="{AF18A354-1092-CA4A-8A68-E18208ECD327}" type="presOf" srcId="{3E842C3E-8367-4843-B004-6F77B5D34BEB}" destId="{6DE7EFE1-DEB1-BF4D-9C5D-3B2F6B6494EC}" srcOrd="0" destOrd="0" presId="urn:microsoft.com/office/officeart/2005/8/layout/lProcess2"/>
    <dgm:cxn modelId="{00ABD35B-15A5-A246-A53C-9E417AAF64A4}" type="presOf" srcId="{DF74C2C5-15C3-6E44-AFDB-648FC573A461}" destId="{678FBD4B-6C92-F845-AA56-4159CC8C6F3E}" srcOrd="0" destOrd="0" presId="urn:microsoft.com/office/officeart/2005/8/layout/lProcess2"/>
    <dgm:cxn modelId="{A7B7FD5F-F236-BA4F-91E3-27D09D4429F1}" srcId="{3E842B6B-C4CB-4547-9A66-EA14A755DE39}" destId="{B10646E6-5935-6C49-A20B-C2DDE15AEF8D}" srcOrd="2" destOrd="0" parTransId="{A9B6D2CC-AAD9-C540-897F-17658CAE5E6E}" sibTransId="{AC9D2033-AFA7-2F44-A096-887E03E1F074}"/>
    <dgm:cxn modelId="{76C5C370-6406-554A-86FE-13D187EC77B4}" type="presOf" srcId="{A7E8BF13-E54F-664C-A47A-B03F9E7F6148}" destId="{F3DFA1FE-A61A-9849-9643-AB45D07C8D48}" srcOrd="0" destOrd="0" presId="urn:microsoft.com/office/officeart/2005/8/layout/lProcess2"/>
    <dgm:cxn modelId="{2801FF75-02F5-3546-A26C-A4306648EC40}" type="presOf" srcId="{A1E51711-ADD6-C644-8891-3D7B5E825E6A}" destId="{54F045DD-5DA0-6B4B-B426-16DF41032D78}" srcOrd="1" destOrd="0" presId="urn:microsoft.com/office/officeart/2005/8/layout/lProcess2"/>
    <dgm:cxn modelId="{DEE4BF7D-1B2A-9941-9822-7FE13E1AB046}" type="presOf" srcId="{1376D80F-2999-514E-A4D7-B7E3E090803A}" destId="{2A7997F3-1158-9440-86AC-797E1CF660A8}" srcOrd="0" destOrd="0" presId="urn:microsoft.com/office/officeart/2005/8/layout/lProcess2"/>
    <dgm:cxn modelId="{6AFF0D8B-9C25-F544-8695-A86B3015D998}" srcId="{DF74C2C5-15C3-6E44-AFDB-648FC573A461}" destId="{93F0F57D-7DC3-F847-9C12-1A9666D10081}" srcOrd="0" destOrd="0" parTransId="{9796068F-AB15-3B45-9E49-FD857EEDA20B}" sibTransId="{8396AEED-9ED4-2A4A-96B2-7DC62843A5A6}"/>
    <dgm:cxn modelId="{D84BEE96-CCB5-4848-8BF4-E9DA7D1FADF3}" type="presOf" srcId="{93F0F57D-7DC3-F847-9C12-1A9666D10081}" destId="{8E301550-D458-214B-9B0D-F889EC909806}" srcOrd="0" destOrd="0" presId="urn:microsoft.com/office/officeart/2005/8/layout/lProcess2"/>
    <dgm:cxn modelId="{3BA8FBB6-B0D4-4546-8DD3-8AF464BF781C}" type="presOf" srcId="{5EB480E9-2155-EC4D-AD18-1DF92A2D2243}" destId="{D6F7FF88-95F5-2C4D-B6A4-83C7D1CBA1BC}" srcOrd="0" destOrd="0" presId="urn:microsoft.com/office/officeart/2005/8/layout/lProcess2"/>
    <dgm:cxn modelId="{1474ADBD-61C9-4F41-9161-055B517A7EFE}" type="presOf" srcId="{DF74C2C5-15C3-6E44-AFDB-648FC573A461}" destId="{BCD26F23-82AF-3F4D-8E4F-3A55306E006B}" srcOrd="1" destOrd="0" presId="urn:microsoft.com/office/officeart/2005/8/layout/lProcess2"/>
    <dgm:cxn modelId="{621706C1-6973-654E-84BE-E973FBB8E646}" type="presOf" srcId="{47E49225-BF3C-3D47-A2F4-47FB064ADD6D}" destId="{FF010C60-14E2-004B-833E-56AA3EBF1C29}" srcOrd="0" destOrd="0" presId="urn:microsoft.com/office/officeart/2005/8/layout/lProcess2"/>
    <dgm:cxn modelId="{6D34AAC1-8A2D-9E47-B458-755370F188EB}" type="presOf" srcId="{3E842B6B-C4CB-4547-9A66-EA14A755DE39}" destId="{6E455E72-B1BE-D046-80B6-7C431A2FAAC0}" srcOrd="0" destOrd="0" presId="urn:microsoft.com/office/officeart/2005/8/layout/lProcess2"/>
    <dgm:cxn modelId="{1C673DC4-AD3E-3843-BB20-49E41FDFD8EA}" srcId="{B10646E6-5935-6C49-A20B-C2DDE15AEF8D}" destId="{0E46521D-26EF-A94A-AEC7-5D40A80E2506}" srcOrd="1" destOrd="0" parTransId="{D183D249-2464-334A-B8A1-2E42E0786624}" sibTransId="{8FBAEB8C-9B8C-1448-AF1B-1D3B26667A38}"/>
    <dgm:cxn modelId="{1B973AD2-E5F4-5A4E-92BB-6156491E8EF2}" srcId="{A1E51711-ADD6-C644-8891-3D7B5E825E6A}" destId="{B5E23300-B5D5-DF4F-9C26-5F07C5AAED69}" srcOrd="0" destOrd="0" parTransId="{4FE82D34-4925-0149-9EE6-E7C1B14E0695}" sibTransId="{0E3215E6-5740-8945-B5FB-794BDB820F8C}"/>
    <dgm:cxn modelId="{E14706DA-8EF0-FD4D-A02D-D694B3F24566}" srcId="{50345D02-ED20-CA43-8C98-6FE69868A3AF}" destId="{AAEBC226-B9F4-9949-9D96-1EFD955B74E1}" srcOrd="2" destOrd="0" parTransId="{E6C275B7-A411-104A-AE8F-0332DFBE2864}" sibTransId="{AEB899AD-4E29-D245-A474-ABBEBC962E31}"/>
    <dgm:cxn modelId="{F4E07FE0-839C-804C-BC7F-3BFC4F60EE40}" srcId="{B10646E6-5935-6C49-A20B-C2DDE15AEF8D}" destId="{47E49225-BF3C-3D47-A2F4-47FB064ADD6D}" srcOrd="0" destOrd="0" parTransId="{7BAE0FD6-DE31-0343-B786-D4145361A4ED}" sibTransId="{4EE7A528-6558-B848-B404-1743E7A4DD37}"/>
    <dgm:cxn modelId="{129FC5E0-9B1D-BD4C-9687-DCD8E0EEFEBF}" type="presOf" srcId="{0E46521D-26EF-A94A-AEC7-5D40A80E2506}" destId="{CA27FC6E-B40E-2549-918C-16E611AF4BFD}" srcOrd="0" destOrd="0" presId="urn:microsoft.com/office/officeart/2005/8/layout/lProcess2"/>
    <dgm:cxn modelId="{BB9497E2-DC4D-DC40-A1F1-AC8666A71939}" type="presOf" srcId="{B5E23300-B5D5-DF4F-9C26-5F07C5AAED69}" destId="{044DF4A9-810D-9B44-B7A1-11B7D1D26202}" srcOrd="0" destOrd="0" presId="urn:microsoft.com/office/officeart/2005/8/layout/lProcess2"/>
    <dgm:cxn modelId="{C80D04F1-D70D-6C4C-8CD5-8A18A21A10FB}" type="presOf" srcId="{B10646E6-5935-6C49-A20B-C2DDE15AEF8D}" destId="{1A68C847-F547-D843-ABBA-B7A378C90A32}" srcOrd="1" destOrd="0" presId="urn:microsoft.com/office/officeart/2005/8/layout/lProcess2"/>
    <dgm:cxn modelId="{6F8896F0-8063-A44D-828D-B608E396D5F9}" type="presParOf" srcId="{6E455E72-B1BE-D046-80B6-7C431A2FAAC0}" destId="{85173B7A-C247-194B-B680-341637D7CAF7}" srcOrd="0" destOrd="0" presId="urn:microsoft.com/office/officeart/2005/8/layout/lProcess2"/>
    <dgm:cxn modelId="{89DB885D-4BA8-0149-A3DF-0F83185D307A}" type="presParOf" srcId="{85173B7A-C247-194B-B680-341637D7CAF7}" destId="{FC90F6BB-9AD4-0643-B421-5ED287573BD2}" srcOrd="0" destOrd="0" presId="urn:microsoft.com/office/officeart/2005/8/layout/lProcess2"/>
    <dgm:cxn modelId="{CC8B4415-9EE0-2D42-B6DF-F1E1539306DD}" type="presParOf" srcId="{85173B7A-C247-194B-B680-341637D7CAF7}" destId="{54F045DD-5DA0-6B4B-B426-16DF41032D78}" srcOrd="1" destOrd="0" presId="urn:microsoft.com/office/officeart/2005/8/layout/lProcess2"/>
    <dgm:cxn modelId="{3F73FF5F-7BE5-874F-8F32-2EED226A9856}" type="presParOf" srcId="{85173B7A-C247-194B-B680-341637D7CAF7}" destId="{DB0B431F-D264-1C46-AE1F-9CB9C48C911E}" srcOrd="2" destOrd="0" presId="urn:microsoft.com/office/officeart/2005/8/layout/lProcess2"/>
    <dgm:cxn modelId="{92CF449A-FFB9-F44F-896D-4C7A9518565C}" type="presParOf" srcId="{DB0B431F-D264-1C46-AE1F-9CB9C48C911E}" destId="{4EE6CD87-825C-0F4B-B8B6-85629ADEFC29}" srcOrd="0" destOrd="0" presId="urn:microsoft.com/office/officeart/2005/8/layout/lProcess2"/>
    <dgm:cxn modelId="{7F766997-611C-C446-B139-9FC69A8520EA}" type="presParOf" srcId="{4EE6CD87-825C-0F4B-B8B6-85629ADEFC29}" destId="{044DF4A9-810D-9B44-B7A1-11B7D1D26202}" srcOrd="0" destOrd="0" presId="urn:microsoft.com/office/officeart/2005/8/layout/lProcess2"/>
    <dgm:cxn modelId="{D6E0D8A0-3A92-CA4C-83AA-21A723BE36C9}" type="presParOf" srcId="{4EE6CD87-825C-0F4B-B8B6-85629ADEFC29}" destId="{52F4E191-87C2-6049-9C6F-504BB698CA45}" srcOrd="1" destOrd="0" presId="urn:microsoft.com/office/officeart/2005/8/layout/lProcess2"/>
    <dgm:cxn modelId="{9EACD269-6B1A-394C-B3E6-FA28B2CB2C92}" type="presParOf" srcId="{4EE6CD87-825C-0F4B-B8B6-85629ADEFC29}" destId="{6DE7EFE1-DEB1-BF4D-9C5D-3B2F6B6494EC}" srcOrd="2" destOrd="0" presId="urn:microsoft.com/office/officeart/2005/8/layout/lProcess2"/>
    <dgm:cxn modelId="{85BCABC7-EA54-C442-BB7D-8DCEB376429A}" type="presParOf" srcId="{6E455E72-B1BE-D046-80B6-7C431A2FAAC0}" destId="{B6BA8F8D-76BE-D74F-B9F3-382E2EC4484F}" srcOrd="1" destOrd="0" presId="urn:microsoft.com/office/officeart/2005/8/layout/lProcess2"/>
    <dgm:cxn modelId="{53650979-B8FF-FC4F-AC56-6372DF27931E}" type="presParOf" srcId="{6E455E72-B1BE-D046-80B6-7C431A2FAAC0}" destId="{8C8C6F69-B69C-EF45-9178-757B41ABF36B}" srcOrd="2" destOrd="0" presId="urn:microsoft.com/office/officeart/2005/8/layout/lProcess2"/>
    <dgm:cxn modelId="{058E522B-E442-DD4F-9EC0-33722E18B0AD}" type="presParOf" srcId="{8C8C6F69-B69C-EF45-9178-757B41ABF36B}" destId="{3853D5A4-F5F1-044D-B4FB-5E80E4668D06}" srcOrd="0" destOrd="0" presId="urn:microsoft.com/office/officeart/2005/8/layout/lProcess2"/>
    <dgm:cxn modelId="{3E8B796D-D70A-3442-A330-99E436CAAF9B}" type="presParOf" srcId="{8C8C6F69-B69C-EF45-9178-757B41ABF36B}" destId="{FB6F2CF6-CE57-C84B-8AAF-6D22F04B0FCE}" srcOrd="1" destOrd="0" presId="urn:microsoft.com/office/officeart/2005/8/layout/lProcess2"/>
    <dgm:cxn modelId="{FA6DB24B-DA40-B04E-B5BC-7C8140AAFF8A}" type="presParOf" srcId="{8C8C6F69-B69C-EF45-9178-757B41ABF36B}" destId="{CCEF8B46-80B8-D347-A638-E6E67F305A72}" srcOrd="2" destOrd="0" presId="urn:microsoft.com/office/officeart/2005/8/layout/lProcess2"/>
    <dgm:cxn modelId="{77EEBB0C-ECAD-9D47-89B3-44D7311B1EDD}" type="presParOf" srcId="{CCEF8B46-80B8-D347-A638-E6E67F305A72}" destId="{372D1A02-0EB8-6642-BC95-D9754E3533E5}" srcOrd="0" destOrd="0" presId="urn:microsoft.com/office/officeart/2005/8/layout/lProcess2"/>
    <dgm:cxn modelId="{BA42979B-BBE5-394E-8E36-E8634AFB82BA}" type="presParOf" srcId="{372D1A02-0EB8-6642-BC95-D9754E3533E5}" destId="{F3DFA1FE-A61A-9849-9643-AB45D07C8D48}" srcOrd="0" destOrd="0" presId="urn:microsoft.com/office/officeart/2005/8/layout/lProcess2"/>
    <dgm:cxn modelId="{19E6EFF8-7F89-D74D-BEEE-B41699F4545E}" type="presParOf" srcId="{372D1A02-0EB8-6642-BC95-D9754E3533E5}" destId="{25B23652-7E45-A740-BE51-D07561B4BCEF}" srcOrd="1" destOrd="0" presId="urn:microsoft.com/office/officeart/2005/8/layout/lProcess2"/>
    <dgm:cxn modelId="{CCF3D2D8-CBF0-F74E-9B41-EFE0E80ECDB3}" type="presParOf" srcId="{372D1A02-0EB8-6642-BC95-D9754E3533E5}" destId="{D6F7FF88-95F5-2C4D-B6A4-83C7D1CBA1BC}" srcOrd="2" destOrd="0" presId="urn:microsoft.com/office/officeart/2005/8/layout/lProcess2"/>
    <dgm:cxn modelId="{E9BEBAA3-A90A-4C42-9C06-E352CFE7AED2}" type="presParOf" srcId="{372D1A02-0EB8-6642-BC95-D9754E3533E5}" destId="{99D62D41-4557-F74E-9480-B7B5CBB7E9AA}" srcOrd="3" destOrd="0" presId="urn:microsoft.com/office/officeart/2005/8/layout/lProcess2"/>
    <dgm:cxn modelId="{53DB0197-09AC-F94A-B632-CCA0A476E4CC}" type="presParOf" srcId="{372D1A02-0EB8-6642-BC95-D9754E3533E5}" destId="{D135556D-880D-B447-BA74-02F1655B0A9E}" srcOrd="4" destOrd="0" presId="urn:microsoft.com/office/officeart/2005/8/layout/lProcess2"/>
    <dgm:cxn modelId="{43EE5CF2-FF1F-E745-9DD3-C5216EFCCDC4}" type="presParOf" srcId="{6E455E72-B1BE-D046-80B6-7C431A2FAAC0}" destId="{925D306E-2C17-5A40-BB0A-638B0F47F7C2}" srcOrd="3" destOrd="0" presId="urn:microsoft.com/office/officeart/2005/8/layout/lProcess2"/>
    <dgm:cxn modelId="{B091A837-9317-DE45-906C-1146D9F61C6F}" type="presParOf" srcId="{6E455E72-B1BE-D046-80B6-7C431A2FAAC0}" destId="{CF9EAC1C-C38A-5348-9D7C-32DC7C64D5C4}" srcOrd="4" destOrd="0" presId="urn:microsoft.com/office/officeart/2005/8/layout/lProcess2"/>
    <dgm:cxn modelId="{5D4AB224-4BAE-DE4B-AFC7-DF124184792D}" type="presParOf" srcId="{CF9EAC1C-C38A-5348-9D7C-32DC7C64D5C4}" destId="{FFF6CFEE-56E1-2849-8DA0-7BB7C24D4533}" srcOrd="0" destOrd="0" presId="urn:microsoft.com/office/officeart/2005/8/layout/lProcess2"/>
    <dgm:cxn modelId="{53651056-0E95-4F4B-A162-D5A6BE6F37B5}" type="presParOf" srcId="{CF9EAC1C-C38A-5348-9D7C-32DC7C64D5C4}" destId="{1A68C847-F547-D843-ABBA-B7A378C90A32}" srcOrd="1" destOrd="0" presId="urn:microsoft.com/office/officeart/2005/8/layout/lProcess2"/>
    <dgm:cxn modelId="{375652B6-12BE-FC43-9CF0-A7A6631D90DB}" type="presParOf" srcId="{CF9EAC1C-C38A-5348-9D7C-32DC7C64D5C4}" destId="{9400034F-5403-9042-AC5A-6961E8E3DD4A}" srcOrd="2" destOrd="0" presId="urn:microsoft.com/office/officeart/2005/8/layout/lProcess2"/>
    <dgm:cxn modelId="{2EAE975B-D346-5F4E-B056-AF4862E1B2A9}" type="presParOf" srcId="{9400034F-5403-9042-AC5A-6961E8E3DD4A}" destId="{D99C0C44-EEA1-A644-977A-BC5792B18435}" srcOrd="0" destOrd="0" presId="urn:microsoft.com/office/officeart/2005/8/layout/lProcess2"/>
    <dgm:cxn modelId="{F49E93AE-7252-8C45-B374-9E61C330FA15}" type="presParOf" srcId="{D99C0C44-EEA1-A644-977A-BC5792B18435}" destId="{FF010C60-14E2-004B-833E-56AA3EBF1C29}" srcOrd="0" destOrd="0" presId="urn:microsoft.com/office/officeart/2005/8/layout/lProcess2"/>
    <dgm:cxn modelId="{44ECE4D7-03B3-254D-B447-CB182B6932B0}" type="presParOf" srcId="{D99C0C44-EEA1-A644-977A-BC5792B18435}" destId="{437E920F-CA6F-B340-AD57-9069D90FA3DC}" srcOrd="1" destOrd="0" presId="urn:microsoft.com/office/officeart/2005/8/layout/lProcess2"/>
    <dgm:cxn modelId="{74FCDF71-7063-4340-A4CA-16A696571605}" type="presParOf" srcId="{D99C0C44-EEA1-A644-977A-BC5792B18435}" destId="{CA27FC6E-B40E-2549-918C-16E611AF4BFD}" srcOrd="2" destOrd="0" presId="urn:microsoft.com/office/officeart/2005/8/layout/lProcess2"/>
    <dgm:cxn modelId="{C73DDB56-B580-3142-8385-89FC0368FA03}" type="presParOf" srcId="{D99C0C44-EEA1-A644-977A-BC5792B18435}" destId="{7F10767E-55A9-1B49-B973-A82FF3CE9C2A}" srcOrd="3" destOrd="0" presId="urn:microsoft.com/office/officeart/2005/8/layout/lProcess2"/>
    <dgm:cxn modelId="{70F6F151-6157-CF44-A393-D92EFCFD2D39}" type="presParOf" srcId="{D99C0C44-EEA1-A644-977A-BC5792B18435}" destId="{2A7997F3-1158-9440-86AC-797E1CF660A8}" srcOrd="4" destOrd="0" presId="urn:microsoft.com/office/officeart/2005/8/layout/lProcess2"/>
    <dgm:cxn modelId="{C731129B-EF43-F248-9765-B7693622F536}" type="presParOf" srcId="{6E455E72-B1BE-D046-80B6-7C431A2FAAC0}" destId="{85557E6E-CE88-A54C-A752-B9902C5461E2}" srcOrd="5" destOrd="0" presId="urn:microsoft.com/office/officeart/2005/8/layout/lProcess2"/>
    <dgm:cxn modelId="{92DFD4B9-36ED-894A-810C-797365E9F9B9}" type="presParOf" srcId="{6E455E72-B1BE-D046-80B6-7C431A2FAAC0}" destId="{95021C48-6CEE-3E42-8C2B-5FEC24AB6513}" srcOrd="6" destOrd="0" presId="urn:microsoft.com/office/officeart/2005/8/layout/lProcess2"/>
    <dgm:cxn modelId="{A9FEE0E1-4DF6-A84D-93E9-BE23F5FFF140}" type="presParOf" srcId="{95021C48-6CEE-3E42-8C2B-5FEC24AB6513}" destId="{678FBD4B-6C92-F845-AA56-4159CC8C6F3E}" srcOrd="0" destOrd="0" presId="urn:microsoft.com/office/officeart/2005/8/layout/lProcess2"/>
    <dgm:cxn modelId="{880830ED-E95B-6A4F-9D7E-FED818876270}" type="presParOf" srcId="{95021C48-6CEE-3E42-8C2B-5FEC24AB6513}" destId="{BCD26F23-82AF-3F4D-8E4F-3A55306E006B}" srcOrd="1" destOrd="0" presId="urn:microsoft.com/office/officeart/2005/8/layout/lProcess2"/>
    <dgm:cxn modelId="{2E07F54F-78A9-CD41-90E1-52BD1F90F914}" type="presParOf" srcId="{95021C48-6CEE-3E42-8C2B-5FEC24AB6513}" destId="{42CBF0B7-6D35-8F4D-BA06-35C618BE016A}" srcOrd="2" destOrd="0" presId="urn:microsoft.com/office/officeart/2005/8/layout/lProcess2"/>
    <dgm:cxn modelId="{D14EA00E-DDC5-3143-9D46-5A6FBD917412}" type="presParOf" srcId="{42CBF0B7-6D35-8F4D-BA06-35C618BE016A}" destId="{CF7EF7FA-EB8D-B448-89D9-DD11711F445E}" srcOrd="0" destOrd="0" presId="urn:microsoft.com/office/officeart/2005/8/layout/lProcess2"/>
    <dgm:cxn modelId="{CA35CF5A-F99E-874E-A8DE-281972120C93}" type="presParOf" srcId="{CF7EF7FA-EB8D-B448-89D9-DD11711F445E}" destId="{8E301550-D458-214B-9B0D-F889EC909806}" srcOrd="0" destOrd="0" presId="urn:microsoft.com/office/officeart/2005/8/layout/lProcess2"/>
    <dgm:cxn modelId="{BE6F32D4-502A-1E42-9B7B-F5E2BAC1D0D5}" type="presParOf" srcId="{CF7EF7FA-EB8D-B448-89D9-DD11711F445E}" destId="{A90AC423-4E09-DF49-9214-22E2360A66FB}" srcOrd="1" destOrd="0" presId="urn:microsoft.com/office/officeart/2005/8/layout/lProcess2"/>
    <dgm:cxn modelId="{6FED3C92-3E99-774C-9589-AC2714DA0649}" type="presParOf" srcId="{CF7EF7FA-EB8D-B448-89D9-DD11711F445E}" destId="{A4F280FE-A56C-EF49-A56D-1813FCB26EC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0F6BB-9AD4-0643-B421-5ED287573BD2}">
      <dsp:nvSpPr>
        <dsp:cNvPr id="0" name=""/>
        <dsp:cNvSpPr/>
      </dsp:nvSpPr>
      <dsp:spPr>
        <a:xfrm>
          <a:off x="0" y="0"/>
          <a:ext cx="1917923" cy="37455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Subset SAPs</a:t>
          </a:r>
        </a:p>
      </dsp:txBody>
      <dsp:txXfrm>
        <a:off x="0" y="0"/>
        <a:ext cx="1917923" cy="1123661"/>
      </dsp:txXfrm>
    </dsp:sp>
    <dsp:sp modelId="{044DF4A9-810D-9B44-B7A1-11B7D1D26202}">
      <dsp:nvSpPr>
        <dsp:cNvPr id="0" name=""/>
        <dsp:cNvSpPr/>
      </dsp:nvSpPr>
      <dsp:spPr>
        <a:xfrm>
          <a:off x="193746" y="1124758"/>
          <a:ext cx="1534338" cy="1129330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 a script to download and parse  SAPs </a:t>
          </a:r>
        </a:p>
      </dsp:txBody>
      <dsp:txXfrm>
        <a:off x="226823" y="1157835"/>
        <a:ext cx="1468184" cy="1063176"/>
      </dsp:txXfrm>
    </dsp:sp>
    <dsp:sp modelId="{6DE7EFE1-DEB1-BF4D-9C5D-3B2F6B6494EC}">
      <dsp:nvSpPr>
        <dsp:cNvPr id="0" name=""/>
        <dsp:cNvSpPr/>
      </dsp:nvSpPr>
      <dsp:spPr>
        <a:xfrm>
          <a:off x="193746" y="2427832"/>
          <a:ext cx="1534338" cy="11293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Extract the primary analysis description</a:t>
          </a:r>
        </a:p>
      </dsp:txBody>
      <dsp:txXfrm>
        <a:off x="226823" y="2460909"/>
        <a:ext cx="1468184" cy="1063176"/>
      </dsp:txXfrm>
    </dsp:sp>
    <dsp:sp modelId="{3853D5A4-F5F1-044D-B4FB-5E80E4668D06}">
      <dsp:nvSpPr>
        <dsp:cNvPr id="0" name=""/>
        <dsp:cNvSpPr/>
      </dsp:nvSpPr>
      <dsp:spPr>
        <a:xfrm>
          <a:off x="2063722" y="0"/>
          <a:ext cx="1917923" cy="37455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Tokenization and Pattern Recognition</a:t>
          </a:r>
          <a:endParaRPr lang="en-US" sz="2000" kern="1200" dirty="0"/>
        </a:p>
      </dsp:txBody>
      <dsp:txXfrm>
        <a:off x="2063722" y="0"/>
        <a:ext cx="1917923" cy="1123661"/>
      </dsp:txXfrm>
    </dsp:sp>
    <dsp:sp modelId="{F3DFA1FE-A61A-9849-9643-AB45D07C8D48}">
      <dsp:nvSpPr>
        <dsp:cNvPr id="0" name=""/>
        <dsp:cNvSpPr/>
      </dsp:nvSpPr>
      <dsp:spPr>
        <a:xfrm>
          <a:off x="2255514" y="1123981"/>
          <a:ext cx="1534338" cy="7358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Tokenize text into meaningful components</a:t>
          </a:r>
        </a:p>
      </dsp:txBody>
      <dsp:txXfrm>
        <a:off x="2277066" y="1145533"/>
        <a:ext cx="1491234" cy="692744"/>
      </dsp:txXfrm>
    </dsp:sp>
    <dsp:sp modelId="{D6F7FF88-95F5-2C4D-B6A4-83C7D1CBA1BC}">
      <dsp:nvSpPr>
        <dsp:cNvPr id="0" name=""/>
        <dsp:cNvSpPr/>
      </dsp:nvSpPr>
      <dsp:spPr>
        <a:xfrm>
          <a:off x="2255514" y="1973036"/>
          <a:ext cx="1534338" cy="73584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Identify common patterns</a:t>
          </a:r>
        </a:p>
      </dsp:txBody>
      <dsp:txXfrm>
        <a:off x="2277066" y="1994588"/>
        <a:ext cx="1491234" cy="692744"/>
      </dsp:txXfrm>
    </dsp:sp>
    <dsp:sp modelId="{D135556D-880D-B447-BA74-02F1655B0A9E}">
      <dsp:nvSpPr>
        <dsp:cNvPr id="0" name=""/>
        <dsp:cNvSpPr/>
      </dsp:nvSpPr>
      <dsp:spPr>
        <a:xfrm>
          <a:off x="2255514" y="2822092"/>
          <a:ext cx="1534338" cy="735848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Visualize relationships</a:t>
          </a:r>
        </a:p>
      </dsp:txBody>
      <dsp:txXfrm>
        <a:off x="2277066" y="2843644"/>
        <a:ext cx="1491234" cy="692744"/>
      </dsp:txXfrm>
    </dsp:sp>
    <dsp:sp modelId="{FFF6CFEE-56E1-2849-8DA0-7BB7C24D4533}">
      <dsp:nvSpPr>
        <dsp:cNvPr id="0" name=""/>
        <dsp:cNvSpPr/>
      </dsp:nvSpPr>
      <dsp:spPr>
        <a:xfrm>
          <a:off x="4125490" y="0"/>
          <a:ext cx="1917923" cy="37455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Iterative Modeling</a:t>
          </a:r>
          <a:endParaRPr lang="en-US" sz="2000" kern="1200" dirty="0"/>
        </a:p>
      </dsp:txBody>
      <dsp:txXfrm>
        <a:off x="4125490" y="0"/>
        <a:ext cx="1917923" cy="1123661"/>
      </dsp:txXfrm>
    </dsp:sp>
    <dsp:sp modelId="{FF010C60-14E2-004B-833E-56AA3EBF1C29}">
      <dsp:nvSpPr>
        <dsp:cNvPr id="0" name=""/>
        <dsp:cNvSpPr/>
      </dsp:nvSpPr>
      <dsp:spPr>
        <a:xfrm>
          <a:off x="4317282" y="1123981"/>
          <a:ext cx="1534338" cy="73584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Build generalized model of analysis concepts using tokenized elements</a:t>
          </a:r>
        </a:p>
      </dsp:txBody>
      <dsp:txXfrm>
        <a:off x="4338834" y="1145533"/>
        <a:ext cx="1491234" cy="692744"/>
      </dsp:txXfrm>
    </dsp:sp>
    <dsp:sp modelId="{CA27FC6E-B40E-2549-918C-16E611AF4BFD}">
      <dsp:nvSpPr>
        <dsp:cNvPr id="0" name=""/>
        <dsp:cNvSpPr/>
      </dsp:nvSpPr>
      <dsp:spPr>
        <a:xfrm>
          <a:off x="4317282" y="1973036"/>
          <a:ext cx="1534338" cy="73584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Refine based on new feedback and examples</a:t>
          </a:r>
        </a:p>
      </dsp:txBody>
      <dsp:txXfrm>
        <a:off x="4338834" y="1994588"/>
        <a:ext cx="1491234" cy="692744"/>
      </dsp:txXfrm>
    </dsp:sp>
    <dsp:sp modelId="{2A7997F3-1158-9440-86AC-797E1CF660A8}">
      <dsp:nvSpPr>
        <dsp:cNvPr id="0" name=""/>
        <dsp:cNvSpPr/>
      </dsp:nvSpPr>
      <dsp:spPr>
        <a:xfrm>
          <a:off x="4317282" y="2822092"/>
          <a:ext cx="1534338" cy="73584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Compare and validate against existing models (USDM, ARS)</a:t>
          </a:r>
        </a:p>
      </dsp:txBody>
      <dsp:txXfrm>
        <a:off x="4338834" y="2843644"/>
        <a:ext cx="1491234" cy="692744"/>
      </dsp:txXfrm>
    </dsp:sp>
    <dsp:sp modelId="{678FBD4B-6C92-F845-AA56-4159CC8C6F3E}">
      <dsp:nvSpPr>
        <dsp:cNvPr id="0" name=""/>
        <dsp:cNvSpPr/>
      </dsp:nvSpPr>
      <dsp:spPr>
        <a:xfrm>
          <a:off x="6187257" y="0"/>
          <a:ext cx="1917923" cy="37455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Template Development</a:t>
          </a:r>
        </a:p>
      </dsp:txBody>
      <dsp:txXfrm>
        <a:off x="6187257" y="0"/>
        <a:ext cx="1917923" cy="1123661"/>
      </dsp:txXfrm>
    </dsp:sp>
    <dsp:sp modelId="{8E301550-D458-214B-9B0D-F889EC909806}">
      <dsp:nvSpPr>
        <dsp:cNvPr id="0" name=""/>
        <dsp:cNvSpPr/>
      </dsp:nvSpPr>
      <dsp:spPr>
        <a:xfrm>
          <a:off x="6379050" y="1124758"/>
          <a:ext cx="1534338" cy="11293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Common analyses </a:t>
          </a:r>
        </a:p>
      </dsp:txBody>
      <dsp:txXfrm>
        <a:off x="6412127" y="1157835"/>
        <a:ext cx="1468184" cy="1063176"/>
      </dsp:txXfrm>
    </dsp:sp>
    <dsp:sp modelId="{A4F280FE-A56C-EF49-A56D-1813FCB26EC4}">
      <dsp:nvSpPr>
        <dsp:cNvPr id="0" name=""/>
        <dsp:cNvSpPr/>
      </dsp:nvSpPr>
      <dsp:spPr>
        <a:xfrm>
          <a:off x="6379050" y="2427832"/>
          <a:ext cx="1534338" cy="112933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agnostic</a:t>
          </a:r>
        </a:p>
      </dsp:txBody>
      <dsp:txXfrm>
        <a:off x="6412127" y="2460909"/>
        <a:ext cx="1468184" cy="1063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BDCBF-2661-4644-8788-CDD1F7AF86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3122C-0D3A-43C5-9EEA-A82F8CF99E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B9998-7FC2-40BB-812D-D42712794F0A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41259-F173-4371-ABAC-32B2025744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A9DB-2741-4CC9-A32C-B6142DB609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75628-0D87-438D-8818-43C41C87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E1A3E-C737-584E-86B0-F484DE31162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17163-B04C-C34A-8000-FDF58C36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078FFEE-EA0C-5E4A-B1D2-8213F7094B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C4787D-0744-8047-A68C-F117D26CFC58}"/>
              </a:ext>
            </a:extLst>
          </p:cNvPr>
          <p:cNvSpPr/>
          <p:nvPr userDrawn="1"/>
        </p:nvSpPr>
        <p:spPr>
          <a:xfrm>
            <a:off x="1648918" y="1139639"/>
            <a:ext cx="7495082" cy="2324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7690" y="1154590"/>
            <a:ext cx="6781830" cy="136247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7690" y="2648262"/>
            <a:ext cx="6781830" cy="60047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blue and yellow logo&#10;&#10;Description automatically generated">
            <a:extLst>
              <a:ext uri="{FF2B5EF4-FFF2-40B4-BE49-F238E27FC236}">
                <a16:creationId xmlns:a16="http://schemas.microsoft.com/office/drawing/2014/main" id="{3EB9E325-CA01-8194-3510-EF94D19260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8640" y="3679814"/>
            <a:ext cx="1186088" cy="4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0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#ClearDataClearImpact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1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103351-EB45-234F-8697-DE91E666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DB1314-0315-DB4C-AE95-AFD46FB209DC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0" indent="0">
              <a:buFont typeface="+mj-lt"/>
              <a:buNone/>
              <a:tabLst/>
              <a:defRPr sz="1800">
                <a:solidFill>
                  <a:schemeClr val="bg1"/>
                </a:solidFill>
              </a:defRPr>
            </a:lvl1pPr>
            <a:lvl2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2pPr>
            <a:lvl3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3pPr>
            <a:lvl4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4pPr>
            <a:lvl5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17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losing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C5F5DB-D0B7-B844-A4AC-647C44C65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790" y="273845"/>
            <a:ext cx="6078069" cy="2101242"/>
          </a:xfrm>
        </p:spPr>
        <p:txBody>
          <a:bodyPr anchor="b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790" y="2551580"/>
            <a:ext cx="6078069" cy="1752166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tabLst/>
              <a:defRPr sz="900">
                <a:solidFill>
                  <a:schemeClr val="tx1"/>
                </a:solidFill>
              </a:defRPr>
            </a:lvl1pPr>
            <a:lvl2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2pPr>
            <a:lvl3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3pPr>
            <a:lvl4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4pPr>
            <a:lvl5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A794-C745-1542-AC4C-A0D07A44D2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791" y="4457700"/>
            <a:ext cx="1076325" cy="342000"/>
          </a:xfrm>
          <a:prstGeom prst="rect">
            <a:avLst/>
          </a:prstGeom>
        </p:spPr>
      </p:pic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83BE5696-CFD9-4C98-EA2C-157023C01BF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121" y="4447883"/>
            <a:ext cx="1227358" cy="4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0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111250"/>
            <a:ext cx="3819525" cy="3521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4" y="1111250"/>
            <a:ext cx="3609975" cy="3521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3052526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2217349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422426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tyscape with a blue and white banner&#10;&#10;Description automatically generated">
            <a:extLst>
              <a:ext uri="{FF2B5EF4-FFF2-40B4-BE49-F238E27FC236}">
                <a16:creationId xmlns:a16="http://schemas.microsoft.com/office/drawing/2014/main" id="{11184E1C-5903-A0FE-BE24-EE2A6CB19F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76289B-55C8-40FA-889A-2AECA774D2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8267" y="3962400"/>
            <a:ext cx="5625378" cy="397578"/>
          </a:xfrm>
        </p:spPr>
        <p:txBody>
          <a:bodyPr anchor="ctr">
            <a:norm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FBB06B2-CEED-4837-A8D1-3F28461021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92550" y="4359979"/>
            <a:ext cx="4781095" cy="783522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Presented by John Smith, Job Title, Department, Company Name</a:t>
            </a:r>
          </a:p>
          <a:p>
            <a:r>
              <a:rPr lang="en-US" dirty="0"/>
              <a:t>Day Month 2020</a:t>
            </a:r>
          </a:p>
        </p:txBody>
      </p:sp>
    </p:spTree>
    <p:extLst>
      <p:ext uri="{BB962C8B-B14F-4D97-AF65-F5344CB8AC3E}">
        <p14:creationId xmlns:p14="http://schemas.microsoft.com/office/powerpoint/2010/main" val="313756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anner with a city in the background&#10;&#10;Description automatically generated">
            <a:extLst>
              <a:ext uri="{FF2B5EF4-FFF2-40B4-BE49-F238E27FC236}">
                <a16:creationId xmlns:a16="http://schemas.microsoft.com/office/drawing/2014/main" id="{60AF726E-8299-5D06-FD26-96E5806BCA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76289B-55C8-40FA-889A-2AECA774D2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8267" y="3962400"/>
            <a:ext cx="5625378" cy="397578"/>
          </a:xfrm>
        </p:spPr>
        <p:txBody>
          <a:bodyPr anchor="ctr">
            <a:norm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FBB06B2-CEED-4837-A8D1-3F28461021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92550" y="4359979"/>
            <a:ext cx="4781095" cy="783522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Presented by John Smith, Job Title, Department, Company Name</a:t>
            </a:r>
          </a:p>
          <a:p>
            <a:r>
              <a:rPr lang="en-US" dirty="0"/>
              <a:t>Day Month 2020</a:t>
            </a:r>
          </a:p>
        </p:txBody>
      </p:sp>
    </p:spTree>
    <p:extLst>
      <p:ext uri="{BB962C8B-B14F-4D97-AF65-F5344CB8AC3E}">
        <p14:creationId xmlns:p14="http://schemas.microsoft.com/office/powerpoint/2010/main" val="394213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ridge with lights and a city in the background&#10;&#10;Description automatically generated">
            <a:extLst>
              <a:ext uri="{FF2B5EF4-FFF2-40B4-BE49-F238E27FC236}">
                <a16:creationId xmlns:a16="http://schemas.microsoft.com/office/drawing/2014/main" id="{F4FDD1C3-541D-7013-126F-49BDD97083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76289B-55C8-40FA-889A-2AECA774D2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8267" y="3962400"/>
            <a:ext cx="5625378" cy="397578"/>
          </a:xfrm>
        </p:spPr>
        <p:txBody>
          <a:bodyPr anchor="ctr">
            <a:norm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FBB06B2-CEED-4837-A8D1-3F28461021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92550" y="4359979"/>
            <a:ext cx="4781095" cy="783522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Presented by John Smith, Job Title, Department, Company Name</a:t>
            </a:r>
          </a:p>
          <a:p>
            <a:r>
              <a:rPr lang="en-US" dirty="0"/>
              <a:t>Day Month 2020</a:t>
            </a:r>
          </a:p>
        </p:txBody>
      </p:sp>
    </p:spTree>
    <p:extLst>
      <p:ext uri="{BB962C8B-B14F-4D97-AF65-F5344CB8AC3E}">
        <p14:creationId xmlns:p14="http://schemas.microsoft.com/office/powerpoint/2010/main" val="209164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anner with a city skyline&#10;&#10;Description automatically generated">
            <a:extLst>
              <a:ext uri="{FF2B5EF4-FFF2-40B4-BE49-F238E27FC236}">
                <a16:creationId xmlns:a16="http://schemas.microsoft.com/office/drawing/2014/main" id="{C983A9DE-9882-CE38-3621-312EFD172D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76289B-55C8-40FA-889A-2AECA774D2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8267" y="3962400"/>
            <a:ext cx="5625378" cy="397578"/>
          </a:xfrm>
        </p:spPr>
        <p:txBody>
          <a:bodyPr anchor="ctr">
            <a:norm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FBB06B2-CEED-4837-A8D1-3F28461021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92550" y="4359979"/>
            <a:ext cx="4781095" cy="783522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Presented by John Smith, Job Title, Department, Company Name</a:t>
            </a:r>
          </a:p>
          <a:p>
            <a:r>
              <a:rPr lang="en-US" dirty="0"/>
              <a:t>Day Month 2020</a:t>
            </a:r>
          </a:p>
        </p:txBody>
      </p:sp>
    </p:spTree>
    <p:extLst>
      <p:ext uri="{BB962C8B-B14F-4D97-AF65-F5344CB8AC3E}">
        <p14:creationId xmlns:p14="http://schemas.microsoft.com/office/powerpoint/2010/main" val="419282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anner with a city skyline and text&#10;&#10;Description automatically generated">
            <a:extLst>
              <a:ext uri="{FF2B5EF4-FFF2-40B4-BE49-F238E27FC236}">
                <a16:creationId xmlns:a16="http://schemas.microsoft.com/office/drawing/2014/main" id="{17CDE7A5-1733-0FAC-77B6-F23D6864A5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76289B-55C8-40FA-889A-2AECA774D2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8267" y="3962400"/>
            <a:ext cx="5625378" cy="397578"/>
          </a:xfrm>
        </p:spPr>
        <p:txBody>
          <a:bodyPr anchor="ctr">
            <a:norm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FBB06B2-CEED-4837-A8D1-3F28461021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92550" y="4359979"/>
            <a:ext cx="4781095" cy="783522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Presented by John Smith, Job Title, Department, Company Name</a:t>
            </a:r>
          </a:p>
          <a:p>
            <a:r>
              <a:rPr lang="en-US" dirty="0"/>
              <a:t>Day Month 2020</a:t>
            </a:r>
          </a:p>
        </p:txBody>
      </p:sp>
    </p:spTree>
    <p:extLst>
      <p:ext uri="{BB962C8B-B14F-4D97-AF65-F5344CB8AC3E}">
        <p14:creationId xmlns:p14="http://schemas.microsoft.com/office/powerpoint/2010/main" val="697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anner with a city in the background&#10;&#10;Description automatically generated">
            <a:extLst>
              <a:ext uri="{FF2B5EF4-FFF2-40B4-BE49-F238E27FC236}">
                <a16:creationId xmlns:a16="http://schemas.microsoft.com/office/drawing/2014/main" id="{2CC0345B-E6E3-F42F-444B-276DEA3E0B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76289B-55C8-40FA-889A-2AECA774D2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8267" y="3962400"/>
            <a:ext cx="5625378" cy="397578"/>
          </a:xfrm>
        </p:spPr>
        <p:txBody>
          <a:bodyPr anchor="ctr">
            <a:norm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FBB06B2-CEED-4837-A8D1-3F28461021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92550" y="4359979"/>
            <a:ext cx="4781095" cy="783522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Presented by John Smith, Job Title, Department, Company Name</a:t>
            </a:r>
          </a:p>
          <a:p>
            <a:r>
              <a:rPr lang="en-US" dirty="0"/>
              <a:t>Day Month 2020</a:t>
            </a:r>
          </a:p>
        </p:txBody>
      </p:sp>
    </p:spTree>
    <p:extLst>
      <p:ext uri="{BB962C8B-B14F-4D97-AF65-F5344CB8AC3E}">
        <p14:creationId xmlns:p14="http://schemas.microsoft.com/office/powerpoint/2010/main" val="385245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276289B-55C8-40FA-889A-2AECA774D2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8267" y="3962400"/>
            <a:ext cx="5625378" cy="397578"/>
          </a:xfrm>
        </p:spPr>
        <p:txBody>
          <a:bodyPr anchor="ctr">
            <a:norm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FBB06B2-CEED-4837-A8D1-3F28461021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92550" y="4359979"/>
            <a:ext cx="4781095" cy="783522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Presented by John Smith, Job Title, Department, Company Name</a:t>
            </a:r>
          </a:p>
          <a:p>
            <a:r>
              <a:rPr lang="en-US" dirty="0"/>
              <a:t>Day Month 2020</a:t>
            </a:r>
          </a:p>
        </p:txBody>
      </p:sp>
    </p:spTree>
    <p:extLst>
      <p:ext uri="{BB962C8B-B14F-4D97-AF65-F5344CB8AC3E}">
        <p14:creationId xmlns:p14="http://schemas.microsoft.com/office/powerpoint/2010/main" val="135415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903408-9362-EC46-8776-E9E810266D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09DADF-D9E6-A04F-8A80-7622E2E18903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342900" indent="-334963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1pPr>
            <a:lvl2pPr marL="385763" indent="-15121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2pPr>
            <a:lvl3pPr marL="560785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3pPr>
            <a:lvl4pPr marL="731044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4pPr>
            <a:lvl5pPr marL="901304" indent="-17026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F86AEA-23B8-D847-A3D2-25B6A12213D0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0"/>
            <a:ext cx="7886700" cy="99417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111250"/>
            <a:ext cx="7886700" cy="35214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6304" y="4767263"/>
            <a:ext cx="120421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A39D7527-A277-E24D-9A56-20081ADC979C}" type="datetime1">
              <a:rPr lang="en-US" smtClean="0"/>
              <a:pPr/>
              <a:t>9/30/25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0520" y="4767263"/>
            <a:ext cx="3062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EB4FF9C4-EEBF-D24D-8A4E-C0B9CCE3F9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blue and yellow logo&#10;&#10;Description automatically generated">
            <a:extLst>
              <a:ext uri="{FF2B5EF4-FFF2-40B4-BE49-F238E27FC236}">
                <a16:creationId xmlns:a16="http://schemas.microsoft.com/office/drawing/2014/main" id="{D73A5207-C22D-484A-6399-36FEDB1D2583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73986" y="4737101"/>
            <a:ext cx="796887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0" r:id="rId2"/>
    <p:sldLayoutId id="2147483706" r:id="rId3"/>
    <p:sldLayoutId id="2147483701" r:id="rId4"/>
    <p:sldLayoutId id="2147483702" r:id="rId5"/>
    <p:sldLayoutId id="2147483705" r:id="rId6"/>
    <p:sldLayoutId id="2147483703" r:id="rId7"/>
    <p:sldLayoutId id="2147483704" r:id="rId8"/>
    <p:sldLayoutId id="2147483689" r:id="rId9"/>
    <p:sldLayoutId id="2147483676" r:id="rId10"/>
    <p:sldLayoutId id="2147483690" r:id="rId11"/>
    <p:sldLayoutId id="2147483691" r:id="rId12"/>
    <p:sldLayoutId id="2147483678" r:id="rId13"/>
    <p:sldLayoutId id="2147483680" r:id="rId14"/>
    <p:sldLayoutId id="2147483681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0">
          <p15:clr>
            <a:srgbClr val="F26B43"/>
          </p15:clr>
        </p15:guide>
        <p15:guide id="2" pos="5472">
          <p15:clr>
            <a:srgbClr val="F26B43"/>
          </p15:clr>
        </p15:guide>
        <p15:guide id="3" pos="504">
          <p15:clr>
            <a:srgbClr val="F26B43"/>
          </p15:clr>
        </p15:guide>
        <p15:guide id="4" pos="3054">
          <p15:clr>
            <a:srgbClr val="F26B43"/>
          </p15:clr>
        </p15:guide>
        <p15:guide id="5" pos="3198">
          <p15:clr>
            <a:srgbClr val="F26B43"/>
          </p15:clr>
        </p15:guide>
        <p15:guide id="6" pos="288">
          <p15:clr>
            <a:srgbClr val="F26B43"/>
          </p15:clr>
        </p15:guide>
        <p15:guide id="7" orient="horz" pos="7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9AE8-0E1B-2740-A95B-81DDAC2F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360i Working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AC96-36D4-5E48-A3EC-AAD817F3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Concepts 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67566-6675-F1A9-0172-0ACAA323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7D50-C544-6744-AF2B-658762DE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Concepts Update – Work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07F7-0F88-E61D-1FA6-F85BE486F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AC: iterative modeling</a:t>
            </a:r>
          </a:p>
          <a:p>
            <a:r>
              <a:rPr lang="en-US" dirty="0"/>
              <a:t>AC: template development</a:t>
            </a:r>
          </a:p>
          <a:p>
            <a:r>
              <a:rPr lang="en-US" dirty="0"/>
              <a:t>Investigate DC model (structure, properties, executability)</a:t>
            </a:r>
          </a:p>
          <a:p>
            <a:r>
              <a:rPr lang="en-US" dirty="0"/>
              <a:t>Investigate how it fits in with ARS</a:t>
            </a:r>
          </a:p>
          <a:p>
            <a:r>
              <a:rPr lang="en-US" dirty="0"/>
              <a:t>Investigate PoC 360i (automation through USDM/BC &gt; DC &gt; AC)</a:t>
            </a:r>
          </a:p>
          <a:p>
            <a:r>
              <a:rPr lang="en-US" dirty="0"/>
              <a:t>Investigate if and how to make an </a:t>
            </a:r>
            <a:r>
              <a:rPr lang="en-US" dirty="0" err="1"/>
              <a:t>eSAP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3EA74-99F0-5665-CAED-322E32F9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3AB4-A94D-E1A6-BCB2-266EA5AC9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#ClearDataClearImpact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4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1C791-D628-88D5-9F03-1875BDCA1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D3EE-B4DE-27DF-9B10-D846F718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Concepts Update – 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3876-EF66-FD31-8DBB-6AE8D088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763" indent="0">
              <a:buNone/>
            </a:pPr>
            <a:r>
              <a:rPr lang="en-US" b="1" dirty="0"/>
              <a:t>Learn more in Session 5 Track A</a:t>
            </a:r>
            <a:r>
              <a:rPr lang="en-US" sz="1600" dirty="0"/>
              <a:t> (Tuesday 9:00-10:30 Symphony I)</a:t>
            </a:r>
          </a:p>
          <a:p>
            <a:pPr marL="4763" indent="0">
              <a:buNone/>
            </a:pPr>
            <a:r>
              <a:rPr lang="en-US" dirty="0"/>
              <a:t>Analysis Concepts Definition: Initial Perspectives from the CDISC Working Group</a:t>
            </a:r>
          </a:p>
          <a:p>
            <a:pPr marL="4763" indent="0">
              <a:buNone/>
            </a:pPr>
            <a:r>
              <a:rPr lang="en-US" i="1" dirty="0"/>
              <a:t>Bhavin Busa, </a:t>
            </a:r>
            <a:r>
              <a:rPr lang="en-US" i="1" dirty="0" err="1"/>
              <a:t>Clymb</a:t>
            </a:r>
            <a:r>
              <a:rPr lang="en-US" i="1" dirty="0"/>
              <a:t> Clinical &amp; Brian Harris, AstraZeneca</a:t>
            </a:r>
          </a:p>
          <a:p>
            <a:pPr marL="4763" indent="0">
              <a:buNone/>
            </a:pPr>
            <a:endParaRPr lang="en-US" dirty="0"/>
          </a:p>
          <a:p>
            <a:pPr marL="4763" indent="0">
              <a:buNone/>
            </a:pPr>
            <a:r>
              <a:rPr lang="en-US" b="1" dirty="0"/>
              <a:t>Join the discussion in Session 6 Track </a:t>
            </a:r>
            <a:r>
              <a:rPr lang="en-US" sz="1600" b="1" dirty="0"/>
              <a:t>A</a:t>
            </a:r>
            <a:r>
              <a:rPr lang="en-US" sz="1600" dirty="0"/>
              <a:t> (Tuesday 11:00-12:30 Symphony I)</a:t>
            </a:r>
            <a:endParaRPr lang="en-US" dirty="0"/>
          </a:p>
          <a:p>
            <a:pPr marL="4763" indent="0">
              <a:buNone/>
            </a:pPr>
            <a:r>
              <a:rPr lang="en-US" dirty="0"/>
              <a:t>360i Roundtable &amp; What’s Next</a:t>
            </a:r>
          </a:p>
          <a:p>
            <a:pPr marL="4763" indent="0">
              <a:buNone/>
            </a:pPr>
            <a:r>
              <a:rPr lang="en-US" i="1" dirty="0"/>
              <a:t>Peter Van </a:t>
            </a:r>
            <a:r>
              <a:rPr lang="en-US" i="1" dirty="0" err="1"/>
              <a:t>Reusel</a:t>
            </a:r>
            <a:r>
              <a:rPr lang="en-US" i="1" dirty="0"/>
              <a:t>, CDISC &amp; Edwin van Stein, CDISC</a:t>
            </a:r>
          </a:p>
          <a:p>
            <a:pPr marL="4763" indent="0">
              <a:buNone/>
            </a:pPr>
            <a:endParaRPr lang="en-US" i="1" dirty="0"/>
          </a:p>
          <a:p>
            <a:pPr marL="4763" indent="0">
              <a:buNone/>
            </a:pPr>
            <a:r>
              <a:rPr lang="en-US" b="1" dirty="0"/>
              <a:t>Learn more at PHUSE EU Connect 2025</a:t>
            </a:r>
          </a:p>
          <a:p>
            <a:pPr marL="4763" indent="0">
              <a:buNone/>
            </a:pPr>
            <a:endParaRPr lang="en-US" b="1" dirty="0"/>
          </a:p>
          <a:p>
            <a:pPr marL="4763" indent="0">
              <a:buNone/>
            </a:pPr>
            <a:r>
              <a:rPr lang="en-US" b="1" dirty="0"/>
              <a:t>Abstract submitted for PHUSE US Connect 2026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7BE6-3D76-D43D-249D-32DA13EC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FE8E-7B3A-0E28-9E49-9EBBD67E1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250207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30007DF-41E7-1970-1ABE-051A709A7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63" y="1540873"/>
            <a:ext cx="2155372" cy="143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D6A95-13ED-604F-AA65-8144C0F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Concepts Update – The missing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0A91-8A58-D34B-9C3A-DBCC3735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63" indent="0">
              <a:buNone/>
            </a:pPr>
            <a:r>
              <a:rPr lang="en-US" dirty="0"/>
              <a:t>USDM standardizes key elements of a protocol</a:t>
            </a:r>
          </a:p>
          <a:p>
            <a:pPr marL="4763" indent="0">
              <a:buNone/>
            </a:pPr>
            <a:endParaRPr lang="en-US" b="1" dirty="0"/>
          </a:p>
          <a:p>
            <a:pPr marL="4763" indent="0">
              <a:buNone/>
            </a:pPr>
            <a:r>
              <a:rPr lang="en-US" b="1" dirty="0"/>
              <a:t>Missing link: structured metadata for describing analyses</a:t>
            </a:r>
          </a:p>
          <a:p>
            <a:pPr marL="4763" indent="0">
              <a:buNone/>
            </a:pPr>
            <a:endParaRPr lang="en-US" dirty="0"/>
          </a:p>
          <a:p>
            <a:pPr marL="4763" indent="0">
              <a:buNone/>
            </a:pPr>
            <a:r>
              <a:rPr lang="en-US" dirty="0"/>
              <a:t>Analysis Concepts aim to fill this gap:</a:t>
            </a:r>
          </a:p>
          <a:p>
            <a:pPr marL="290513" indent="-285750"/>
            <a:r>
              <a:rPr lang="en-US" dirty="0"/>
              <a:t>Framework for expressing clinical questions &gt; analysis data and results</a:t>
            </a:r>
          </a:p>
          <a:p>
            <a:pPr marL="290513" indent="-285750"/>
            <a:r>
              <a:rPr lang="en-US" dirty="0"/>
              <a:t>Support the creation of a digital Statistical Analysis Plan (</a:t>
            </a:r>
            <a:r>
              <a:rPr lang="en-US" dirty="0" err="1"/>
              <a:t>eSAP</a:t>
            </a:r>
            <a:r>
              <a:rPr lang="en-US" dirty="0"/>
              <a:t>)</a:t>
            </a:r>
          </a:p>
          <a:p>
            <a:pPr marL="290513" indent="-285750"/>
            <a:r>
              <a:rPr lang="en-US" dirty="0"/>
              <a:t>Inform programming logic for analyses</a:t>
            </a:r>
          </a:p>
          <a:p>
            <a:pPr marL="4763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A00-99F7-3E44-A839-0402F441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415612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90C64-22D3-9CFD-FCF3-4AFFF9E76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F066-91F4-FC79-4E74-92ADCC3A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Concepts Update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79B6D-D8A0-E6E1-FBE9-6DE4E5DD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90513" indent="-285750"/>
            <a:r>
              <a:rPr lang="en-US" dirty="0"/>
              <a:t>Interchange</a:t>
            </a:r>
          </a:p>
          <a:p>
            <a:pPr marL="633413" lvl="1" indent="-285750"/>
            <a:r>
              <a:rPr lang="en-US" dirty="0"/>
              <a:t>Standardized structure allows </a:t>
            </a:r>
            <a:r>
              <a:rPr lang="en-US" b="1" dirty="0">
                <a:solidFill>
                  <a:srgbClr val="C00000"/>
                </a:solidFill>
              </a:rPr>
              <a:t>interchange</a:t>
            </a:r>
            <a:r>
              <a:rPr lang="en-US" dirty="0"/>
              <a:t> of analysis specifications between systems and organizations</a:t>
            </a:r>
          </a:p>
          <a:p>
            <a:pPr marL="290513" indent="-285750"/>
            <a:r>
              <a:rPr lang="en-US" dirty="0"/>
              <a:t>Analysis automation and reuse</a:t>
            </a:r>
          </a:p>
          <a:p>
            <a:pPr marL="633413" lvl="1" indent="-285750"/>
            <a:r>
              <a:rPr lang="en-US" b="1" dirty="0">
                <a:solidFill>
                  <a:schemeClr val="accent3"/>
                </a:solidFill>
              </a:rPr>
              <a:t>Machine-readable</a:t>
            </a:r>
            <a:r>
              <a:rPr lang="en-US" dirty="0"/>
              <a:t> analysis specifications can directly link to statistical programming code reducing transcription errors, allowing automated validation and reuse</a:t>
            </a:r>
          </a:p>
          <a:p>
            <a:pPr marL="290513" indent="-285750"/>
            <a:r>
              <a:rPr lang="en-US" dirty="0"/>
              <a:t>Reduced ambiguity</a:t>
            </a:r>
          </a:p>
          <a:p>
            <a:pPr marL="633413" lvl="1" indent="-285750"/>
            <a:r>
              <a:rPr lang="en-US" dirty="0"/>
              <a:t>Standardized structure </a:t>
            </a:r>
            <a:r>
              <a:rPr lang="en-US" b="1" dirty="0">
                <a:solidFill>
                  <a:schemeClr val="accent3"/>
                </a:solidFill>
              </a:rPr>
              <a:t>enforces precision </a:t>
            </a:r>
            <a:r>
              <a:rPr lang="en-US" dirty="0"/>
              <a:t>in specifying analysis setting and assumptions</a:t>
            </a:r>
          </a:p>
          <a:p>
            <a:pPr marL="290513" indent="-285750"/>
            <a:r>
              <a:rPr lang="en-US" dirty="0"/>
              <a:t>Increased traceability</a:t>
            </a:r>
          </a:p>
          <a:p>
            <a:pPr marL="633413" lvl="1" indent="-285750"/>
            <a:r>
              <a:rPr lang="en-US" dirty="0"/>
              <a:t>Provides </a:t>
            </a:r>
            <a:r>
              <a:rPr lang="en-US" b="1" dirty="0">
                <a:solidFill>
                  <a:schemeClr val="accent3"/>
                </a:solidFill>
              </a:rPr>
              <a:t>clear linkage </a:t>
            </a:r>
            <a:r>
              <a:rPr lang="en-US" dirty="0"/>
              <a:t>from results all the way back to objectives and endpoints in USDM and vice versa</a:t>
            </a:r>
          </a:p>
          <a:p>
            <a:pPr marL="290513" indent="-285750"/>
            <a:r>
              <a:rPr lang="en-US" dirty="0"/>
              <a:t>Streamlined collaboration</a:t>
            </a:r>
          </a:p>
          <a:p>
            <a:pPr marL="633413" lvl="1" indent="-285750"/>
            <a:r>
              <a:rPr lang="en-US" dirty="0"/>
              <a:t>Provides </a:t>
            </a:r>
            <a:r>
              <a:rPr lang="en-US" b="1" dirty="0">
                <a:solidFill>
                  <a:schemeClr val="accent3"/>
                </a:solidFill>
              </a:rPr>
              <a:t>common language</a:t>
            </a:r>
            <a:r>
              <a:rPr lang="en-US" dirty="0"/>
              <a:t> between statisticians, clinicians, data managers, programmers and other stakeholders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A1E2-5B0E-2E10-2500-2DF97C0C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9D8BF-6D6C-E378-3025-B86E80B3D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117602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434D0-A149-82E4-AA4A-AFBCFDFD5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21FC-5D9C-362F-1A43-06BB6DB2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Concepts Update – 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F89A-5E29-E917-5557-E9604695D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63" indent="0">
              <a:buNone/>
            </a:pPr>
            <a:r>
              <a:rPr lang="en-US" dirty="0"/>
              <a:t>Analysis Concepts cover:</a:t>
            </a:r>
          </a:p>
          <a:p>
            <a:pPr marL="290513" indent="-285750"/>
            <a:r>
              <a:rPr lang="en-US" dirty="0"/>
              <a:t>Analysis and creation of non-subject-level date (from </a:t>
            </a:r>
            <a:r>
              <a:rPr lang="en-US" dirty="0" err="1"/>
              <a:t>ADaM</a:t>
            </a:r>
            <a:r>
              <a:rPr lang="en-US" dirty="0"/>
              <a:t> to ARS)</a:t>
            </a:r>
          </a:p>
          <a:p>
            <a:pPr marL="290513" indent="-285750"/>
            <a:r>
              <a:rPr lang="en-US" dirty="0"/>
              <a:t>Handling of subject-level data prior to analysis (from SDTM to </a:t>
            </a:r>
            <a:r>
              <a:rPr lang="en-US" dirty="0" err="1"/>
              <a:t>ADaM</a:t>
            </a:r>
            <a:r>
              <a:rPr lang="en-US" dirty="0"/>
              <a:t>)</a:t>
            </a:r>
          </a:p>
          <a:p>
            <a:pPr marL="4763" indent="0">
              <a:buNone/>
            </a:pPr>
            <a:endParaRPr lang="en-US" dirty="0"/>
          </a:p>
          <a:p>
            <a:pPr marL="4763" indent="0">
              <a:buNone/>
            </a:pPr>
            <a:r>
              <a:rPr lang="en-US" dirty="0"/>
              <a:t>Tentatively called Analysis Concepts (AC) and Derivation Concepts(DC)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1048E-D157-86FE-87C3-B8AE9E08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BC1D0-49E8-32F8-E517-A978E2D64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#ClearDataClearImpact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B3918-8FC3-B0A8-192A-D81CE003E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981" y="3016831"/>
            <a:ext cx="3035481" cy="117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0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9329B-78BA-3308-B734-046EEFF00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91F6-96BC-5F20-6D1F-1F20D481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Concepts Update – How it fits in</a:t>
            </a:r>
          </a:p>
        </p:txBody>
      </p:sp>
      <p:pic>
        <p:nvPicPr>
          <p:cNvPr id="7" name="Content Placeholder 6" descr="A diagram of data collection&#10;&#10;AI-generated content may be incorrect.">
            <a:extLst>
              <a:ext uri="{FF2B5EF4-FFF2-40B4-BE49-F238E27FC236}">
                <a16:creationId xmlns:a16="http://schemas.microsoft.com/office/drawing/2014/main" id="{717204DA-242C-05B3-1973-E1F863F71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870" y="1111250"/>
            <a:ext cx="7545160" cy="352107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1BC4A-7293-4680-9463-7738A691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35D06-F87E-C871-47A5-31208ADD8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148645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345F-147A-1BC2-0F03-E468D886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Concepts Update – Logical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BAC56-0F45-EF64-8577-DDE4A7B7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EB4FF9C4-EEBF-D24D-8A4E-C0B9CCE3F975}" type="slidenum">
              <a:rPr lang="en-US">
                <a:solidFill>
                  <a:srgbClr val="134678"/>
                </a:solidFill>
                <a:latin typeface="Arial" panose="020B0604020202020204"/>
              </a:rPr>
              <a:pPr defTabSz="685800">
                <a:defRPr/>
              </a:pPr>
              <a:t>6</a:t>
            </a:fld>
            <a:endParaRPr lang="en-US">
              <a:solidFill>
                <a:srgbClr val="134678"/>
              </a:solidFill>
              <a:latin typeface="Arial" panose="020B0604020202020204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D1838-26D9-9C6B-A277-2F949C6E4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85800">
              <a:defRPr/>
            </a:pPr>
            <a:r>
              <a:rPr lang="en-US">
                <a:solidFill>
                  <a:srgbClr val="134678"/>
                </a:solidFill>
                <a:latin typeface="Arial" panose="020B0604020202020204"/>
              </a:rPr>
              <a:t>#ClearDataClearImpact</a:t>
            </a:r>
          </a:p>
          <a:p>
            <a:pPr defTabSz="685800">
              <a:defRPr/>
            </a:pPr>
            <a:endParaRPr lang="en-US">
              <a:solidFill>
                <a:srgbClr val="134678"/>
              </a:solidFill>
              <a:latin typeface="Arial" panose="020B0604020202020204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E549FE-D582-F989-BA7F-657329DEC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46" y="2988982"/>
            <a:ext cx="5358614" cy="19152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2E27C3B-8933-55B3-8B9E-19C44D0EB3AD}"/>
              </a:ext>
            </a:extLst>
          </p:cNvPr>
          <p:cNvGrpSpPr/>
          <p:nvPr/>
        </p:nvGrpSpPr>
        <p:grpSpPr>
          <a:xfrm>
            <a:off x="953559" y="1317008"/>
            <a:ext cx="7579782" cy="1462025"/>
            <a:chOff x="837957" y="1952605"/>
            <a:chExt cx="7579782" cy="146202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7D1A21-4770-2ED7-DE41-215FDCFA90EF}"/>
                </a:ext>
              </a:extLst>
            </p:cNvPr>
            <p:cNvSpPr txBox="1"/>
            <p:nvPr/>
          </p:nvSpPr>
          <p:spPr>
            <a:xfrm>
              <a:off x="1774660" y="2581488"/>
              <a:ext cx="6643079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766">
                <a:defRPr/>
              </a:pPr>
              <a:r>
                <a:rPr lang="en-US" sz="1350">
                  <a:solidFill>
                    <a:srgbClr val="134678"/>
                  </a:solidFill>
                  <a:latin typeface="Arial" panose="020B0604020202020204"/>
                </a:rPr>
                <a:t>Change in ADAS-Cog at Week 24 based on an ANCOVA model, which includes the </a:t>
              </a:r>
            </a:p>
            <a:p>
              <a:pPr defTabSz="685766">
                <a:defRPr/>
              </a:pPr>
              <a:r>
                <a:rPr lang="en-US" sz="1350">
                  <a:solidFill>
                    <a:srgbClr val="134678"/>
                  </a:solidFill>
                  <a:latin typeface="Arial" panose="020B0604020202020204"/>
                </a:rPr>
                <a:t>baseline score, site, and treatment as continuous variable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578336-6F66-E371-D4E1-12A5C21F3513}"/>
                </a:ext>
              </a:extLst>
            </p:cNvPr>
            <p:cNvSpPr txBox="1"/>
            <p:nvPr/>
          </p:nvSpPr>
          <p:spPr>
            <a:xfrm>
              <a:off x="6980498" y="3114548"/>
              <a:ext cx="1021433" cy="300082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txBody>
            <a:bodyPr wrap="none" rtlCol="0">
              <a:spAutoFit/>
            </a:bodyPr>
            <a:lstStyle/>
            <a:p>
              <a:pPr defTabSz="685766">
                <a:defRPr/>
              </a:pPr>
              <a:r>
                <a:rPr lang="en-US" sz="1350">
                  <a:solidFill>
                    <a:srgbClr val="134678"/>
                  </a:solidFill>
                  <a:latin typeface="Arial" panose="020B0604020202020204"/>
                </a:rPr>
                <a:t>covariates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EBC583-A41C-42A7-D384-D092C6538DB4}"/>
                </a:ext>
              </a:extLst>
            </p:cNvPr>
            <p:cNvSpPr txBox="1"/>
            <p:nvPr/>
          </p:nvSpPr>
          <p:spPr>
            <a:xfrm>
              <a:off x="1774659" y="2846086"/>
              <a:ext cx="4464236" cy="300082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defTabSz="685766">
                <a:defRPr/>
              </a:pPr>
              <a:endParaRPr lang="en-US" sz="1350">
                <a:solidFill>
                  <a:srgbClr val="134678"/>
                </a:solidFill>
                <a:latin typeface="Arial" panose="020B0604020202020204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5272BF-BB4D-6BB7-0333-088F89E427C1}"/>
                </a:ext>
              </a:extLst>
            </p:cNvPr>
            <p:cNvSpPr txBox="1"/>
            <p:nvPr/>
          </p:nvSpPr>
          <p:spPr>
            <a:xfrm>
              <a:off x="5247428" y="1952605"/>
              <a:ext cx="1569660" cy="30008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pPr defTabSz="685766">
                <a:defRPr/>
              </a:pPr>
              <a:r>
                <a:rPr lang="en-US" sz="1350">
                  <a:solidFill>
                    <a:srgbClr val="134678"/>
                  </a:solidFill>
                  <a:latin typeface="Arial" panose="020B0604020202020204"/>
                </a:rPr>
                <a:t>statistical method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CDA563-0E6A-2DBC-51A5-0019AEE5B052}"/>
                </a:ext>
              </a:extLst>
            </p:cNvPr>
            <p:cNvSpPr txBox="1"/>
            <p:nvPr/>
          </p:nvSpPr>
          <p:spPr>
            <a:xfrm>
              <a:off x="5432106" y="2540512"/>
              <a:ext cx="1264141" cy="300082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defTabSz="685766">
                <a:defRPr/>
              </a:pPr>
              <a:endParaRPr lang="en-US" sz="1350">
                <a:solidFill>
                  <a:srgbClr val="134678"/>
                </a:solidFill>
                <a:latin typeface="Arial" panose="020B0604020202020204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4DE260-9D2E-BB2B-354B-B15D412692F8}"/>
                </a:ext>
              </a:extLst>
            </p:cNvPr>
            <p:cNvSpPr txBox="1"/>
            <p:nvPr/>
          </p:nvSpPr>
          <p:spPr>
            <a:xfrm>
              <a:off x="837957" y="1952605"/>
              <a:ext cx="896399" cy="300082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pPr defTabSz="685766">
                <a:defRPr/>
              </a:pPr>
              <a:r>
                <a:rPr lang="en-US" sz="1350">
                  <a:solidFill>
                    <a:srgbClr val="134678"/>
                  </a:solidFill>
                  <a:latin typeface="Arial" panose="020B0604020202020204"/>
                </a:rPr>
                <a:t>endpoint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B4A42F-E1FD-D798-FF5F-240341D963ED}"/>
                </a:ext>
              </a:extLst>
            </p:cNvPr>
            <p:cNvSpPr txBox="1"/>
            <p:nvPr/>
          </p:nvSpPr>
          <p:spPr>
            <a:xfrm>
              <a:off x="1774658" y="2537337"/>
              <a:ext cx="1778165" cy="300082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defTabSz="685766">
                <a:defRPr/>
              </a:pPr>
              <a:endParaRPr lang="en-US" sz="1350">
                <a:solidFill>
                  <a:srgbClr val="134678"/>
                </a:solidFill>
                <a:latin typeface="Arial" panose="020B0604020202020204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E869E7-3A65-B567-C474-155DB78B95CD}"/>
                </a:ext>
              </a:extLst>
            </p:cNvPr>
            <p:cNvSpPr txBox="1"/>
            <p:nvPr/>
          </p:nvSpPr>
          <p:spPr>
            <a:xfrm>
              <a:off x="3672688" y="1952605"/>
              <a:ext cx="646331" cy="300082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pPr defTabSz="685766">
                <a:defRPr/>
              </a:pPr>
              <a:r>
                <a:rPr lang="en-US" sz="1350">
                  <a:solidFill>
                    <a:srgbClr val="134678"/>
                  </a:solidFill>
                  <a:latin typeface="Arial" panose="020B0604020202020204"/>
                </a:rPr>
                <a:t>timing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B2FFBE-69BB-47AE-2278-73B0D3CFC03E}"/>
                </a:ext>
              </a:extLst>
            </p:cNvPr>
            <p:cNvSpPr txBox="1"/>
            <p:nvPr/>
          </p:nvSpPr>
          <p:spPr>
            <a:xfrm>
              <a:off x="3723583" y="2540512"/>
              <a:ext cx="730942" cy="300082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defTabSz="685766">
                <a:defRPr/>
              </a:pPr>
              <a:endParaRPr lang="en-US" sz="1350">
                <a:solidFill>
                  <a:srgbClr val="134678"/>
                </a:solidFill>
                <a:latin typeface="Arial" panose="020B0604020202020204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C805E4-3046-3DE5-9A22-35A241142B8E}"/>
                </a:ext>
              </a:extLst>
            </p:cNvPr>
            <p:cNvSpPr txBox="1"/>
            <p:nvPr/>
          </p:nvSpPr>
          <p:spPr>
            <a:xfrm>
              <a:off x="2678375" y="1952605"/>
              <a:ext cx="425116" cy="30008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pPr defTabSz="685766">
                <a:defRPr/>
              </a:pPr>
              <a:r>
                <a:rPr lang="en-US" sz="1350">
                  <a:solidFill>
                    <a:srgbClr val="134678"/>
                  </a:solidFill>
                  <a:latin typeface="Arial" panose="020B0604020202020204"/>
                </a:rPr>
                <a:t>BC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E8B9A7-0C18-B7A6-66C1-65EA0C669668}"/>
                </a:ext>
              </a:extLst>
            </p:cNvPr>
            <p:cNvSpPr txBox="1"/>
            <p:nvPr/>
          </p:nvSpPr>
          <p:spPr>
            <a:xfrm>
              <a:off x="2642319" y="2538775"/>
              <a:ext cx="910505" cy="30008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defTabSz="685766">
                <a:defRPr/>
              </a:pPr>
              <a:endParaRPr lang="en-US" sz="1350">
                <a:solidFill>
                  <a:srgbClr val="134678"/>
                </a:solidFill>
                <a:latin typeface="Arial" panose="020B0604020202020204"/>
              </a:endParaRPr>
            </a:p>
          </p:txBody>
        </p:sp>
        <p:sp>
          <p:nvSpPr>
            <p:cNvPr id="21" name="Bent-Up Arrow 20">
              <a:extLst>
                <a:ext uri="{FF2B5EF4-FFF2-40B4-BE49-F238E27FC236}">
                  <a16:creationId xmlns:a16="http://schemas.microsoft.com/office/drawing/2014/main" id="{FD91A05B-E01C-9F38-B995-1823785C507E}"/>
                </a:ext>
              </a:extLst>
            </p:cNvPr>
            <p:cNvSpPr/>
            <p:nvPr/>
          </p:nvSpPr>
          <p:spPr>
            <a:xfrm rot="5400000">
              <a:off x="1263051" y="2388270"/>
              <a:ext cx="457808" cy="351810"/>
            </a:xfrm>
            <a:prstGeom prst="bentUp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defRPr/>
              </a:pPr>
              <a:endParaRPr lang="en-US" sz="135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F8DEC66F-2541-7943-07F6-1C1F6393A8E7}"/>
                </a:ext>
              </a:extLst>
            </p:cNvPr>
            <p:cNvSpPr/>
            <p:nvPr/>
          </p:nvSpPr>
          <p:spPr>
            <a:xfrm>
              <a:off x="2781483" y="2259074"/>
              <a:ext cx="199418" cy="228034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defRPr/>
              </a:pPr>
              <a:endParaRPr lang="en-US" sz="135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3" name="Down Arrow 22">
              <a:extLst>
                <a:ext uri="{FF2B5EF4-FFF2-40B4-BE49-F238E27FC236}">
                  <a16:creationId xmlns:a16="http://schemas.microsoft.com/office/drawing/2014/main" id="{BCBD3F3F-C5B0-21F2-3892-C5779C9C90EE}"/>
                </a:ext>
              </a:extLst>
            </p:cNvPr>
            <p:cNvSpPr/>
            <p:nvPr/>
          </p:nvSpPr>
          <p:spPr>
            <a:xfrm>
              <a:off x="3873061" y="2267260"/>
              <a:ext cx="199418" cy="212403"/>
            </a:xfrm>
            <a:prstGeom prst="down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defRPr/>
              </a:pPr>
              <a:endParaRPr lang="en-US" sz="135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4" name="Down Arrow 23">
              <a:extLst>
                <a:ext uri="{FF2B5EF4-FFF2-40B4-BE49-F238E27FC236}">
                  <a16:creationId xmlns:a16="http://schemas.microsoft.com/office/drawing/2014/main" id="{14BBB4BE-23AD-3DA5-5D70-EC0CF8199893}"/>
                </a:ext>
              </a:extLst>
            </p:cNvPr>
            <p:cNvSpPr/>
            <p:nvPr/>
          </p:nvSpPr>
          <p:spPr>
            <a:xfrm>
              <a:off x="5899237" y="2267260"/>
              <a:ext cx="199418" cy="232698"/>
            </a:xfrm>
            <a:prstGeom prst="down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defRPr/>
              </a:pPr>
              <a:endParaRPr lang="en-US" sz="135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4D55678D-1D0D-53F1-9562-0D25BC523ACC}"/>
                </a:ext>
              </a:extLst>
            </p:cNvPr>
            <p:cNvSpPr/>
            <p:nvPr/>
          </p:nvSpPr>
          <p:spPr>
            <a:xfrm rot="6809031">
              <a:off x="6550622" y="2918327"/>
              <a:ext cx="199418" cy="431622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>
                <a:defRPr/>
              </a:pPr>
              <a:endParaRPr lang="en-US" sz="135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DFBAD3E-66C1-B3FF-9768-3E8BD8A9338E}"/>
              </a:ext>
            </a:extLst>
          </p:cNvPr>
          <p:cNvSpPr/>
          <p:nvPr/>
        </p:nvSpPr>
        <p:spPr>
          <a:xfrm>
            <a:off x="861303" y="1013839"/>
            <a:ext cx="7764294" cy="18484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A3757059-248B-1B55-A61D-9EA0431E3632}"/>
              </a:ext>
            </a:extLst>
          </p:cNvPr>
          <p:cNvSpPr/>
          <p:nvPr/>
        </p:nvSpPr>
        <p:spPr>
          <a:xfrm rot="10800000" flipH="1">
            <a:off x="1331844" y="3126856"/>
            <a:ext cx="1505746" cy="1152939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134678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032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4352-9C18-B884-8EC7-79B010D37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143C-1E9D-D1B5-EAA0-4FB03661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Concepts Update –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D6771-9941-2CA7-03CA-F1BE1391A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763" indent="0">
              <a:buNone/>
            </a:pPr>
            <a:r>
              <a:rPr lang="en-US" dirty="0"/>
              <a:t>Working Group formed in January 2025</a:t>
            </a:r>
          </a:p>
          <a:p>
            <a:pPr marL="4763" indent="0">
              <a:buNone/>
            </a:pPr>
            <a:r>
              <a:rPr lang="en-US" dirty="0"/>
              <a:t>Meet every Wednesday for 1 hour</a:t>
            </a:r>
          </a:p>
          <a:p>
            <a:pPr marL="4763" indent="0">
              <a:buNone/>
            </a:pPr>
            <a:r>
              <a:rPr lang="en-US" dirty="0"/>
              <a:t>Small group to gain momentum, to be extended when ready for prime time</a:t>
            </a:r>
          </a:p>
          <a:p>
            <a:pPr marL="4763" indent="0">
              <a:buNone/>
            </a:pPr>
            <a:endParaRPr lang="en-US" dirty="0"/>
          </a:p>
          <a:p>
            <a:pPr marL="4763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5E6F3-958E-B60C-0279-06342AED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3C5D3-F615-65C3-8DA9-89C46AB48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#ClearDataClearImpact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7AF3AB4-2EF3-8A10-2697-E4C65E3E8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760275"/>
              </p:ext>
            </p:extLst>
          </p:nvPr>
        </p:nvGraphicFramePr>
        <p:xfrm>
          <a:off x="1790218" y="2171383"/>
          <a:ext cx="6096000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9987647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6675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Bess LeRoy (CDISC)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Kirsten Langendorf (data4knowledge)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33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Bhavin Busa (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Clymb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Clinical)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Linda Lander (CDISC)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6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Brian Harris (AstraZeneca)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Peter Van 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Reusel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(CDISC)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28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Cedric 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Davister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(Merck)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Richard Marshall (CDISC)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Edwin van Stein (CDISC)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Stuart Malcolm (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Veramed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1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Jeremy Teoh (Lindus Health)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Warwick Benger (GSK)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9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Karl </a:t>
                      </a:r>
                      <a:r>
                        <a:rPr lang="en-US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Wallendszus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(Oxford University)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7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92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7D2062C-F219-3CEC-5799-76331BA7E0F4}"/>
              </a:ext>
            </a:extLst>
          </p:cNvPr>
          <p:cNvGraphicFramePr/>
          <p:nvPr/>
        </p:nvGraphicFramePr>
        <p:xfrm>
          <a:off x="718456" y="850956"/>
          <a:ext cx="8107136" cy="374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936C2-3133-4C35-6D26-0086EF17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C09F7-2839-67A8-A943-8A15FDDBD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#ClearDataClearImpact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29FBE31F-5646-3451-75BA-5DAA2587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-47115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Analysis Concepts Update – AC plan</a:t>
            </a:r>
          </a:p>
        </p:txBody>
      </p:sp>
    </p:spTree>
    <p:extLst>
      <p:ext uri="{BB962C8B-B14F-4D97-AF65-F5344CB8AC3E}">
        <p14:creationId xmlns:p14="http://schemas.microsoft.com/office/powerpoint/2010/main" val="152679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F57C-9E01-BCEA-5074-5302C9C5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Concepts Update –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F3C1-CAB1-A7F3-369D-A6BAD31B9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AC: subset SAPs</a:t>
            </a:r>
          </a:p>
          <a:p>
            <a:r>
              <a:rPr lang="en-US" dirty="0"/>
              <a:t>AC: tokenization and pattern recognition</a:t>
            </a:r>
          </a:p>
          <a:p>
            <a:r>
              <a:rPr lang="en-US" dirty="0"/>
              <a:t>Investigating how it fits in with USDM</a:t>
            </a:r>
          </a:p>
          <a:p>
            <a:r>
              <a:rPr lang="en-US" dirty="0"/>
              <a:t>Discussing fundamental assumptions</a:t>
            </a:r>
          </a:p>
          <a:p>
            <a:r>
              <a:rPr lang="en-US" dirty="0"/>
              <a:t>Investigating Statistical Data and Metadata </a:t>
            </a:r>
            <a:r>
              <a:rPr lang="en-US" dirty="0" err="1"/>
              <a:t>eXchange</a:t>
            </a:r>
            <a:r>
              <a:rPr lang="en-US" dirty="0"/>
              <a:t> (SDMX)</a:t>
            </a:r>
          </a:p>
          <a:p>
            <a:r>
              <a:rPr lang="en-US" dirty="0"/>
              <a:t>Investigating existing ontologies such as STATO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6C522-6C19-B964-5D08-78B48861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ABDC3-BAE1-BA3E-5055-9DC0873F9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#ClearDataClearImpact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DISC-1 1">
      <a:dk1>
        <a:srgbClr val="134678"/>
      </a:dk1>
      <a:lt1>
        <a:srgbClr val="FFFFFF"/>
      </a:lt1>
      <a:dk2>
        <a:srgbClr val="515349"/>
      </a:dk2>
      <a:lt2>
        <a:srgbClr val="F5F5F5"/>
      </a:lt2>
      <a:accent1>
        <a:srgbClr val="134678"/>
      </a:accent1>
      <a:accent2>
        <a:srgbClr val="A1D0CA"/>
      </a:accent2>
      <a:accent3>
        <a:srgbClr val="C94543"/>
      </a:accent3>
      <a:accent4>
        <a:srgbClr val="EDAA00"/>
      </a:accent4>
      <a:accent5>
        <a:srgbClr val="553278"/>
      </a:accent5>
      <a:accent6>
        <a:srgbClr val="40B3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5_Events-Slide-Template_CDISC-Staff_v4.pptx" id="{FC5671AF-E8C3-4A45-B01C-9ECD26A83B7F}" vid="{B4BDB1CE-3FE9-4318-B55C-55F720F10B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e4bfa1c1-cbed-43b5-9d42-fe24faecfd28" xsi:nil="true"/>
    <lcf76f155ced4ddcb4097134ff3c332f xmlns="e4bfa1c1-cbed-43b5-9d42-fe24faecfd28">
      <Terms xmlns="http://schemas.microsoft.com/office/infopath/2007/PartnerControls"/>
    </lcf76f155ced4ddcb4097134ff3c332f>
    <TaxCatchAll xmlns="6942efca-e753-43c0-b995-a96645848828" xsi:nil="true"/>
    <SharedWithUsers xmlns="6942efca-e753-43c0-b995-a96645848828">
      <UserInfo>
        <DisplayName>Sheila Leaman</DisplayName>
        <AccountId>51</AccountId>
        <AccountType/>
      </UserInfo>
      <UserInfo>
        <DisplayName>CDISC Communications</DisplayName>
        <AccountId>155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6A1B337AA7BA4E952C4E740E353475" ma:contentTypeVersion="17" ma:contentTypeDescription="Create a new document." ma:contentTypeScope="" ma:versionID="d5223d3f7d3b86945f4b15809e17afaa">
  <xsd:schema xmlns:xsd="http://www.w3.org/2001/XMLSchema" xmlns:xs="http://www.w3.org/2001/XMLSchema" xmlns:p="http://schemas.microsoft.com/office/2006/metadata/properties" xmlns:ns2="e4bfa1c1-cbed-43b5-9d42-fe24faecfd28" xmlns:ns3="6942efca-e753-43c0-b995-a96645848828" targetNamespace="http://schemas.microsoft.com/office/2006/metadata/properties" ma:root="true" ma:fieldsID="72f9e95dc02da54318b7bd665822674e" ns2:_="" ns3:_="">
    <xsd:import namespace="e4bfa1c1-cbed-43b5-9d42-fe24faecfd28"/>
    <xsd:import namespace="6942efca-e753-43c0-b995-a966458488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fa1c1-cbed-43b5-9d42-fe24faecfd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c04c6af-d60c-4670-8c9c-7f80a3ec6f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2efca-e753-43c0-b995-a9664584882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efca78a2-8f5d-4804-826f-2ede39fce525}" ma:internalName="TaxCatchAll" ma:showField="CatchAllData" ma:web="6942efca-e753-43c0-b995-a966458488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69330B-154C-43B9-AAF7-1A571867C6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3EAD0D-AD33-4DE9-A04C-ADBA8D81216E}">
  <ds:schemaRefs>
    <ds:schemaRef ds:uri="http://purl.org/dc/elements/1.1/"/>
    <ds:schemaRef ds:uri="http://www.w3.org/XML/1998/namespace"/>
    <ds:schemaRef ds:uri="http://schemas.microsoft.com/office/infopath/2007/PartnerControls"/>
    <ds:schemaRef ds:uri="42fd8685-662d-4ea0-adda-db2055aa5e88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6cd05e2c-1080-4123-b907-f31487dbd913"/>
    <ds:schemaRef ds:uri="http://purl.org/dc/dcmitype/"/>
    <ds:schemaRef ds:uri="e4bfa1c1-cbed-43b5-9d42-fe24faecfd28"/>
    <ds:schemaRef ds:uri="6942efca-e753-43c0-b995-a96645848828"/>
  </ds:schemaRefs>
</ds:datastoreItem>
</file>

<file path=customXml/itemProps3.xml><?xml version="1.0" encoding="utf-8"?>
<ds:datastoreItem xmlns:ds="http://schemas.openxmlformats.org/officeDocument/2006/customXml" ds:itemID="{FC5191A2-FB6C-45CA-B545-43EDA89E9D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fa1c1-cbed-43b5-9d42-fe24faecfd28"/>
    <ds:schemaRef ds:uri="6942efca-e753-43c0-b995-a96645848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623</Words>
  <Application>Microsoft Macintosh PowerPoint</Application>
  <PresentationFormat>On-screen Show (16:9)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360i Working Group</vt:lpstr>
      <vt:lpstr>Analysis Concepts Update – The missing link</vt:lpstr>
      <vt:lpstr>Analysis Concepts Update – Goals</vt:lpstr>
      <vt:lpstr>Analysis Concepts Update – Topics covered</vt:lpstr>
      <vt:lpstr>Analysis Concepts Update – How it fits in</vt:lpstr>
      <vt:lpstr>Analysis Concepts Update – Logical model</vt:lpstr>
      <vt:lpstr>Analysis Concepts Update – Start</vt:lpstr>
      <vt:lpstr>Analysis Concepts Update – AC plan</vt:lpstr>
      <vt:lpstr>Analysis Concepts Update – Progress</vt:lpstr>
      <vt:lpstr>Analysis Concepts Update – Work ahead</vt:lpstr>
      <vt:lpstr>Analysis Concepts Update – Learn 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Edwin van Stein</dc:creator>
  <cp:lastModifiedBy>Edwin van Stein</cp:lastModifiedBy>
  <cp:revision>13</cp:revision>
  <dcterms:created xsi:type="dcterms:W3CDTF">2025-09-25T11:00:19Z</dcterms:created>
  <dcterms:modified xsi:type="dcterms:W3CDTF">2025-09-30T08:34:22Z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0x0101005A6A1B337AA7BA4E952C4E740E353475</vt:lpwstr>
  </property>
  <property fmtid="{D5CDD505-2E9C-101B-9397-08002B2CF9AE}" pid="3" name="SharedWithUsers">
    <vt:lpwstr>51;#Sheila Leaman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