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98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03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46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320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13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44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17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43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421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57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9661-BEA6-485E-B3F1-C3611FCE0C8D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D10D-003F-4CC3-B558-9640A193A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48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smtClean="0"/>
              <a:t>GUI game</a:t>
            </a:r>
          </a:p>
          <a:p>
            <a:r>
              <a:rPr lang="en-US" sz="2400" dirty="0" smtClean="0"/>
              <a:t>Adjustable size grid and number of mines</a:t>
            </a:r>
          </a:p>
          <a:p>
            <a:r>
              <a:rPr lang="en-US" sz="2400" dirty="0" smtClean="0"/>
              <a:t>Clicking on blanks expands open spaces (just like Windows)</a:t>
            </a:r>
          </a:p>
          <a:p>
            <a:r>
              <a:rPr lang="en-US" sz="2400" dirty="0" smtClean="0"/>
              <a:t>Randomly generated minefield, mine locations</a:t>
            </a:r>
          </a:p>
          <a:p>
            <a:r>
              <a:rPr lang="en-US" sz="2400" dirty="0" smtClean="0"/>
              <a:t>Flag counter, and no flags may be placed once it is 0</a:t>
            </a:r>
          </a:p>
          <a:p>
            <a:r>
              <a:rPr lang="en-US" sz="2400" dirty="0" smtClean="0"/>
              <a:t>Check for win </a:t>
            </a:r>
            <a:r>
              <a:rPr lang="en-US" sz="2400" dirty="0" smtClean="0"/>
              <a:t>conditions </a:t>
            </a:r>
          </a:p>
          <a:p>
            <a:endParaRPr lang="en-US" sz="2400" dirty="0" smtClean="0"/>
          </a:p>
          <a:p>
            <a:r>
              <a:rPr lang="en-US" sz="2400" smtClean="0"/>
              <a:t>falalalalllal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24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Minesweeper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Craig</dc:creator>
  <cp:lastModifiedBy>Lanya Butler</cp:lastModifiedBy>
  <cp:revision>3</cp:revision>
  <dcterms:created xsi:type="dcterms:W3CDTF">2013-06-05T01:50:41Z</dcterms:created>
  <dcterms:modified xsi:type="dcterms:W3CDTF">2013-06-05T01:51:11Z</dcterms:modified>
</cp:coreProperties>
</file>