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9661-BEA6-485E-B3F1-C3611FCE0C8D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D10D-003F-4CC3-B558-9640A193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 smtClean="0"/>
              <a:t>GUI game</a:t>
            </a:r>
          </a:p>
          <a:p>
            <a:r>
              <a:rPr lang="en-US" sz="2400" dirty="0" smtClean="0"/>
              <a:t>Adjustable size grid and number of mines</a:t>
            </a:r>
          </a:p>
          <a:p>
            <a:r>
              <a:rPr lang="en-US" sz="2400" dirty="0" smtClean="0"/>
              <a:t>Clicking on blanks expands open spaces (just like Windows)</a:t>
            </a:r>
          </a:p>
          <a:p>
            <a:r>
              <a:rPr lang="en-US" sz="2400" dirty="0" smtClean="0"/>
              <a:t>Randomly generated minefield, mine locations</a:t>
            </a:r>
          </a:p>
          <a:p>
            <a:r>
              <a:rPr lang="en-US" sz="2400" dirty="0" smtClean="0"/>
              <a:t>Flag counter, and no flags may be placed once it is 0</a:t>
            </a:r>
          </a:p>
          <a:p>
            <a:r>
              <a:rPr lang="en-US" sz="2400" dirty="0" smtClean="0"/>
              <a:t>Check for win conditions</a:t>
            </a:r>
          </a:p>
        </p:txBody>
      </p:sp>
    </p:spTree>
    <p:extLst>
      <p:ext uri="{BB962C8B-B14F-4D97-AF65-F5344CB8AC3E}">
        <p14:creationId xmlns:p14="http://schemas.microsoft.com/office/powerpoint/2010/main" val="41024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Minesweeper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Craig</dc:creator>
  <cp:lastModifiedBy>Craig</cp:lastModifiedBy>
  <cp:revision>2</cp:revision>
  <dcterms:created xsi:type="dcterms:W3CDTF">2013-06-04T21:54:27Z</dcterms:created>
  <dcterms:modified xsi:type="dcterms:W3CDTF">2013-06-04T22:21:50Z</dcterms:modified>
</cp:coreProperties>
</file>