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3"/>
    <p:sldId id="268" r:id="rId4"/>
    <p:sldId id="295" r:id="rId5"/>
    <p:sldId id="296" r:id="rId6"/>
    <p:sldId id="298" r:id="rId7"/>
    <p:sldId id="299" r:id="rId8"/>
    <p:sldId id="297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li0405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33CC"/>
    <a:srgbClr val="D1B2E8"/>
    <a:srgbClr val="CC0099"/>
    <a:srgbClr val="12D862"/>
    <a:srgbClr val="26A1C5"/>
    <a:srgbClr val="1CCFAE"/>
    <a:srgbClr val="C9E800"/>
    <a:srgbClr val="E9B800"/>
    <a:srgbClr val="3164BD"/>
    <a:srgbClr val="08E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9416" autoAdjust="0"/>
  </p:normalViewPr>
  <p:slideViewPr>
    <p:cSldViewPr>
      <p:cViewPr varScale="1">
        <p:scale>
          <a:sx n="89" d="100"/>
          <a:sy n="89" d="100"/>
        </p:scale>
        <p:origin x="213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EAC0B8B-9128-43A6-9105-4F551364671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B70DD28-2904-4E0A-BCA3-1E73FD4A4E3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EC30FB-0F2B-4410-9476-9DB5454CDC4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5675011-765F-4F39-A02F-4219BAB7A4E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75011-765F-4F39-A02F-4219BAB7A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hyperlink" Target="http://www.thundersoft.com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hyperlink" Target="http://www.thundersoft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</a:ln>
        </p:spPr>
      </p:pic>
      <p:sp>
        <p:nvSpPr>
          <p:cNvPr id="5" name="矩形 4"/>
          <p:cNvSpPr/>
          <p:nvPr userDrawn="1"/>
        </p:nvSpPr>
        <p:spPr bwMode="auto">
          <a:xfrm>
            <a:off x="0" y="-30460"/>
            <a:ext cx="9144000" cy="6888460"/>
          </a:xfrm>
          <a:prstGeom prst="rect">
            <a:avLst/>
          </a:prstGeom>
          <a:solidFill>
            <a:schemeClr val="bg1">
              <a:alpha val="77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4200">
              <a:solidFill>
                <a:srgbClr val="000000"/>
              </a:solidFill>
              <a:latin typeface="Gill Sans" charset="0"/>
              <a:ea typeface="华文细黑" charset="-122"/>
              <a:sym typeface="Gill Sans" charset="0"/>
            </a:endParaRPr>
          </a:p>
        </p:txBody>
      </p:sp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260648"/>
            <a:ext cx="22098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14348" y="2643181"/>
            <a:ext cx="7858180" cy="785818"/>
          </a:xfrm>
        </p:spPr>
        <p:txBody>
          <a:bodyPr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>
          <a:xfrm>
            <a:off x="1678761" y="3500438"/>
            <a:ext cx="5929354" cy="500066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90A39-2970-408E-8EE5-CEBA6BFF0F9C}" type="slidenum">
              <a:rPr/>
            </a:fld>
            <a:endParaRPr lang="zh-CN" altLang="en-US" dirty="0"/>
          </a:p>
        </p:txBody>
      </p:sp>
      <p:sp>
        <p:nvSpPr>
          <p:cNvPr id="10" name="Rectangle 6"/>
          <p:cNvSpPr/>
          <p:nvPr userDrawn="1"/>
        </p:nvSpPr>
        <p:spPr bwMode="auto">
          <a:xfrm>
            <a:off x="107504" y="5733256"/>
            <a:ext cx="5616624" cy="85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370">
              <a:lnSpc>
                <a:spcPct val="130000"/>
              </a:lnSpc>
            </a:pPr>
            <a:endParaRPr lang="en-US" altLang="zh-CN" sz="1200" dirty="0" smtClean="0">
              <a:solidFill>
                <a:srgbClr val="676767"/>
              </a:solidFill>
              <a:latin typeface="+mj-lt"/>
              <a:ea typeface="宋体" pitchFamily="2" charset="-122"/>
              <a:cs typeface="Tahoma"/>
              <a:sym typeface="Arial Bold" charset="0"/>
            </a:endParaRPr>
          </a:p>
          <a:p>
            <a:pPr marL="39370">
              <a:lnSpc>
                <a:spcPct val="130000"/>
              </a:lnSpc>
            </a:pPr>
            <a:r>
              <a:rPr lang="en-US" altLang="zh-CN" sz="1200" dirty="0" smtClean="0">
                <a:solidFill>
                  <a:srgbClr val="676767"/>
                </a:solidFill>
                <a:latin typeface="+mj-lt"/>
                <a:ea typeface="宋体" pitchFamily="2" charset="-122"/>
                <a:cs typeface="Tahoma"/>
                <a:sym typeface="Arial Bold" charset="0"/>
              </a:rPr>
              <a:t>Copyright Thunder Software Technology Co., Ltd. 2008-2016  All right reserved</a:t>
            </a:r>
            <a:endParaRPr lang="en-US" altLang="zh-CN" sz="1200" dirty="0" smtClean="0">
              <a:solidFill>
                <a:schemeClr val="tx1"/>
              </a:solidFill>
              <a:latin typeface="+mj-lt"/>
              <a:ea typeface="宋体" pitchFamily="2" charset="-122"/>
              <a:cs typeface="Tahoma"/>
              <a:sym typeface="Arial" charset="0"/>
            </a:endParaRPr>
          </a:p>
          <a:p>
            <a:pPr marL="39370">
              <a:lnSpc>
                <a:spcPct val="130000"/>
              </a:lnSpc>
            </a:pPr>
            <a:r>
              <a:rPr lang="en-US" altLang="zh-CN" sz="1200" dirty="0" smtClean="0">
                <a:solidFill>
                  <a:srgbClr val="676767"/>
                </a:solidFill>
                <a:latin typeface="+mj-lt"/>
                <a:ea typeface="宋体" pitchFamily="2" charset="-122"/>
                <a:cs typeface="Tahoma"/>
                <a:sym typeface="Arial Bold" charset="0"/>
                <a:hlinkClick r:id="rId4"/>
              </a:rPr>
              <a:t>http</a:t>
            </a:r>
            <a:r>
              <a:rPr lang="en-US" altLang="zh-CN" sz="1200" dirty="0">
                <a:solidFill>
                  <a:srgbClr val="676767"/>
                </a:solidFill>
                <a:latin typeface="+mj-lt"/>
                <a:ea typeface="宋体" pitchFamily="2" charset="-122"/>
                <a:cs typeface="Tahoma"/>
                <a:sym typeface="Arial Bold" charset="0"/>
                <a:hlinkClick r:id="rId4"/>
              </a:rPr>
              <a:t>://www.thundersoft.com</a:t>
            </a:r>
            <a:r>
              <a:rPr lang="en-US" altLang="zh-CN" sz="1200" dirty="0" smtClean="0">
                <a:solidFill>
                  <a:srgbClr val="676767"/>
                </a:solidFill>
                <a:latin typeface="+mj-lt"/>
                <a:ea typeface="宋体" pitchFamily="2" charset="-122"/>
                <a:cs typeface="Tahoma"/>
                <a:sym typeface="Arial Bold" charset="0"/>
                <a:hlinkClick r:id="rId4"/>
              </a:rPr>
              <a:t>/</a:t>
            </a:r>
            <a:endParaRPr lang="en-US" altLang="zh-CN" sz="1200" dirty="0" smtClean="0">
              <a:solidFill>
                <a:srgbClr val="676767"/>
              </a:solidFill>
              <a:latin typeface="+mj-lt"/>
              <a:ea typeface="宋体" pitchFamily="2" charset="-122"/>
              <a:cs typeface="Tahoma"/>
              <a:sym typeface="Arial Bold" charset="0"/>
            </a:endParaRPr>
          </a:p>
          <a:p>
            <a:pPr marL="39370">
              <a:lnSpc>
                <a:spcPct val="130000"/>
              </a:lnSpc>
            </a:pPr>
            <a:endParaRPr lang="en-US" altLang="zh-CN" sz="1200" dirty="0">
              <a:solidFill>
                <a:srgbClr val="676767"/>
              </a:solidFill>
              <a:latin typeface="+mj-lt"/>
              <a:ea typeface="宋体" pitchFamily="2" charset="-122"/>
              <a:cs typeface="Tahoma"/>
              <a:sym typeface="Arial Bold" charset="0"/>
            </a:endParaRPr>
          </a:p>
        </p:txBody>
      </p:sp>
      <p:sp>
        <p:nvSpPr>
          <p:cNvPr id="11" name="Rectangle 21"/>
          <p:cNvSpPr>
            <a:spLocks noGrp="1"/>
          </p:cNvSpPr>
          <p:nvPr>
            <p:ph type="ftr" sz="quarter" idx="3"/>
          </p:nvPr>
        </p:nvSpPr>
        <p:spPr>
          <a:xfrm>
            <a:off x="3395663" y="6669360"/>
            <a:ext cx="2352675" cy="17594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latin typeface="+mj-lt"/>
                <a:ea typeface="黑体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12700">
            <a:noFill/>
            <a:miter lim="800000"/>
          </a:ln>
        </p:spPr>
        <p:txBody>
          <a:bodyPr vert="horz" wrap="square" lIns="35717" tIns="35717" rIns="35717" bIns="35717" numCol="1" anchor="t" anchorCtr="0" compatLnSpc="1">
            <a:no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</a:pPr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</a:pPr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>
              <a:lnSpc>
                <a:spcPct val="150000"/>
              </a:lnSpc>
            </a:pPr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4000A-75A7-4D16-BDA4-72B529F4A316}" type="slidenum">
              <a:rPr/>
            </a:fld>
            <a:endParaRPr lang="zh-CN" altLang="en-US" dirty="0"/>
          </a:p>
        </p:txBody>
      </p:sp>
      <p:sp>
        <p:nvSpPr>
          <p:cNvPr id="8" name="Rectangle 21"/>
          <p:cNvSpPr>
            <a:spLocks noGrp="1"/>
          </p:cNvSpPr>
          <p:nvPr>
            <p:ph type="ftr" sz="quarter" idx="3"/>
          </p:nvPr>
        </p:nvSpPr>
        <p:spPr>
          <a:xfrm>
            <a:off x="3395663" y="6669360"/>
            <a:ext cx="2352675" cy="17594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latin typeface="+mj-lt"/>
                <a:ea typeface="黑体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pic>
        <p:nvPicPr>
          <p:cNvPr id="10" name="Picture 2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273" y="152580"/>
            <a:ext cx="1368152" cy="189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762B-C718-4391-9958-EC4A2E9206E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14348" y="2643181"/>
            <a:ext cx="7858180" cy="785818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542A2-A385-4235-860F-11E633381C16}" type="slidenum">
              <a:rPr/>
            </a:fld>
            <a:endParaRPr lang="zh-CN" altLang="en-US" dirty="0"/>
          </a:p>
        </p:txBody>
      </p:sp>
      <p:sp>
        <p:nvSpPr>
          <p:cNvPr id="7" name="Rectangle 21"/>
          <p:cNvSpPr>
            <a:spLocks noGrp="1"/>
          </p:cNvSpPr>
          <p:nvPr>
            <p:ph type="ftr" sz="quarter" idx="3"/>
          </p:nvPr>
        </p:nvSpPr>
        <p:spPr>
          <a:xfrm>
            <a:off x="3395663" y="6669360"/>
            <a:ext cx="2352675" cy="17594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latin typeface="+mj-lt"/>
                <a:ea typeface="黑体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</a:ln>
        </p:spPr>
      </p:pic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BB6E-D168-406A-8A02-A675DF340229}" type="slidenum">
              <a:rPr/>
            </a:fld>
            <a:endParaRPr lang="zh-CN" altLang="en-US" dirty="0"/>
          </a:p>
        </p:txBody>
      </p:sp>
      <p:sp>
        <p:nvSpPr>
          <p:cNvPr id="10" name="TextBox 2"/>
          <p:cNvSpPr txBox="1"/>
          <p:nvPr userDrawn="1"/>
        </p:nvSpPr>
        <p:spPr>
          <a:xfrm>
            <a:off x="5740305" y="3995683"/>
            <a:ext cx="338437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/>
                <a:cs typeface="Arial Black"/>
              </a:rPr>
              <a:t>Website: </a:t>
            </a:r>
            <a:endPara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/>
              <a:cs typeface="Arial Black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alibri" panose="020F0502020204030204" pitchFamily="34" charset="0"/>
                <a:ea typeface="Tahoma"/>
                <a:cs typeface="Tahoma"/>
              </a:rPr>
              <a:t>  </a:t>
            </a:r>
            <a:r>
              <a:rPr lang="en-US" altLang="zh-CN" sz="1200" dirty="0">
                <a:latin typeface="Calibri" panose="020F0502020204030204" pitchFamily="34" charset="0"/>
                <a:ea typeface="Tahoma"/>
                <a:cs typeface="Tahoma"/>
                <a:hlinkClick r:id="rId3"/>
              </a:rPr>
              <a:t>http://www.thundersoft.com</a:t>
            </a:r>
            <a:r>
              <a:rPr lang="en-US" altLang="zh-CN" sz="1200" dirty="0" smtClean="0">
                <a:latin typeface="Calibri" panose="020F0502020204030204" pitchFamily="34" charset="0"/>
                <a:ea typeface="Tahoma"/>
                <a:cs typeface="Tahoma"/>
                <a:hlinkClick r:id="rId3"/>
              </a:rPr>
              <a:t>/</a:t>
            </a:r>
            <a:endParaRPr lang="en-US" altLang="zh-CN" sz="1200" dirty="0">
              <a:latin typeface="Calibri" panose="020F0502020204030204" pitchFamily="34" charset="0"/>
              <a:ea typeface="Tahoma"/>
              <a:cs typeface="Arial Black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/>
                <a:cs typeface="Arial Black"/>
              </a:rPr>
              <a:t>Contact us:</a:t>
            </a:r>
            <a:endPara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/>
              <a:cs typeface="Arial Black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alibri" panose="020F0502020204030204" pitchFamily="34" charset="0"/>
                <a:ea typeface="Tahoma"/>
                <a:cs typeface="Tahoma"/>
              </a:rPr>
              <a:t>  </a:t>
            </a:r>
            <a:r>
              <a:rPr lang="en-US" altLang="zh-CN" sz="1200" dirty="0" smtClean="0">
                <a:latin typeface="Calibri" panose="020F0502020204030204" pitchFamily="34" charset="0"/>
                <a:ea typeface="Tahoma"/>
                <a:cs typeface="Tahoma"/>
              </a:rPr>
              <a:t>biz@thundersoft.com</a:t>
            </a:r>
            <a:endParaRPr lang="en-US" altLang="zh-CN" sz="1200" dirty="0">
              <a:latin typeface="Calibri" panose="020F0502020204030204" pitchFamily="34" charset="0"/>
              <a:ea typeface="Tahoma"/>
              <a:cs typeface="Tahom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alibri" panose="020F0502020204030204" pitchFamily="34" charset="0"/>
                <a:ea typeface="Tahoma"/>
                <a:cs typeface="Tahoma"/>
              </a:rPr>
              <a:t>  +</a:t>
            </a:r>
            <a:r>
              <a:rPr lang="en-US" altLang="zh-CN" sz="1200" dirty="0" smtClean="0">
                <a:latin typeface="Calibri" panose="020F0502020204030204" pitchFamily="34" charset="0"/>
                <a:ea typeface="Tahoma"/>
                <a:cs typeface="Tahoma"/>
              </a:rPr>
              <a:t>86-10-62662686</a:t>
            </a:r>
            <a:endParaRPr lang="en-US" altLang="zh-CN" sz="1200" dirty="0">
              <a:latin typeface="Calibri" panose="020F0502020204030204" pitchFamily="34" charset="0"/>
              <a:ea typeface="Tahoma"/>
              <a:cs typeface="Tahom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/>
                <a:cs typeface="Arial Black"/>
              </a:rPr>
              <a:t>Address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/>
                <a:cs typeface="Arial Black"/>
              </a:rPr>
              <a:t>:</a:t>
            </a:r>
            <a:endPara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/>
              <a:cs typeface="Arial Black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  4</a:t>
            </a:r>
            <a:r>
              <a:rPr lang="en-US" sz="1200" baseline="30000" dirty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floor,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Taixiang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 Building 1A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#,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Longxiang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  Road,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Haidian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 District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ahoma"/>
                <a:cs typeface="Tahoma"/>
                <a:sym typeface="Arial" charset="0"/>
              </a:rPr>
              <a:t>Beijing, China, 100191</a:t>
            </a:r>
            <a:endParaRPr lang="en-US" altLang="zh-CN" sz="1200" dirty="0">
              <a:latin typeface="Calibri" panose="020F0502020204030204" pitchFamily="34" charset="0"/>
              <a:ea typeface="Tahoma"/>
              <a:cs typeface="Tahom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802376"/>
            <a:ext cx="8334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" y="9754"/>
            <a:ext cx="9144000" cy="89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175" y="783057"/>
            <a:ext cx="8858250" cy="56813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35717" tIns="35717" rIns="35717" bIns="35717" numCol="1" anchor="t" anchorCtr="0" compatLnSpc="1">
            <a:normAutofit/>
          </a:bodyPr>
          <a:lstStyle/>
          <a:p>
            <a:pPr lvl="0"/>
            <a:r>
              <a:rPr lang="en-US" altLang="zh-CN" dirty="0" smtClean="0">
                <a:sym typeface="Gill Sans" charset="0"/>
              </a:rPr>
              <a:t>Click to edit Master text styles</a:t>
            </a:r>
            <a:endParaRPr lang="en-US" altLang="zh-CN" dirty="0" smtClean="0">
              <a:sym typeface="Gill Sans" charset="0"/>
            </a:endParaRPr>
          </a:p>
          <a:p>
            <a:pPr lvl="1"/>
            <a:r>
              <a:rPr lang="en-US" altLang="zh-CN" dirty="0" smtClean="0">
                <a:sym typeface="Gill Sans" charset="0"/>
              </a:rPr>
              <a:t>Second level</a:t>
            </a:r>
            <a:endParaRPr lang="en-US" altLang="zh-CN" dirty="0" smtClean="0">
              <a:sym typeface="Gill Sans" charset="0"/>
            </a:endParaRPr>
          </a:p>
          <a:p>
            <a:pPr lvl="2"/>
            <a:r>
              <a:rPr lang="en-US" altLang="zh-CN" dirty="0" smtClean="0">
                <a:sym typeface="Gill Sans" charset="0"/>
              </a:rPr>
              <a:t>Third level</a:t>
            </a:r>
            <a:endParaRPr lang="en-US" altLang="zh-CN" dirty="0" smtClean="0">
              <a:sym typeface="Gill Sans" charset="0"/>
            </a:endParaRPr>
          </a:p>
          <a:p>
            <a:pPr lvl="3"/>
            <a:r>
              <a:rPr lang="en-US" altLang="zh-CN" dirty="0" smtClean="0">
                <a:sym typeface="Gill Sans" charset="0"/>
              </a:rPr>
              <a:t>Fourth level</a:t>
            </a:r>
            <a:endParaRPr lang="en-US" altLang="zh-CN" dirty="0" smtClean="0">
              <a:sym typeface="Gill Sans" charset="0"/>
            </a:endParaRPr>
          </a:p>
          <a:p>
            <a:pPr lvl="4"/>
            <a:r>
              <a:rPr lang="en-US" altLang="zh-CN" dirty="0" smtClean="0">
                <a:sym typeface="Gill Sans" charset="0"/>
              </a:rPr>
              <a:t>Fifth level</a:t>
            </a:r>
            <a:endParaRPr lang="en-US" altLang="zh-CN" dirty="0" smtClean="0">
              <a:sym typeface="Gill Sans" charset="0"/>
            </a:endParaRPr>
          </a:p>
          <a:p>
            <a:pPr lvl="4"/>
            <a:endParaRPr lang="en-US" altLang="zh-CN" dirty="0" smtClean="0">
              <a:sym typeface="Gill Sans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2397"/>
            <a:ext cx="8821613" cy="679450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5717" tIns="35717" rIns="35717" bIns="35717" numCol="1" anchor="ctr" anchorCtr="0" compatLnSpc="1">
            <a:noAutofit/>
          </a:bodyPr>
          <a:lstStyle/>
          <a:p>
            <a:pPr lvl="0"/>
            <a:r>
              <a:rPr lang="en-US" altLang="zh-CN" dirty="0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9" name="Rectangle 21"/>
          <p:cNvSpPr>
            <a:spLocks noGrp="1"/>
          </p:cNvSpPr>
          <p:nvPr>
            <p:ph type="ftr" sz="quarter" idx="3"/>
          </p:nvPr>
        </p:nvSpPr>
        <p:spPr>
          <a:xfrm>
            <a:off x="3395663" y="6669360"/>
            <a:ext cx="2352675" cy="17594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latin typeface="+mj-lt"/>
                <a:ea typeface="黑体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sp>
        <p:nvSpPr>
          <p:cNvPr id="10" name="Rectangle 17"/>
          <p:cNvSpPr>
            <a:spLocks noGrp="1"/>
          </p:cNvSpPr>
          <p:nvPr>
            <p:ph type="sldNum" sz="quarter" idx="4"/>
          </p:nvPr>
        </p:nvSpPr>
        <p:spPr>
          <a:xfrm>
            <a:off x="8404225" y="6669360"/>
            <a:ext cx="584200" cy="164510"/>
          </a:xfrm>
          <a:prstGeom prst="rect">
            <a:avLst/>
          </a:prstGeom>
        </p:spPr>
        <p:txBody>
          <a:bodyPr vert="horz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n-US" altLang="zh-CN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C1A762B-C718-4391-9958-EC4A2E9206E9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 bwMode="auto">
          <a:xfrm>
            <a:off x="149032" y="679341"/>
            <a:ext cx="7200000" cy="2506"/>
          </a:xfrm>
          <a:prstGeom prst="line">
            <a:avLst/>
          </a:prstGeom>
          <a:ln w="28575">
            <a:solidFill>
              <a:srgbClr val="C00000">
                <a:alpha val="60000"/>
              </a:srgb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 bwMode="auto">
          <a:xfrm>
            <a:off x="0" y="6565645"/>
            <a:ext cx="9144000" cy="25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620273" y="152580"/>
            <a:ext cx="1368152" cy="189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C0000"/>
          </a:solidFill>
          <a:latin typeface="Arial" charset="0"/>
          <a:ea typeface="黑体" pitchFamily="49" charset="-122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C00000"/>
          </a:solidFill>
          <a:latin typeface="Arial" charset="0"/>
          <a:ea typeface="黑体" pitchFamily="49" charset="-122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C00000"/>
          </a:solidFill>
          <a:latin typeface="Arial" charset="0"/>
          <a:ea typeface="黑体" pitchFamily="49" charset="-122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C00000"/>
          </a:solidFill>
          <a:latin typeface="Arial" charset="0"/>
          <a:ea typeface="黑体" pitchFamily="49" charset="-122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C00000"/>
          </a:solidFill>
          <a:latin typeface="Arial" charset="0"/>
          <a:ea typeface="黑体" pitchFamily="49" charset="-122"/>
          <a:sym typeface="Gill Sans" charset="0"/>
        </a:defRPr>
      </a:lvl5pPr>
      <a:lvl6pPr marL="321310" algn="l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ill Sans" charset="0"/>
          <a:ea typeface="华文细黑" charset="-122"/>
          <a:sym typeface="Gill Sans" charset="0"/>
        </a:defRPr>
      </a:lvl6pPr>
      <a:lvl7pPr marL="642620" algn="l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ill Sans" charset="0"/>
          <a:ea typeface="华文细黑" charset="-122"/>
          <a:sym typeface="Gill Sans" charset="0"/>
        </a:defRPr>
      </a:lvl7pPr>
      <a:lvl8pPr marL="964565" algn="l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ill Sans" charset="0"/>
          <a:ea typeface="华文细黑" charset="-122"/>
          <a:sym typeface="Gill Sans" charset="0"/>
        </a:defRPr>
      </a:lvl8pPr>
      <a:lvl9pPr marL="1285875" algn="l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ill Sans" charset="0"/>
          <a:ea typeface="华文细黑" charset="-122"/>
          <a:sym typeface="Gill Sans" charset="0"/>
        </a:defRPr>
      </a:lvl9pPr>
    </p:titleStyle>
    <p:bodyStyle>
      <a:lvl1pPr marL="357505" indent="-355600" algn="l" rtl="0" eaLnBrk="0" fontAlgn="base" hangingPunct="0">
        <a:lnSpc>
          <a:spcPct val="100000"/>
        </a:lnSpc>
        <a:spcBef>
          <a:spcPts val="850"/>
        </a:spcBef>
        <a:spcAft>
          <a:spcPct val="0"/>
        </a:spcAft>
        <a:buClrTx/>
        <a:buSzPct val="80000"/>
        <a:buFont typeface="Wingdings" panose="05000000000000000000" charset="2"/>
        <a:buChar char="n"/>
        <a:defRPr sz="2000" b="1">
          <a:solidFill>
            <a:schemeClr val="tx1"/>
          </a:solidFill>
          <a:latin typeface="Arial" charset="0"/>
          <a:ea typeface="黑体" pitchFamily="49" charset="-122"/>
          <a:cs typeface="+mn-cs"/>
          <a:sym typeface="Gill Sans" charset="0"/>
        </a:defRPr>
      </a:lvl1pPr>
      <a:lvl2pPr marL="624205" indent="-309880" algn="l" rtl="0" eaLnBrk="0" fontAlgn="base" hangingPunct="0">
        <a:lnSpc>
          <a:spcPct val="100000"/>
        </a:lnSpc>
        <a:spcBef>
          <a:spcPts val="850"/>
        </a:spcBef>
        <a:spcAft>
          <a:spcPct val="0"/>
        </a:spcAft>
        <a:buClrTx/>
        <a:buSzPct val="70000"/>
        <a:buFont typeface="Wingdings" panose="05000000000000000000" charset="2"/>
        <a:buChar char="Ø"/>
        <a:defRPr sz="1600">
          <a:solidFill>
            <a:schemeClr val="tx1"/>
          </a:solidFill>
          <a:latin typeface="Arial" charset="0"/>
          <a:ea typeface="黑体" pitchFamily="49" charset="-122"/>
          <a:sym typeface="Gill Sans" charset="0"/>
        </a:defRPr>
      </a:lvl2pPr>
      <a:lvl3pPr marL="898525" indent="-259080" algn="l" rtl="0" eaLnBrk="0" fontAlgn="base" hangingPunct="0">
        <a:lnSpc>
          <a:spcPct val="100000"/>
        </a:lnSpc>
        <a:spcBef>
          <a:spcPts val="850"/>
        </a:spcBef>
        <a:spcAft>
          <a:spcPct val="0"/>
        </a:spcAft>
        <a:buClrTx/>
        <a:buSzPct val="100000"/>
        <a:buFont typeface="Arial" charset="0"/>
        <a:buChar char="−"/>
        <a:defRPr sz="1400">
          <a:solidFill>
            <a:schemeClr val="tx1"/>
          </a:solidFill>
          <a:latin typeface="Arial" charset="0"/>
          <a:ea typeface="黑体" pitchFamily="49" charset="-122"/>
          <a:sym typeface="Gill Sans" charset="0"/>
        </a:defRPr>
      </a:lvl3pPr>
      <a:lvl4pPr marL="1163955" indent="-220980" algn="l" rtl="0" eaLnBrk="0" fontAlgn="base" hangingPunct="0">
        <a:lnSpc>
          <a:spcPct val="100000"/>
        </a:lnSpc>
        <a:spcBef>
          <a:spcPts val="850"/>
        </a:spcBef>
        <a:spcAft>
          <a:spcPct val="0"/>
        </a:spcAft>
        <a:buClrTx/>
        <a:buSzPct val="60000"/>
        <a:buFont typeface="Wingdings" panose="05000000000000000000" charset="2"/>
        <a:buChar char="n"/>
        <a:defRPr sz="1200">
          <a:solidFill>
            <a:schemeClr val="tx1"/>
          </a:solidFill>
          <a:latin typeface="Arial" charset="0"/>
          <a:ea typeface="黑体" pitchFamily="49" charset="-122"/>
          <a:sym typeface="Gill Sans" charset="0"/>
        </a:defRPr>
      </a:lvl4pPr>
      <a:lvl5pPr marL="1438275" indent="-180975" algn="l" rtl="0" eaLnBrk="0" fontAlgn="base" hangingPunct="0">
        <a:lnSpc>
          <a:spcPct val="100000"/>
        </a:lnSpc>
        <a:spcBef>
          <a:spcPts val="850"/>
        </a:spcBef>
        <a:spcAft>
          <a:spcPct val="0"/>
        </a:spcAft>
        <a:buClrTx/>
        <a:buSzPct val="100000"/>
        <a:buFont typeface="Arial" charset="0"/>
        <a:buChar char="•"/>
        <a:defRPr sz="1100">
          <a:solidFill>
            <a:schemeClr val="tx1"/>
          </a:solidFill>
          <a:latin typeface="Arial" charset="0"/>
          <a:ea typeface="黑体" pitchFamily="49" charset="-122"/>
          <a:sym typeface="Gill Sans" charset="0"/>
        </a:defRPr>
      </a:lvl5pPr>
      <a:lvl6pPr marL="2116455" indent="-356870" algn="l" rtl="0" fontAlgn="base">
        <a:spcBef>
          <a:spcPts val="845"/>
        </a:spcBef>
        <a:spcAft>
          <a:spcPct val="0"/>
        </a:spcAft>
        <a:buClr>
          <a:srgbClr val="3CC85D"/>
        </a:buClr>
        <a:buSzPct val="100000"/>
        <a:buFont typeface="Zapf Dingbats" charset="0"/>
        <a:buChar char="❖"/>
        <a:defRPr sz="800">
          <a:solidFill>
            <a:schemeClr val="tx1"/>
          </a:solidFill>
          <a:latin typeface="+mn-lt"/>
          <a:ea typeface="+mn-ea"/>
          <a:sym typeface="Gill Sans" charset="0"/>
        </a:defRPr>
      </a:lvl6pPr>
      <a:lvl7pPr marL="2437765" indent="-356870" algn="l" rtl="0" fontAlgn="base">
        <a:spcBef>
          <a:spcPts val="845"/>
        </a:spcBef>
        <a:spcAft>
          <a:spcPct val="0"/>
        </a:spcAft>
        <a:buClr>
          <a:srgbClr val="3CC85D"/>
        </a:buClr>
        <a:buSzPct val="100000"/>
        <a:buFont typeface="Zapf Dingbats" charset="0"/>
        <a:buChar char="❖"/>
        <a:defRPr sz="800">
          <a:solidFill>
            <a:schemeClr val="tx1"/>
          </a:solidFill>
          <a:latin typeface="+mn-lt"/>
          <a:ea typeface="+mn-ea"/>
          <a:sym typeface="Gill Sans" charset="0"/>
        </a:defRPr>
      </a:lvl7pPr>
      <a:lvl8pPr marL="2759075" indent="-356870" algn="l" rtl="0" fontAlgn="base">
        <a:spcBef>
          <a:spcPts val="845"/>
        </a:spcBef>
        <a:spcAft>
          <a:spcPct val="0"/>
        </a:spcAft>
        <a:buClr>
          <a:srgbClr val="3CC85D"/>
        </a:buClr>
        <a:buSzPct val="100000"/>
        <a:buFont typeface="Zapf Dingbats" charset="0"/>
        <a:buChar char="❖"/>
        <a:defRPr sz="800">
          <a:solidFill>
            <a:schemeClr val="tx1"/>
          </a:solidFill>
          <a:latin typeface="+mn-lt"/>
          <a:ea typeface="+mn-ea"/>
          <a:sym typeface="Gill Sans" charset="0"/>
        </a:defRPr>
      </a:lvl8pPr>
      <a:lvl9pPr marL="3080385" indent="-356870" algn="l" rtl="0" fontAlgn="base">
        <a:spcBef>
          <a:spcPts val="845"/>
        </a:spcBef>
        <a:spcAft>
          <a:spcPct val="0"/>
        </a:spcAft>
        <a:buClr>
          <a:srgbClr val="3CC85D"/>
        </a:buClr>
        <a:buSzPct val="100000"/>
        <a:buFont typeface="Zapf Dingbats" charset="0"/>
        <a:buChar char="❖"/>
        <a:defRPr sz="800">
          <a:solidFill>
            <a:schemeClr val="tx1"/>
          </a:solidFill>
          <a:latin typeface="+mn-lt"/>
          <a:ea typeface="+mn-ea"/>
          <a:sym typeface="Gill Sans" charset="0"/>
        </a:defRPr>
      </a:lvl9pPr>
    </p:bodyStyle>
    <p:otherStyle>
      <a:defPPr>
        <a:defRPr lang="zh-CN"/>
      </a:defPPr>
      <a:lvl1pPr marL="0" algn="l" defTabSz="64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10" algn="l" defTabSz="64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20" algn="l" defTabSz="64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565" algn="l" defTabSz="64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algn="l" defTabSz="64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85" algn="l" defTabSz="64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95" algn="l" defTabSz="64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440" algn="l" defTabSz="64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750" algn="l" defTabSz="64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95663" y="6669360"/>
            <a:ext cx="2352675" cy="17594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90A39-2970-408E-8EE5-CEBA6BFF0F9C}" type="slidenum">
              <a:rPr lang="en-US" altLang="zh-CN" smtClean="0"/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71600" y="1772816"/>
            <a:ext cx="7858180" cy="1512167"/>
          </a:xfrm>
        </p:spPr>
        <p:txBody>
          <a:bodyPr/>
          <a:lstStyle/>
          <a:p>
            <a:r>
              <a:rPr lang="zh-CN" altLang="en-US" sz="4000" dirty="0" smtClean="0">
                <a:latin typeface="+mn-ea"/>
                <a:ea typeface="+mn-ea"/>
              </a:rPr>
              <a:t>实战项目答辩报告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0538" y="3932922"/>
            <a:ext cx="3600400" cy="20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小组成员</a:t>
            </a: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李东秀 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郑光璞 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贾慧 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 何银飞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x-none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3888" y="14034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2016</a:t>
            </a:r>
            <a:r>
              <a:rPr lang="zh-CN" altLang="en-US" b="1" dirty="0" smtClean="0">
                <a:latin typeface="+mn-ea"/>
                <a:ea typeface="+mn-ea"/>
              </a:rPr>
              <a:t>中科创达新人培养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762B-C718-4391-9958-EC4A2E9206E9}" type="slidenum">
              <a:rPr lang="en-US" altLang="zh-CN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124744"/>
            <a:ext cx="720080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一、小组成员及职责分工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二、项目进展回顾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三、成果物演示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四、项目经验分享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五、存在问题与改善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一、小组成员及职责</a:t>
            </a:r>
            <a:r>
              <a:rPr lang="zh-CN" altLang="en-US" dirty="0" smtClean="0">
                <a:latin typeface="+mn-ea"/>
                <a:ea typeface="+mn-ea"/>
              </a:rPr>
              <a:t>分工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762B-C718-4391-9958-EC4A2E9206E9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7792665" cy="8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小组成员及每个人在项目中的主要工作</a:t>
            </a: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x-none" altLang="zh-CN" dirty="0" smtClean="0">
                <a:latin typeface="+mn-ea"/>
                <a:ea typeface="+mn-ea"/>
                <a:sym typeface="+mn-ea"/>
              </a:rPr>
              <a:t>需求分析阶段：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latin typeface="+mn-ea"/>
                <a:ea typeface="+mn-ea"/>
                <a:sym typeface="+mn-ea"/>
              </a:rPr>
              <a:t>  贾慧，郑光璞主要负责需求文档编写，何银飞，李东秀负责需求的收集和文件资料的查找及后期需求文档的修改，同时何银飞负责项目主要功能的分析。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设计文档编写阶段：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郑光璞，何银飞主要负责软件模块部分的说明和部分流程的描述，李东秀负责类图绘制和类图说明及软件架构的搭建，贾慧负责流程的具体主要流程的描述。之后大家非自己完成部分进行review.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x-none" altLang="zh-CN" dirty="0" smtClean="0">
                <a:latin typeface="+mn-ea"/>
                <a:ea typeface="+mn-ea"/>
                <a:sym typeface="+mn-ea"/>
              </a:rPr>
              <a:t>编码阶段：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latin typeface="+mn-ea"/>
                <a:ea typeface="+mn-ea"/>
                <a:sym typeface="+mn-ea"/>
              </a:rPr>
              <a:t>李东秀，贾慧完成软件的基本搭建和ontouchevent手势识别，显示部分和成功失败的逻辑及提示由郑光璞，何银飞负责，手势识别和小球的碰撞等较难部分大家合作分析实验。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x-none" altLang="zh-CN" dirty="0" smtClean="0">
                <a:latin typeface="+mn-ea"/>
                <a:ea typeface="+mn-ea"/>
                <a:sym typeface="+mn-ea"/>
              </a:rPr>
              <a:t>测试部分：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latin typeface="+mn-ea"/>
                <a:ea typeface="+mn-ea"/>
                <a:sym typeface="+mn-ea"/>
              </a:rPr>
              <a:t>测试由李东秀和何银飞负责，bug修改由郑光璞和贾会完成。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项目进展回顾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762B-C718-4391-9958-EC4A2E9206E9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7792665" cy="71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2"/>
              <a:buChar char="ü"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项目推进过程</a:t>
            </a:r>
            <a:endParaRPr lang="zh-CN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x-none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8.2日上午开始项目，下午基本完成系统需求分析</a:t>
            </a:r>
            <a:endParaRPr lang="x-none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x-none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8.3日上午完成需求文档，软件的原型</a:t>
            </a:r>
            <a:endParaRPr lang="x-none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x-none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8.3日下午开始编写软件设计说明书和测试用例，进行软件主体功能的编码</a:t>
            </a:r>
            <a:endParaRPr lang="x-none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x-none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8.4日上午完成软件设计说明书的编写和需求文档的修改</a:t>
            </a:r>
            <a:endParaRPr lang="x-none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x-none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8.4日下午对系统进行优化和bug修改</a:t>
            </a:r>
            <a:endParaRPr lang="x-none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endParaRPr lang="x-none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三、成果物演示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762B-C718-4391-9958-EC4A2E9206E9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7792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2"/>
              <a:buChar char="ü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成果物演示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四、项目经验分享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762B-C718-4391-9958-EC4A2E9206E9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77926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2"/>
              <a:buChar char="ü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项目亮点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charset="2"/>
              <a:buChar char="ü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经验分享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五、存在问题与改善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Thundersoft Confidential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762B-C718-4391-9958-EC4A2E9206E9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7792665" cy="859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在项目进行过程中遇到的问题和难点，解决方法、结果</a:t>
            </a:r>
            <a:endParaRPr lang="zh-CN" altLang="en-US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ClrTx/>
              <a:buFont typeface="Arial" charset="0"/>
              <a:buNone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1 、问题：绘图方式的选定，如何在绘图同时对显示View进行监控和重绘（利用View还是SurfaceView）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解决方法：继承系统SurfaceView类实现Runnable接口，构造实例添加到主BallActivity中。SurfaceView拥有独立的绘图表面，它的UI可以在一个独立的线程中进行绘制，不会占用主线程资源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结果：绘图更加方便，利于系统以后复杂界面的扩展。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2 、问题：手势的识别 ，如何实现小球跟随手指移动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解决：重写Activity的onTouchEvent函数，监控ACTION_UP，ACTION_DOWN,ACTION_MOVE，在MOVE事件发生时改变小球坐标，利用线程对小球进行重绘。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</a:rPr>
              <a:t>结果：小球可灵活虽手指移动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3、问题：小球和手机屏幕边界及挡板的碰撞检测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zh-CN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解决方法：获取手机屏幕边界，在手势识别时记录坐标，利用VelocityTracker类记录一定时间内的小球的速度并获取小球运动方向，利用边界的坐标和小球速度，坐标，方向编写检测逻辑，绘图之前利用坐标修正函数对小球坐标再次进行修正</a:t>
            </a:r>
            <a:endParaRPr lang="x-none" altLang="zh-CN" dirty="0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x-none" altLang="en-US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Thundersoft Confidential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542A2-A385-4235-860F-11E633381C1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vert270" wrap="square" rtlCol="0" anchor="ctr">
        <a:spAutoFit/>
      </a:bodyPr>
      <a:lstStyle>
        <a:defPPr algn="ctr">
          <a:defRPr sz="1400" dirty="0">
            <a:solidFill>
              <a:prstClr val="white"/>
            </a:solidFill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华文细黑" charset="-122"/>
            <a:sym typeface="Gill Sans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Kingsoft Office WPP</Application>
  <PresentationFormat>全屏显示(4:3)</PresentationFormat>
  <Paragraphs>168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main</vt:lpstr>
      <vt:lpstr>实战项目答辩报告</vt:lpstr>
      <vt:lpstr>目录</vt:lpstr>
      <vt:lpstr>一、小组成员及职责分工</vt:lpstr>
      <vt:lpstr>二、项目进展回顾</vt:lpstr>
      <vt:lpstr>三、成果物演示</vt:lpstr>
      <vt:lpstr>四、项目经验分享</vt:lpstr>
      <vt:lpstr>五、存在问题与改善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jingxue</dc:creator>
  <cp:lastModifiedBy>ts</cp:lastModifiedBy>
  <cp:revision>238</cp:revision>
  <dcterms:created xsi:type="dcterms:W3CDTF">2016-08-04T03:49:22Z</dcterms:created>
  <dcterms:modified xsi:type="dcterms:W3CDTF">2016-08-04T03:49:22Z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