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7"/>
  </p:notesMasterIdLst>
  <p:sldIdLst>
    <p:sldId id="256" r:id="rId2"/>
    <p:sldId id="289" r:id="rId3"/>
    <p:sldId id="290" r:id="rId4"/>
    <p:sldId id="257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2B0A-E7E2-F940-98E7-5AF6BD4DA72A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36120-B052-FC45-83B0-8CE3CF90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79A4-3406-4049-94F3-9948F558CC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6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6547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8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2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233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4F221-5C8A-4C48-BC1C-CB03964AE595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2E867-8013-D04B-BB11-300A1F4370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4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kuempel/making_maps_in_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6885-6D67-294A-BDA1-9A01CB966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maps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073B-F489-0A40-A91C-25632ACF5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633" y="5896137"/>
            <a:ext cx="8045373" cy="961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Dr. </a:t>
            </a:r>
            <a:r>
              <a:rPr lang="en-US" dirty="0" err="1"/>
              <a:t>Caitie</a:t>
            </a:r>
            <a:r>
              <a:rPr lang="en-US" dirty="0"/>
              <a:t> </a:t>
            </a:r>
            <a:r>
              <a:rPr lang="en-US" dirty="0" err="1"/>
              <a:t>Kuempel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cdkuempel</a:t>
            </a:r>
            <a:endParaRPr lang="en-US" dirty="0"/>
          </a:p>
          <a:p>
            <a:r>
              <a:rPr lang="en-US" dirty="0" err="1"/>
              <a:t>c.kuempel@uq.edu.au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0E5D-89B7-3B47-9CDF-653C9DD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and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827C-06B9-9C43-8002-92622657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Assuming you are familiar with R and </a:t>
            </a:r>
            <a:r>
              <a:rPr lang="en-US" sz="2400" dirty="0" err="1">
                <a:solidFill>
                  <a:srgbClr val="000000"/>
                </a:solidFill>
              </a:rPr>
              <a:t>Rstudio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More tutorial and less lecture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Please speak up and comment in the chat window with comments, questions, useful tips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I’m a conservation scientist – I learned everything I know from you and twitter </a:t>
            </a:r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I’m still learning, but always trying to improve 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Special thanks to </a:t>
            </a:r>
            <a:r>
              <a:rPr lang="en-US" sz="2400" dirty="0" err="1">
                <a:solidFill>
                  <a:srgbClr val="000000"/>
                </a:solidFill>
                <a:sym typeface="Wingdings" pitchFamily="2" charset="2"/>
              </a:rPr>
              <a:t>Rladies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 Nairobi for inspiration for this tutorial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3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A5FA-BEFB-814A-A085-9D840A5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E748-2CC8-7B46-9488-736DC78B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000000"/>
                </a:solidFill>
              </a:rPr>
              <a:t>If you are familiar with </a:t>
            </a:r>
            <a:r>
              <a:rPr lang="en-US" sz="2200" dirty="0" err="1">
                <a:solidFill>
                  <a:srgbClr val="000000"/>
                </a:solidFill>
              </a:rPr>
              <a:t>github</a:t>
            </a:r>
            <a:r>
              <a:rPr lang="en-US" sz="2200" dirty="0">
                <a:solidFill>
                  <a:srgbClr val="000000"/>
                </a:solidFill>
              </a:rPr>
              <a:t> you can find all of today’s materials here: </a:t>
            </a:r>
            <a:r>
              <a:rPr lang="en-US" sz="2200" dirty="0">
                <a:solidFill>
                  <a:srgbClr val="000000"/>
                </a:solidFill>
                <a:hlinkClick r:id="rId2"/>
              </a:rPr>
              <a:t>https://github.com/cdkuempel/making_maps_in_R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If you are not familiar with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you can still download the zip file with everything… let’s do this now!</a:t>
            </a:r>
          </a:p>
          <a:p>
            <a:r>
              <a:rPr lang="en-US" sz="2200" dirty="0">
                <a:solidFill>
                  <a:srgbClr val="000000"/>
                </a:solidFill>
              </a:rPr>
              <a:t>I’ve designed the tutorial so you can download all the data from the script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If problems, the data is also saved in the “data</a:t>
            </a:r>
            <a:r>
              <a:rPr lang="en-US" sz="2000">
                <a:solidFill>
                  <a:srgbClr val="000000"/>
                </a:solidFill>
              </a:rPr>
              <a:t>” folder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Some packages take awhile to load so let’s start installing packages 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E2B-B40B-F44C-A61D-AA2D4AB8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5014-0B01-6448-AC13-E23E502C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29947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/>
              <a:t>What we will cover today</a:t>
            </a:r>
          </a:p>
          <a:p>
            <a:pPr lvl="1"/>
            <a:r>
              <a:rPr lang="en-US" sz="2400" dirty="0"/>
              <a:t>Very brief intro of the package sf</a:t>
            </a:r>
          </a:p>
          <a:p>
            <a:pPr lvl="1"/>
            <a:r>
              <a:rPr lang="en-US" sz="2400" dirty="0"/>
              <a:t>A tutorial of different packages you can use to make maps (e.g., spatially visualize data) in R</a:t>
            </a:r>
          </a:p>
          <a:p>
            <a:pPr lvl="2"/>
            <a:r>
              <a:rPr lang="en-US" sz="2400" dirty="0"/>
              <a:t>Ggplot2</a:t>
            </a:r>
          </a:p>
          <a:p>
            <a:pPr lvl="2"/>
            <a:r>
              <a:rPr lang="en-US" sz="2400" dirty="0" err="1"/>
              <a:t>Tmap</a:t>
            </a:r>
            <a:endParaRPr lang="en-US" sz="2400" dirty="0"/>
          </a:p>
          <a:p>
            <a:pPr lvl="2"/>
            <a:r>
              <a:rPr lang="en-US" sz="2400" dirty="0"/>
              <a:t>leaflet</a:t>
            </a:r>
          </a:p>
          <a:p>
            <a:r>
              <a:rPr lang="en-US" sz="2400" dirty="0"/>
              <a:t>What we will NOT cover today</a:t>
            </a:r>
          </a:p>
          <a:p>
            <a:pPr lvl="1"/>
            <a:r>
              <a:rPr lang="en-US" sz="2400" dirty="0"/>
              <a:t>Spatial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03231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27E4-7A4C-8D40-8A65-B57C00FB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D45-7947-314E-AFC2-F1FBB6A1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05238" cy="4351338"/>
          </a:xfrm>
        </p:spPr>
        <p:txBody>
          <a:bodyPr/>
          <a:lstStyle/>
          <a:p>
            <a:r>
              <a:rPr lang="en-US" sz="2400" dirty="0"/>
              <a:t>Follow me on twitter @</a:t>
            </a:r>
            <a:r>
              <a:rPr lang="en-US" sz="2400" dirty="0" err="1"/>
              <a:t>cdkuempel</a:t>
            </a:r>
            <a:endParaRPr lang="en-US" sz="2400" dirty="0"/>
          </a:p>
          <a:p>
            <a:r>
              <a:rPr lang="en-US" sz="2400" dirty="0"/>
              <a:t>Get in touch if you would like to present at a future </a:t>
            </a:r>
            <a:r>
              <a:rPr lang="en-US" sz="2400" dirty="0" err="1"/>
              <a:t>Rladies</a:t>
            </a:r>
            <a:r>
              <a:rPr lang="en-US" sz="2400" dirty="0"/>
              <a:t> Brisbane meeting or have a topic you would like to see covered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FB2BD57-66D2-884A-85DB-4575746B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74" y="0"/>
            <a:ext cx="6996226" cy="69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96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{2ED1ED71-ACD1-534C-A11E-41D49ABBFB2A}tf10001071</Template>
  <TotalTime>2881</TotalTime>
  <Words>262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Impact</vt:lpstr>
      <vt:lpstr>Badge</vt:lpstr>
      <vt:lpstr>Making maps with R</vt:lpstr>
      <vt:lpstr>Housekeeping and disclaimers</vt:lpstr>
      <vt:lpstr>Getting started</vt:lpstr>
      <vt:lpstr>Overview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maps with R</dc:title>
  <dc:creator>Caitie Kuempel</dc:creator>
  <cp:lastModifiedBy>Caitie Kuempel</cp:lastModifiedBy>
  <cp:revision>2</cp:revision>
  <dcterms:created xsi:type="dcterms:W3CDTF">2021-09-06T07:16:14Z</dcterms:created>
  <dcterms:modified xsi:type="dcterms:W3CDTF">2021-09-15T03:16:41Z</dcterms:modified>
</cp:coreProperties>
</file>