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72" r:id="rId2"/>
    <p:sldId id="280" r:id="rId3"/>
    <p:sldId id="266" r:id="rId4"/>
    <p:sldId id="283" r:id="rId5"/>
    <p:sldId id="270" r:id="rId6"/>
    <p:sldId id="275" r:id="rId7"/>
    <p:sldId id="281" r:id="rId8"/>
    <p:sldId id="285" r:id="rId9"/>
    <p:sldId id="289" r:id="rId10"/>
    <p:sldId id="286" r:id="rId11"/>
    <p:sldId id="276" r:id="rId12"/>
    <p:sldId id="263" r:id="rId13"/>
    <p:sldId id="288" r:id="rId14"/>
    <p:sldId id="279" r:id="rId15"/>
    <p:sldId id="269" r:id="rId16"/>
    <p:sldId id="271" r:id="rId17"/>
    <p:sldId id="273" r:id="rId18"/>
    <p:sldId id="265" r:id="rId19"/>
    <p:sldId id="287" r:id="rId20"/>
    <p:sldId id="284" r:id="rId21"/>
    <p:sldId id="282" r:id="rId22"/>
    <p:sldId id="277" r:id="rId23"/>
    <p:sldId id="278" r:id="rId24"/>
    <p:sldId id="262" r:id="rId25"/>
    <p:sldId id="264" r:id="rId26"/>
    <p:sldId id="256" r:id="rId27"/>
    <p:sldId id="257" r:id="rId28"/>
    <p:sldId id="259" r:id="rId29"/>
    <p:sldId id="258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90" autoAdjust="0"/>
    <p:restoredTop sz="96357" autoAdjust="0"/>
  </p:normalViewPr>
  <p:slideViewPr>
    <p:cSldViewPr snapToGrid="0">
      <p:cViewPr varScale="1">
        <p:scale>
          <a:sx n="112" d="100"/>
          <a:sy n="112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D3CD3-6C8E-47E5-B5EF-FD8131099BED}" type="datetimeFigureOut">
              <a:rPr lang="de-AT" smtClean="0"/>
              <a:t>09.10.2022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BCC86-140B-4289-BC13-0D11822BC3A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9383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traditional model-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.</a:t>
            </a:r>
          </a:p>
          <a:p>
            <a:r>
              <a:rPr lang="de-DE" dirty="0"/>
              <a:t>A metameta-model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metamodel</a:t>
            </a:r>
            <a:r>
              <a:rPr lang="de-DE" dirty="0"/>
              <a:t>).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Class, State, and Transition. This </a:t>
            </a:r>
            <a:r>
              <a:rPr lang="de-DE" dirty="0" err="1"/>
              <a:t>metamodel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, 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states</a:t>
            </a:r>
            <a:r>
              <a:rPr lang="de-DE" dirty="0"/>
              <a:t> and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(i.e. </a:t>
            </a:r>
            <a:r>
              <a:rPr lang="de-DE" dirty="0" err="1"/>
              <a:t>robot</a:t>
            </a:r>
            <a:r>
              <a:rPr lang="de-DE" dirty="0"/>
              <a:t> and item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processing</a:t>
            </a:r>
            <a:r>
              <a:rPr lang="de-DE" dirty="0"/>
              <a:t> and </a:t>
            </a:r>
            <a:r>
              <a:rPr lang="de-DE" dirty="0" err="1"/>
              <a:t>processed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processingFinished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Transition). This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robots</a:t>
            </a:r>
            <a:r>
              <a:rPr lang="de-DE" dirty="0"/>
              <a:t> and </a:t>
            </a:r>
            <a:r>
              <a:rPr lang="de-DE" dirty="0" err="1"/>
              <a:t>items</a:t>
            </a:r>
            <a:r>
              <a:rPr lang="de-DE" dirty="0"/>
              <a:t>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deactivate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.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654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However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traditional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available</a:t>
            </a:r>
            <a:r>
              <a:rPr lang="de-DE" dirty="0"/>
              <a:t> in modern DT </a:t>
            </a:r>
            <a:r>
              <a:rPr lang="de-DE" dirty="0" err="1"/>
              <a:t>platforms</a:t>
            </a:r>
            <a:r>
              <a:rPr lang="de-DE" dirty="0"/>
              <a:t>. In ECMFA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showed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platforms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describing</a:t>
            </a:r>
            <a:r>
              <a:rPr lang="de-DE" dirty="0"/>
              <a:t>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, i.e.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languages</a:t>
            </a:r>
            <a:r>
              <a:rPr lang="de-DE" dirty="0"/>
              <a:t> do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diagrams</a:t>
            </a:r>
            <a:r>
              <a:rPr lang="de-DE" dirty="0"/>
              <a:t>.</a:t>
            </a:r>
          </a:p>
          <a:p>
            <a:r>
              <a:rPr lang="de-DE" dirty="0" err="1"/>
              <a:t>However</a:t>
            </a:r>
            <a:r>
              <a:rPr lang="de-DE" dirty="0"/>
              <a:t>, Digital Twins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also </a:t>
            </a:r>
            <a:r>
              <a:rPr lang="de-DE" dirty="0" err="1"/>
              <a:t>thought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incapsulate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. As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platforms</a:t>
            </a:r>
            <a:r>
              <a:rPr lang="de-DE" dirty="0"/>
              <a:t> do not </a:t>
            </a:r>
            <a:r>
              <a:rPr lang="de-DE" dirty="0" err="1"/>
              <a:t>offer</a:t>
            </a:r>
            <a:r>
              <a:rPr lang="de-DE" dirty="0"/>
              <a:t> a metameta-level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incorporate</a:t>
            </a:r>
            <a:r>
              <a:rPr lang="de-DE" dirty="0"/>
              <a:t> behavioral </a:t>
            </a:r>
            <a:r>
              <a:rPr lang="de-DE" dirty="0" err="1"/>
              <a:t>models</a:t>
            </a:r>
            <a:r>
              <a:rPr lang="de-DE" dirty="0"/>
              <a:t>,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machines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figure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Verhaltensmodelle</a:t>
            </a:r>
          </a:p>
          <a:p>
            <a:r>
              <a:rPr lang="de-DE" dirty="0" err="1"/>
              <a:t>Restriction</a:t>
            </a:r>
            <a:r>
              <a:rPr lang="de-DE" dirty="0"/>
              <a:t> 1: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metamodeling</a:t>
            </a:r>
            <a:r>
              <a:rPr lang="de-DE" dirty="0"/>
              <a:t> support -&gt; </a:t>
            </a:r>
            <a:r>
              <a:rPr lang="de-DE" dirty="0" err="1"/>
              <a:t>thus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intended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natively</a:t>
            </a:r>
            <a:r>
              <a:rPr lang="de-DE" dirty="0"/>
              <a:t> </a:t>
            </a:r>
            <a:r>
              <a:rPr lang="de-DE" dirty="0" err="1"/>
              <a:t>extended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</a:p>
          <a:p>
            <a:r>
              <a:rPr lang="de-DE" dirty="0" err="1"/>
              <a:t>Restriction</a:t>
            </a:r>
            <a:r>
              <a:rPr lang="de-DE" dirty="0"/>
              <a:t> 2: Abbildung von Traces (</a:t>
            </a:r>
            <a:r>
              <a:rPr lang="de-DE" dirty="0" err="1"/>
              <a:t>historie</a:t>
            </a:r>
            <a:r>
              <a:rPr lang="de-DE" dirty="0"/>
              <a:t> von Verhaltensmodellen) -&gt;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dedicated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support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historical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overcoming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restrictions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natively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in DT </a:t>
            </a:r>
            <a:r>
              <a:rPr lang="de-DE" dirty="0" err="1"/>
              <a:t>platforms</a:t>
            </a:r>
            <a:r>
              <a:rPr lang="de-DE" dirty="0"/>
              <a:t>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706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metamodeling-languages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e.g.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TODO.</a:t>
            </a:r>
          </a:p>
          <a:p>
            <a:r>
              <a:rPr lang="de-DE" dirty="0" err="1"/>
              <a:t>Reusing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possible,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ETFA. </a:t>
            </a:r>
          </a:p>
          <a:p>
            <a:r>
              <a:rPr lang="de-DE" dirty="0" err="1"/>
              <a:t>However</a:t>
            </a:r>
            <a:r>
              <a:rPr lang="de-DE" dirty="0"/>
              <a:t>,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000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085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1240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,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745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metamodeling-languages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e.g.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TODO.</a:t>
            </a:r>
          </a:p>
          <a:p>
            <a:r>
              <a:rPr lang="de-DE" dirty="0" err="1"/>
              <a:t>Reusing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26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8222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traditional model-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.</a:t>
            </a:r>
          </a:p>
          <a:p>
            <a:r>
              <a:rPr lang="de-DE" dirty="0"/>
              <a:t>A metameta-model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metamodel</a:t>
            </a:r>
            <a:r>
              <a:rPr lang="de-DE" dirty="0"/>
              <a:t>).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Class, State, and Transition. This </a:t>
            </a:r>
            <a:r>
              <a:rPr lang="de-DE" dirty="0" err="1"/>
              <a:t>metamodel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, 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states</a:t>
            </a:r>
            <a:r>
              <a:rPr lang="de-DE" dirty="0"/>
              <a:t> and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(i.e. </a:t>
            </a:r>
            <a:r>
              <a:rPr lang="de-DE" dirty="0" err="1"/>
              <a:t>robot</a:t>
            </a:r>
            <a:r>
              <a:rPr lang="de-DE" dirty="0"/>
              <a:t> and item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processing</a:t>
            </a:r>
            <a:r>
              <a:rPr lang="de-DE" dirty="0"/>
              <a:t> and </a:t>
            </a:r>
            <a:r>
              <a:rPr lang="de-DE" dirty="0" err="1"/>
              <a:t>processed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processingFinished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Transition). This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robots</a:t>
            </a:r>
            <a:r>
              <a:rPr lang="de-DE" dirty="0"/>
              <a:t> and </a:t>
            </a:r>
            <a:r>
              <a:rPr lang="de-DE" dirty="0" err="1"/>
              <a:t>items</a:t>
            </a:r>
            <a:r>
              <a:rPr lang="de-DE" dirty="0"/>
              <a:t>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deactivate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.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8607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metamodeling-languages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e.g.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TODO.</a:t>
            </a:r>
          </a:p>
          <a:p>
            <a:r>
              <a:rPr lang="de-DE" dirty="0" err="1"/>
              <a:t>Reusing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possible,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ETFA. </a:t>
            </a:r>
          </a:p>
          <a:p>
            <a:r>
              <a:rPr lang="de-DE" dirty="0" err="1"/>
              <a:t>However</a:t>
            </a:r>
            <a:r>
              <a:rPr lang="de-DE" dirty="0"/>
              <a:t>,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011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Open: </a:t>
            </a:r>
            <a:r>
              <a:rPr lang="de-DE" dirty="0" err="1"/>
              <a:t>skip</a:t>
            </a:r>
            <a:r>
              <a:rPr lang="de-DE" dirty="0"/>
              <a:t> explicit </a:t>
            </a:r>
            <a:r>
              <a:rPr lang="de-DE" dirty="0" err="1"/>
              <a:t>instantiation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aSM</a:t>
            </a:r>
            <a:r>
              <a:rPr lang="de-DE" dirty="0"/>
              <a:t>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18152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Open: </a:t>
            </a:r>
            <a:r>
              <a:rPr lang="de-DE" dirty="0" err="1"/>
              <a:t>skip</a:t>
            </a:r>
            <a:r>
              <a:rPr lang="de-DE" dirty="0"/>
              <a:t> explicit </a:t>
            </a:r>
            <a:r>
              <a:rPr lang="de-DE" dirty="0" err="1"/>
              <a:t>instantiation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aSM</a:t>
            </a:r>
            <a:r>
              <a:rPr lang="de-DE" dirty="0"/>
              <a:t>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4739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Figure X.</a:t>
            </a:r>
          </a:p>
          <a:p>
            <a:r>
              <a:rPr lang="de-DE" dirty="0"/>
              <a:t>Here,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traditionally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 on </a:t>
            </a:r>
            <a:r>
              <a:rPr lang="de-DE" dirty="0" err="1"/>
              <a:t>the</a:t>
            </a:r>
            <a:r>
              <a:rPr lang="de-DE" dirty="0"/>
              <a:t> Metamodel </a:t>
            </a:r>
            <a:r>
              <a:rPr lang="de-DE" dirty="0" err="1"/>
              <a:t>level</a:t>
            </a:r>
            <a:r>
              <a:rPr lang="de-DE" dirty="0"/>
              <a:t> (i.e. Class, State, Transition)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,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(i.e.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Robot and Item,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).</a:t>
            </a:r>
            <a:r>
              <a:rPr lang="de-AT" dirty="0"/>
              <a:t> All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elements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instances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Metamodel </a:t>
            </a:r>
            <a:r>
              <a:rPr lang="de-AT" dirty="0" err="1"/>
              <a:t>element</a:t>
            </a:r>
            <a:r>
              <a:rPr lang="de-AT" dirty="0"/>
              <a:t> Type,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examined</a:t>
            </a:r>
            <a:r>
              <a:rPr lang="de-AT" dirty="0"/>
              <a:t> DT </a:t>
            </a:r>
            <a:r>
              <a:rPr lang="de-AT" dirty="0" err="1"/>
              <a:t>Languages</a:t>
            </a:r>
            <a:r>
              <a:rPr lang="de-AT" dirty="0"/>
              <a:t>.</a:t>
            </a:r>
          </a:p>
          <a:p>
            <a:endParaRPr lang="de-AT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0233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Figure X.</a:t>
            </a:r>
          </a:p>
          <a:p>
            <a:r>
              <a:rPr lang="de-DE" dirty="0"/>
              <a:t>Here,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traditionally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 on </a:t>
            </a:r>
            <a:r>
              <a:rPr lang="de-DE" dirty="0" err="1"/>
              <a:t>the</a:t>
            </a:r>
            <a:r>
              <a:rPr lang="de-DE" dirty="0"/>
              <a:t> Metamodel </a:t>
            </a:r>
            <a:r>
              <a:rPr lang="de-DE" dirty="0" err="1"/>
              <a:t>level</a:t>
            </a:r>
            <a:r>
              <a:rPr lang="de-DE" dirty="0"/>
              <a:t> (i.e. Class, State, Transition)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,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(i.e.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Robot and Item,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).</a:t>
            </a:r>
            <a:r>
              <a:rPr lang="de-AT" dirty="0"/>
              <a:t> All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elements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instances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Metamodel </a:t>
            </a:r>
            <a:r>
              <a:rPr lang="de-AT" dirty="0" err="1"/>
              <a:t>element</a:t>
            </a:r>
            <a:r>
              <a:rPr lang="de-AT" dirty="0"/>
              <a:t> Type,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examined</a:t>
            </a:r>
            <a:r>
              <a:rPr lang="de-AT" dirty="0"/>
              <a:t> DT </a:t>
            </a:r>
            <a:r>
              <a:rPr lang="de-AT" dirty="0" err="1"/>
              <a:t>Languages</a:t>
            </a:r>
            <a:r>
              <a:rPr lang="de-AT" dirty="0"/>
              <a:t>.</a:t>
            </a:r>
          </a:p>
          <a:p>
            <a:endParaRPr lang="de-AT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0232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Figure X.</a:t>
            </a:r>
          </a:p>
          <a:p>
            <a:r>
              <a:rPr lang="de-DE" dirty="0"/>
              <a:t>Here,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traditionally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 on </a:t>
            </a:r>
            <a:r>
              <a:rPr lang="de-DE" dirty="0" err="1"/>
              <a:t>the</a:t>
            </a:r>
            <a:r>
              <a:rPr lang="de-DE" dirty="0"/>
              <a:t> Metamodel </a:t>
            </a:r>
            <a:r>
              <a:rPr lang="de-DE" dirty="0" err="1"/>
              <a:t>level</a:t>
            </a:r>
            <a:r>
              <a:rPr lang="de-DE" dirty="0"/>
              <a:t> (i.e. Class, State, Transition)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,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(i.e.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Robot and Item,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).</a:t>
            </a:r>
            <a:r>
              <a:rPr lang="de-AT" dirty="0"/>
              <a:t> All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elements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instances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Metamodel </a:t>
            </a:r>
            <a:r>
              <a:rPr lang="de-AT" dirty="0" err="1"/>
              <a:t>element</a:t>
            </a:r>
            <a:r>
              <a:rPr lang="de-AT" dirty="0"/>
              <a:t> Type,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examined</a:t>
            </a:r>
            <a:r>
              <a:rPr lang="de-AT" dirty="0"/>
              <a:t> DT </a:t>
            </a:r>
            <a:r>
              <a:rPr lang="de-AT" dirty="0" err="1"/>
              <a:t>Languages</a:t>
            </a:r>
            <a:r>
              <a:rPr lang="de-AT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8286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 alternative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DT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. </a:t>
            </a:r>
            <a:r>
              <a:rPr lang="de-DE" dirty="0" err="1"/>
              <a:t>Therefore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time-</a:t>
            </a:r>
            <a:r>
              <a:rPr lang="de-DE" dirty="0" err="1"/>
              <a:t>series</a:t>
            </a:r>
            <a:r>
              <a:rPr lang="de-DE" dirty="0"/>
              <a:t> support, e.g. </a:t>
            </a:r>
            <a:r>
              <a:rPr lang="de-DE" dirty="0" err="1"/>
              <a:t>through</a:t>
            </a:r>
            <a:r>
              <a:rPr lang="de-DE" dirty="0"/>
              <a:t> time-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databases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101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784086-2039-4B20-48BB-9CA8E67AF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895504-A8A8-FAB6-EC9C-F672A043B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8A238A-8B0F-0EB5-51BC-17E69572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0F33E1-586E-CF98-8C72-E04617DB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0A5A56-CF79-90A3-6C67-8B01E18D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36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431561-A525-44A4-4C4E-F15DF8CE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B6D340-B874-AE2B-6544-F395AF112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68BAB1-5461-1C65-E54D-0937E6C8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2860F6-6FAE-4D6A-EAA7-FF0F23FD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8C3A11-A995-E165-FDE8-13FC86EC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2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8791126-02E3-548C-5DCE-65DB27E1C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A39C53-AEBA-29C4-B3E7-0896BE510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15AAB8-E40D-DFA4-8039-F9CDB66B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EA368-5F2C-47F9-91F5-D3F3641C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9F4F4C-EFC5-4A55-0AE5-1947C0D8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57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7741D-8BC1-6B23-F633-4EDD83C25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5A9E77-B920-61C5-91BD-9E0F9B26D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58EE93-76D5-4C1D-C741-43E6D6E0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07EB67-500C-6A6D-548D-55470AB5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27F5E5-F644-A554-312B-2CD16C7C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72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D0174-D8B2-509C-9C5D-178E2FC7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531FC4-DC10-1A5A-8420-7CE313BAD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6E951D-DFB3-2D05-808D-29E62303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F82556-0F20-23B6-EADD-8F13978B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8963A2-4CA4-14CF-3E0B-222D20A6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22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40D1D-AEEE-9611-BDEC-08683973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A27648-8866-5EED-54EF-73FABCC77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A5267C-807A-A6EC-935B-E23DF9F62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0917F2-DF4F-F307-A45C-9621E655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E6B6C0-8995-9C4D-681D-95DC6DAA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EE6054-6AF1-34BE-ECE0-1ACD0F73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08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75206-D1E2-BBD0-17F1-3FF4C39F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91F0ED-2E2A-562B-209F-C4E491B3F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B890A1-DE87-38FE-B509-16C76DC1F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914A9FA-5E97-09CC-9F60-286A2AD43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9B6113-AA3C-9F95-3B91-590B88AF2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1E0319-6B29-2CB3-2BB8-B548FE73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E80C66-0EC1-D351-8B01-C643795D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C1F939-DC70-1568-1185-ACC66FD2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55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64AB1-7EB4-BF73-6302-7A32C39B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63AF7F-485B-05FB-7F34-D3E99165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55C29C-7745-D666-9CB0-A0CB44AC2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29DC2A-A51A-3A0E-E690-D13690B5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1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C81B6E-941A-92D6-BAEE-BDD4FE76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CFA373-9CA8-DEFA-EA90-A9295D61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4374CB-0CB3-B593-0BAA-F4BEA84A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89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607DC-C543-D157-AF16-F7A47560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C8A35-D57E-3BC6-B1B3-B73EF770D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F2CA3C-B269-9E82-EFD0-732F24F26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21D741-9785-4CA9-6D94-552CBD9C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44489A-309E-35FA-3327-B68B4E04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905119-B196-239F-67E5-90CB7B94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55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3DE49-9E72-4CB9-F532-7464CA2D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CED911A-4FF9-463A-2BCD-08B6F3A0D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3D3B93-94A4-6357-3424-2A6CCB845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C02947-BF6F-6E7D-776C-675103DE3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32DBF1-B48A-1DC5-8D16-2B8AF3E0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42FCC4-0E2A-9238-E890-EAD58A33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51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9883B9-4C7F-5DDC-8A31-89D2F348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109E51-40EB-4052-6653-052A9590F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80DCD1-5DB2-1D82-5607-91642B01E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08E98-C065-499C-801C-52E725986CCF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C0F291-4987-63F4-A7D4-3290386F2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DFEF55-515D-B85D-81DF-BFD7CFC9A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76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Motivating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in EMF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18734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hteck 52">
            <a:extLst>
              <a:ext uri="{FF2B5EF4-FFF2-40B4-BE49-F238E27FC236}">
                <a16:creationId xmlns:a16="http://schemas.microsoft.com/office/drawing/2014/main" id="{7244D057-CA89-E44A-EE9D-147CDD762BF1}"/>
              </a:ext>
            </a:extLst>
          </p:cNvPr>
          <p:cNvSpPr/>
          <p:nvPr/>
        </p:nvSpPr>
        <p:spPr>
          <a:xfrm>
            <a:off x="7758458" y="3241952"/>
            <a:ext cx="735961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cOLC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4CE2E36A-FDE9-675F-A1C4-B82858D4A7D3}"/>
              </a:ext>
            </a:extLst>
          </p:cNvPr>
          <p:cNvSpPr/>
          <p:nvPr/>
        </p:nvSpPr>
        <p:spPr>
          <a:xfrm>
            <a:off x="6672908" y="2713224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E8255B6F-D9A9-B09B-44B9-89EA61A426B1}"/>
              </a:ext>
            </a:extLst>
          </p:cNvPr>
          <p:cNvSpPr/>
          <p:nvPr/>
        </p:nvSpPr>
        <p:spPr>
          <a:xfrm>
            <a:off x="7761587" y="2118982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1A8D1A10-FB5F-3003-1ECA-B470B00FBAA2}"/>
              </a:ext>
            </a:extLst>
          </p:cNvPr>
          <p:cNvSpPr/>
          <p:nvPr/>
        </p:nvSpPr>
        <p:spPr>
          <a:xfrm>
            <a:off x="6677387" y="2118201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E1DF29B-AC34-FEF2-BD45-A28F4BDFFFCD}"/>
              </a:ext>
            </a:extLst>
          </p:cNvPr>
          <p:cNvSpPr/>
          <p:nvPr/>
        </p:nvSpPr>
        <p:spPr>
          <a:xfrm>
            <a:off x="7763968" y="2712479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489C8ABA-D620-09AA-3F85-D80F1E6CF741}"/>
              </a:ext>
            </a:extLst>
          </p:cNvPr>
          <p:cNvSpPr/>
          <p:nvPr/>
        </p:nvSpPr>
        <p:spPr>
          <a:xfrm>
            <a:off x="6610170" y="3242330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11D64C0A-002D-470F-D71B-9B1F691FE4C0}"/>
              </a:ext>
            </a:extLst>
          </p:cNvPr>
          <p:cNvCxnSpPr>
            <a:cxnSpLocks/>
            <a:stCxn id="62" idx="3"/>
            <a:endCxn id="61" idx="1"/>
          </p:cNvCxnSpPr>
          <p:nvPr/>
        </p:nvCxnSpPr>
        <p:spPr>
          <a:xfrm>
            <a:off x="7397387" y="2262201"/>
            <a:ext cx="364200" cy="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DE405029-5F36-FF02-EEED-A2C77535D76E}"/>
              </a:ext>
            </a:extLst>
          </p:cNvPr>
          <p:cNvCxnSpPr>
            <a:cxnSpLocks/>
            <a:stCxn id="56" idx="3"/>
            <a:endCxn id="63" idx="1"/>
          </p:cNvCxnSpPr>
          <p:nvPr/>
        </p:nvCxnSpPr>
        <p:spPr>
          <a:xfrm flipV="1">
            <a:off x="7392908" y="2856479"/>
            <a:ext cx="371060" cy="7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Verbinder: gewinkelt 66">
            <a:extLst>
              <a:ext uri="{FF2B5EF4-FFF2-40B4-BE49-F238E27FC236}">
                <a16:creationId xmlns:a16="http://schemas.microsoft.com/office/drawing/2014/main" id="{08FF8961-2C0F-9E46-7AB7-DDD300C50964}"/>
              </a:ext>
            </a:extLst>
          </p:cNvPr>
          <p:cNvCxnSpPr>
            <a:cxnSpLocks/>
            <a:stCxn id="64" idx="3"/>
            <a:endCxn id="53" idx="1"/>
          </p:cNvCxnSpPr>
          <p:nvPr/>
        </p:nvCxnSpPr>
        <p:spPr>
          <a:xfrm flipV="1">
            <a:off x="7455645" y="3385952"/>
            <a:ext cx="302813" cy="3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Gleichschenkliges Dreieck 68">
            <a:extLst>
              <a:ext uri="{FF2B5EF4-FFF2-40B4-BE49-F238E27FC236}">
                <a16:creationId xmlns:a16="http://schemas.microsoft.com/office/drawing/2014/main" id="{6CE1D4DF-15CF-1539-47E4-1D33AEC70815}"/>
              </a:ext>
            </a:extLst>
          </p:cNvPr>
          <p:cNvSpPr/>
          <p:nvPr/>
        </p:nvSpPr>
        <p:spPr>
          <a:xfrm>
            <a:off x="6959122" y="2403189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7A49DDF2-52C5-7506-0A51-380E06B913D7}"/>
              </a:ext>
            </a:extLst>
          </p:cNvPr>
          <p:cNvCxnSpPr>
            <a:cxnSpLocks/>
            <a:stCxn id="69" idx="3"/>
            <a:endCxn id="56" idx="0"/>
          </p:cNvCxnSpPr>
          <p:nvPr/>
        </p:nvCxnSpPr>
        <p:spPr>
          <a:xfrm>
            <a:off x="7026514" y="2521736"/>
            <a:ext cx="6394" cy="19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5524E5D7-700A-7455-23CF-F2CFB8F82477}"/>
              </a:ext>
            </a:extLst>
          </p:cNvPr>
          <p:cNvCxnSpPr>
            <a:cxnSpLocks/>
            <a:stCxn id="64" idx="0"/>
            <a:endCxn id="56" idx="2"/>
          </p:cNvCxnSpPr>
          <p:nvPr/>
        </p:nvCxnSpPr>
        <p:spPr>
          <a:xfrm flipV="1">
            <a:off x="7032908" y="3001224"/>
            <a:ext cx="0" cy="24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679B0FAC-B34C-5C03-857E-345FC79D0936}"/>
              </a:ext>
            </a:extLst>
          </p:cNvPr>
          <p:cNvCxnSpPr>
            <a:cxnSpLocks/>
            <a:stCxn id="53" idx="0"/>
            <a:endCxn id="63" idx="2"/>
          </p:cNvCxnSpPr>
          <p:nvPr/>
        </p:nvCxnSpPr>
        <p:spPr>
          <a:xfrm flipH="1" flipV="1">
            <a:off x="8123968" y="3000479"/>
            <a:ext cx="2471" cy="24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4AF8DC17-059C-1FB6-0AAC-CCA7C027A60E}"/>
              </a:ext>
            </a:extLst>
          </p:cNvPr>
          <p:cNvCxnSpPr>
            <a:cxnSpLocks/>
            <a:stCxn id="63" idx="0"/>
            <a:endCxn id="61" idx="2"/>
          </p:cNvCxnSpPr>
          <p:nvPr/>
        </p:nvCxnSpPr>
        <p:spPr>
          <a:xfrm rot="16200000" flipV="1">
            <a:off x="7970030" y="2558540"/>
            <a:ext cx="305497" cy="2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56E30EA7-B0BB-F8E4-77FB-99C75F985B0B}"/>
              </a:ext>
            </a:extLst>
          </p:cNvPr>
          <p:cNvSpPr/>
          <p:nvPr/>
        </p:nvSpPr>
        <p:spPr>
          <a:xfrm>
            <a:off x="6564050" y="1598300"/>
            <a:ext cx="2108835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Snapshot-Language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431A809C-A7B6-E04A-1A8D-B9583B528316}"/>
              </a:ext>
            </a:extLst>
          </p:cNvPr>
          <p:cNvSpPr/>
          <p:nvPr/>
        </p:nvSpPr>
        <p:spPr>
          <a:xfrm>
            <a:off x="6552633" y="3727043"/>
            <a:ext cx="2108835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Snapshot</a:t>
            </a: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D3F653B8-1BF4-82A2-C70F-9F2E51E389C7}"/>
              </a:ext>
            </a:extLst>
          </p:cNvPr>
          <p:cNvCxnSpPr>
            <a:cxnSpLocks/>
            <a:stCxn id="83" idx="0"/>
            <a:endCxn id="80" idx="2"/>
          </p:cNvCxnSpPr>
          <p:nvPr/>
        </p:nvCxnSpPr>
        <p:spPr>
          <a:xfrm flipV="1">
            <a:off x="7607051" y="1886300"/>
            <a:ext cx="11417" cy="1840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Verbinder: gewinkelt 101">
            <a:extLst>
              <a:ext uri="{FF2B5EF4-FFF2-40B4-BE49-F238E27FC236}">
                <a16:creationId xmlns:a16="http://schemas.microsoft.com/office/drawing/2014/main" id="{8AA70762-AFC5-BB0A-68C8-2889284AE7AE}"/>
              </a:ext>
            </a:extLst>
          </p:cNvPr>
          <p:cNvCxnSpPr>
            <a:cxnSpLocks/>
            <a:endCxn id="61" idx="0"/>
          </p:cNvCxnSpPr>
          <p:nvPr/>
        </p:nvCxnSpPr>
        <p:spPr>
          <a:xfrm rot="5400000">
            <a:off x="8010263" y="2006800"/>
            <a:ext cx="223507" cy="8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8195735D-4468-1D27-7933-A868327D042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38970" y="3555689"/>
            <a:ext cx="189183" cy="13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Verbinder: gewinkelt 125">
            <a:extLst>
              <a:ext uri="{FF2B5EF4-FFF2-40B4-BE49-F238E27FC236}">
                <a16:creationId xmlns:a16="http://schemas.microsoft.com/office/drawing/2014/main" id="{9844AE67-9D5F-CCE6-749F-D4172133EAF8}"/>
              </a:ext>
            </a:extLst>
          </p:cNvPr>
          <p:cNvCxnSpPr>
            <a:cxnSpLocks/>
            <a:endCxn id="53" idx="2"/>
          </p:cNvCxnSpPr>
          <p:nvPr/>
        </p:nvCxnSpPr>
        <p:spPr>
          <a:xfrm rot="16200000" flipV="1">
            <a:off x="8031660" y="3624732"/>
            <a:ext cx="18956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Verbinder: gewinkelt 133">
            <a:extLst>
              <a:ext uri="{FF2B5EF4-FFF2-40B4-BE49-F238E27FC236}">
                <a16:creationId xmlns:a16="http://schemas.microsoft.com/office/drawing/2014/main" id="{E7F3D682-DA46-1416-854E-1486A4C521AF}"/>
              </a:ext>
            </a:extLst>
          </p:cNvPr>
          <p:cNvCxnSpPr>
            <a:cxnSpLocks/>
          </p:cNvCxnSpPr>
          <p:nvPr/>
        </p:nvCxnSpPr>
        <p:spPr>
          <a:xfrm rot="5400000">
            <a:off x="6922220" y="2001163"/>
            <a:ext cx="232208" cy="18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Verbinder: gewinkelt 134">
            <a:extLst>
              <a:ext uri="{FF2B5EF4-FFF2-40B4-BE49-F238E27FC236}">
                <a16:creationId xmlns:a16="http://schemas.microsoft.com/office/drawing/2014/main" id="{BA4CE95A-A555-A4CB-986C-DB0512A5B5C7}"/>
              </a:ext>
            </a:extLst>
          </p:cNvPr>
          <p:cNvCxnSpPr>
            <a:cxnSpLocks/>
            <a:stCxn id="80" idx="3"/>
            <a:endCxn id="80" idx="0"/>
          </p:cNvCxnSpPr>
          <p:nvPr/>
        </p:nvCxnSpPr>
        <p:spPr>
          <a:xfrm flipH="1" flipV="1">
            <a:off x="7618468" y="1598300"/>
            <a:ext cx="1054417" cy="144000"/>
          </a:xfrm>
          <a:prstGeom prst="bentConnector4">
            <a:avLst>
              <a:gd name="adj1" fmla="val -21680"/>
              <a:gd name="adj2" fmla="val 258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Verbinder: gewinkelt 137">
            <a:extLst>
              <a:ext uri="{FF2B5EF4-FFF2-40B4-BE49-F238E27FC236}">
                <a16:creationId xmlns:a16="http://schemas.microsoft.com/office/drawing/2014/main" id="{FA2B7680-BDEB-E116-B30E-A825DE09C0B4}"/>
              </a:ext>
            </a:extLst>
          </p:cNvPr>
          <p:cNvCxnSpPr>
            <a:cxnSpLocks/>
            <a:stCxn id="83" idx="3"/>
            <a:endCxn id="83" idx="2"/>
          </p:cNvCxnSpPr>
          <p:nvPr/>
        </p:nvCxnSpPr>
        <p:spPr>
          <a:xfrm flipH="1">
            <a:off x="7607051" y="3871043"/>
            <a:ext cx="1054417" cy="144000"/>
          </a:xfrm>
          <a:prstGeom prst="bentConnector4">
            <a:avLst>
              <a:gd name="adj1" fmla="val -21680"/>
              <a:gd name="adj2" fmla="val 258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>
            <a:extLst>
              <a:ext uri="{FF2B5EF4-FFF2-40B4-BE49-F238E27FC236}">
                <a16:creationId xmlns:a16="http://schemas.microsoft.com/office/drawing/2014/main" id="{676C74F0-8BC1-9CBA-4379-AC8542A3C45C}"/>
              </a:ext>
            </a:extLst>
          </p:cNvPr>
          <p:cNvCxnSpPr>
            <a:cxnSpLocks/>
          </p:cNvCxnSpPr>
          <p:nvPr/>
        </p:nvCxnSpPr>
        <p:spPr>
          <a:xfrm flipH="1">
            <a:off x="6258187" y="3136822"/>
            <a:ext cx="25586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72D86CDE-B3C9-40EE-A5EA-965EA0CD98AC}"/>
              </a:ext>
            </a:extLst>
          </p:cNvPr>
          <p:cNvSpPr txBox="1"/>
          <p:nvPr/>
        </p:nvSpPr>
        <p:spPr>
          <a:xfrm>
            <a:off x="5207362" y="1913286"/>
            <a:ext cx="1111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Legend</a:t>
            </a:r>
          </a:p>
        </p:txBody>
      </p: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F1C3384-05BB-A70A-550E-19BFF9AE4706}"/>
              </a:ext>
            </a:extLst>
          </p:cNvPr>
          <p:cNvCxnSpPr>
            <a:cxnSpLocks/>
          </p:cNvCxnSpPr>
          <p:nvPr/>
        </p:nvCxnSpPr>
        <p:spPr>
          <a:xfrm>
            <a:off x="4972599" y="2335111"/>
            <a:ext cx="36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feld 170">
            <a:extLst>
              <a:ext uri="{FF2B5EF4-FFF2-40B4-BE49-F238E27FC236}">
                <a16:creationId xmlns:a16="http://schemas.microsoft.com/office/drawing/2014/main" id="{E08AF842-9B6C-5DDE-9A3D-71789656DE33}"/>
              </a:ext>
            </a:extLst>
          </p:cNvPr>
          <p:cNvSpPr txBox="1"/>
          <p:nvPr/>
        </p:nvSpPr>
        <p:spPr>
          <a:xfrm>
            <a:off x="5574835" y="2170019"/>
            <a:ext cx="139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Instantiation</a:t>
            </a:r>
            <a:endParaRPr lang="de-DE" sz="1400" dirty="0"/>
          </a:p>
        </p:txBody>
      </p:sp>
      <p:sp>
        <p:nvSpPr>
          <p:cNvPr id="172" name="Textfeld 171">
            <a:extLst>
              <a:ext uri="{FF2B5EF4-FFF2-40B4-BE49-F238E27FC236}">
                <a16:creationId xmlns:a16="http://schemas.microsoft.com/office/drawing/2014/main" id="{65364DF8-9493-6D3F-C05A-DBEF26367785}"/>
              </a:ext>
            </a:extLst>
          </p:cNvPr>
          <p:cNvSpPr txBox="1"/>
          <p:nvPr/>
        </p:nvSpPr>
        <p:spPr>
          <a:xfrm>
            <a:off x="5590461" y="2443838"/>
            <a:ext cx="139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Association</a:t>
            </a:r>
            <a:endParaRPr lang="de-DE" sz="1400" dirty="0"/>
          </a:p>
        </p:txBody>
      </p:sp>
      <p:cxnSp>
        <p:nvCxnSpPr>
          <p:cNvPr id="173" name="Verbinder: gewinkelt 172">
            <a:extLst>
              <a:ext uri="{FF2B5EF4-FFF2-40B4-BE49-F238E27FC236}">
                <a16:creationId xmlns:a16="http://schemas.microsoft.com/office/drawing/2014/main" id="{08E95604-DE0A-932C-03DA-A903A08DF4BD}"/>
              </a:ext>
            </a:extLst>
          </p:cNvPr>
          <p:cNvCxnSpPr>
            <a:cxnSpLocks/>
          </p:cNvCxnSpPr>
          <p:nvPr/>
        </p:nvCxnSpPr>
        <p:spPr>
          <a:xfrm flipV="1">
            <a:off x="4979713" y="2615102"/>
            <a:ext cx="36086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feld 173">
            <a:extLst>
              <a:ext uri="{FF2B5EF4-FFF2-40B4-BE49-F238E27FC236}">
                <a16:creationId xmlns:a16="http://schemas.microsoft.com/office/drawing/2014/main" id="{B65F37E5-2C67-6F2A-9FC7-95AFF4B460AC}"/>
              </a:ext>
            </a:extLst>
          </p:cNvPr>
          <p:cNvSpPr txBox="1"/>
          <p:nvPr/>
        </p:nvSpPr>
        <p:spPr>
          <a:xfrm>
            <a:off x="5568592" y="2695571"/>
            <a:ext cx="139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Inheritance</a:t>
            </a:r>
            <a:endParaRPr lang="de-DE" sz="1400" dirty="0"/>
          </a:p>
        </p:txBody>
      </p:sp>
      <p:sp>
        <p:nvSpPr>
          <p:cNvPr id="175" name="Gleichschenkliges Dreieck 174">
            <a:extLst>
              <a:ext uri="{FF2B5EF4-FFF2-40B4-BE49-F238E27FC236}">
                <a16:creationId xmlns:a16="http://schemas.microsoft.com/office/drawing/2014/main" id="{18F28CF9-45B4-D54D-54FB-FF44EBD699DD}"/>
              </a:ext>
            </a:extLst>
          </p:cNvPr>
          <p:cNvSpPr/>
          <p:nvPr/>
        </p:nvSpPr>
        <p:spPr>
          <a:xfrm rot="5400000">
            <a:off x="5177685" y="277858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76" name="Gerader Verbinder 175">
            <a:extLst>
              <a:ext uri="{FF2B5EF4-FFF2-40B4-BE49-F238E27FC236}">
                <a16:creationId xmlns:a16="http://schemas.microsoft.com/office/drawing/2014/main" id="{E0138289-5C3D-C0C3-D56F-E30EEE24FAD0}"/>
              </a:ext>
            </a:extLst>
          </p:cNvPr>
          <p:cNvCxnSpPr>
            <a:cxnSpLocks/>
            <a:stCxn id="175" idx="3"/>
          </p:cNvCxnSpPr>
          <p:nvPr/>
        </p:nvCxnSpPr>
        <p:spPr>
          <a:xfrm flipH="1">
            <a:off x="4990553" y="2837861"/>
            <a:ext cx="195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01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8D6B9-3C42-52A5-6386-EAB3E5DCC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Demonstration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43B340-31E6-608A-5E0F-013F96243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Showing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proposed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motivating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01938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5191327" y="319817"/>
            <a:ext cx="1331651" cy="38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State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8147413" y="325363"/>
            <a:ext cx="133165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Transition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 flipV="1">
            <a:off x="6522979" y="510029"/>
            <a:ext cx="1624435" cy="35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8147413" y="677792"/>
            <a:ext cx="1331651" cy="5030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String</a:t>
            </a:r>
          </a:p>
          <a:p>
            <a:pPr algn="ctr"/>
            <a:r>
              <a:rPr lang="de-DE" sz="1400">
                <a:solidFill>
                  <a:schemeClr val="tx1"/>
                </a:solidFill>
              </a:rPr>
              <a:t>fires: Bool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5191328" y="702231"/>
            <a:ext cx="1331651" cy="5877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String</a:t>
            </a: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937348BB-62C2-999F-7CED-5BBAE99D41FF}"/>
              </a:ext>
            </a:extLst>
          </p:cNvPr>
          <p:cNvCxnSpPr>
            <a:cxnSpLocks/>
            <a:stCxn id="44" idx="3"/>
            <a:endCxn id="27" idx="1"/>
          </p:cNvCxnSpPr>
          <p:nvPr/>
        </p:nvCxnSpPr>
        <p:spPr>
          <a:xfrm>
            <a:off x="2862752" y="685577"/>
            <a:ext cx="1113564" cy="25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77F1E92E-DBAA-4BB7-6320-46E595C4D263}"/>
              </a:ext>
            </a:extLst>
          </p:cNvPr>
          <p:cNvSpPr/>
          <p:nvPr/>
        </p:nvSpPr>
        <p:spPr>
          <a:xfrm>
            <a:off x="5252551" y="1926570"/>
            <a:ext cx="133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processing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67E2454-62A1-64A4-9790-A20CDE5100C3}"/>
              </a:ext>
            </a:extLst>
          </p:cNvPr>
          <p:cNvSpPr/>
          <p:nvPr/>
        </p:nvSpPr>
        <p:spPr>
          <a:xfrm>
            <a:off x="1931461" y="2172116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6C90CA08-06B6-B95F-0C3C-A370B5DEA8DB}"/>
              </a:ext>
            </a:extLst>
          </p:cNvPr>
          <p:cNvSpPr/>
          <p:nvPr/>
        </p:nvSpPr>
        <p:spPr>
          <a:xfrm>
            <a:off x="7458852" y="2405265"/>
            <a:ext cx="2920187" cy="4376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processingFinished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197C83D8-02CE-385A-5317-025065A99247}"/>
              </a:ext>
            </a:extLst>
          </p:cNvPr>
          <p:cNvSpPr/>
          <p:nvPr/>
        </p:nvSpPr>
        <p:spPr>
          <a:xfrm>
            <a:off x="4213651" y="2640820"/>
            <a:ext cx="133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processed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B00F2508-5C48-2131-7DEB-9C963AF60735}"/>
              </a:ext>
            </a:extLst>
          </p:cNvPr>
          <p:cNvCxnSpPr>
            <a:cxnSpLocks/>
            <a:stCxn id="66" idx="3"/>
            <a:endCxn id="50" idx="1"/>
          </p:cNvCxnSpPr>
          <p:nvPr/>
        </p:nvCxnSpPr>
        <p:spPr>
          <a:xfrm>
            <a:off x="2784536" y="2356782"/>
            <a:ext cx="119177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4CFA4CD3-3224-8241-D92A-5EB3D45DCF23}"/>
              </a:ext>
            </a:extLst>
          </p:cNvPr>
          <p:cNvCxnSpPr>
            <a:cxnSpLocks/>
            <a:stCxn id="68" idx="1"/>
            <a:endCxn id="61" idx="3"/>
          </p:cNvCxnSpPr>
          <p:nvPr/>
        </p:nvCxnSpPr>
        <p:spPr>
          <a:xfrm rot="10800000">
            <a:off x="6584202" y="2111237"/>
            <a:ext cx="874650" cy="512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83D1773B-E578-7727-8D9E-C0329FED307D}"/>
              </a:ext>
            </a:extLst>
          </p:cNvPr>
          <p:cNvCxnSpPr>
            <a:cxnSpLocks/>
            <a:stCxn id="68" idx="1"/>
            <a:endCxn id="69" idx="3"/>
          </p:cNvCxnSpPr>
          <p:nvPr/>
        </p:nvCxnSpPr>
        <p:spPr>
          <a:xfrm rot="10800000" flipV="1">
            <a:off x="5545302" y="2624078"/>
            <a:ext cx="1913550" cy="2014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leichschenkliges Dreieck 39">
            <a:extLst>
              <a:ext uri="{FF2B5EF4-FFF2-40B4-BE49-F238E27FC236}">
                <a16:creationId xmlns:a16="http://schemas.microsoft.com/office/drawing/2014/main" id="{17F5556A-7C00-7E8B-A439-773A416D0DA3}"/>
              </a:ext>
            </a:extLst>
          </p:cNvPr>
          <p:cNvSpPr/>
          <p:nvPr/>
        </p:nvSpPr>
        <p:spPr>
          <a:xfrm>
            <a:off x="2301430" y="89225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6ADB0CA0-6C29-D43A-ED81-32623916364F}"/>
              </a:ext>
            </a:extLst>
          </p:cNvPr>
          <p:cNvSpPr/>
          <p:nvPr/>
        </p:nvSpPr>
        <p:spPr>
          <a:xfrm>
            <a:off x="2009677" y="500911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Class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1D02229E-D796-CCB4-51A9-F9223CF91D01}"/>
              </a:ext>
            </a:extLst>
          </p:cNvPr>
          <p:cNvCxnSpPr>
            <a:cxnSpLocks/>
            <a:stCxn id="40" idx="3"/>
            <a:endCxn id="66" idx="0"/>
          </p:cNvCxnSpPr>
          <p:nvPr/>
        </p:nvCxnSpPr>
        <p:spPr>
          <a:xfrm flipH="1">
            <a:off x="2357999" y="1010804"/>
            <a:ext cx="10823" cy="1161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C6ED592B-4ADC-BE05-E8A0-2382100DEEB1}"/>
              </a:ext>
            </a:extLst>
          </p:cNvPr>
          <p:cNvCxnSpPr>
            <a:cxnSpLocks/>
          </p:cNvCxnSpPr>
          <p:nvPr/>
        </p:nvCxnSpPr>
        <p:spPr>
          <a:xfrm>
            <a:off x="436228" y="3215991"/>
            <a:ext cx="11249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87084132-26BF-3C33-C662-4AAF40F2AC42}"/>
              </a:ext>
            </a:extLst>
          </p:cNvPr>
          <p:cNvSpPr/>
          <p:nvPr/>
        </p:nvSpPr>
        <p:spPr>
          <a:xfrm>
            <a:off x="2597903" y="3215991"/>
            <a:ext cx="187242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1788FE-A022-137B-349A-18CF11BDBC7C}"/>
              </a:ext>
            </a:extLst>
          </p:cNvPr>
          <p:cNvSpPr/>
          <p:nvPr/>
        </p:nvSpPr>
        <p:spPr>
          <a:xfrm>
            <a:off x="1886704" y="4390002"/>
            <a:ext cx="191828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pg1:processing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64131520-D626-6477-C133-145AF3777719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rot="16200000" flipH="1">
            <a:off x="3361656" y="3757781"/>
            <a:ext cx="34491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7E8B41C4-A218-26F8-6CD3-470C39CF40C2}"/>
              </a:ext>
            </a:extLst>
          </p:cNvPr>
          <p:cNvSpPr/>
          <p:nvPr/>
        </p:nvSpPr>
        <p:spPr>
          <a:xfrm>
            <a:off x="4154954" y="4930736"/>
            <a:ext cx="1718011" cy="4376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 </a:t>
            </a:r>
            <a:r>
              <a:rPr lang="de-DE" sz="1400" dirty="0" err="1">
                <a:solidFill>
                  <a:schemeClr val="tx1"/>
                </a:solidFill>
              </a:rPr>
              <a:t>processingFinished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7449479C-1A2F-F16C-8E17-0E456B35B022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rot="10800000">
            <a:off x="3804992" y="4574668"/>
            <a:ext cx="349963" cy="5748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0A4DD54F-C31E-BDCF-FA58-3317824F3C3A}"/>
              </a:ext>
            </a:extLst>
          </p:cNvPr>
          <p:cNvSpPr/>
          <p:nvPr/>
        </p:nvSpPr>
        <p:spPr>
          <a:xfrm>
            <a:off x="1891063" y="5673111"/>
            <a:ext cx="190661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pg1:processed</a:t>
            </a:r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CD64BBBD-1488-727A-5F4F-F60DF8FA5E8A}"/>
              </a:ext>
            </a:extLst>
          </p:cNvPr>
          <p:cNvCxnSpPr>
            <a:cxnSpLocks/>
            <a:stCxn id="15" idx="1"/>
            <a:endCxn id="19" idx="3"/>
          </p:cNvCxnSpPr>
          <p:nvPr/>
        </p:nvCxnSpPr>
        <p:spPr>
          <a:xfrm rot="10800000" flipV="1">
            <a:off x="3797676" y="5149549"/>
            <a:ext cx="357279" cy="7082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68D78D0A-3F64-D1B9-8F34-97A842CB4951}"/>
              </a:ext>
            </a:extLst>
          </p:cNvPr>
          <p:cNvSpPr/>
          <p:nvPr/>
        </p:nvSpPr>
        <p:spPr>
          <a:xfrm>
            <a:off x="7575919" y="3193977"/>
            <a:ext cx="191828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946D4E0-7069-F5AB-8C8E-41CA37CBC764}"/>
              </a:ext>
            </a:extLst>
          </p:cNvPr>
          <p:cNvSpPr/>
          <p:nvPr/>
        </p:nvSpPr>
        <p:spPr>
          <a:xfrm>
            <a:off x="7582270" y="4378557"/>
            <a:ext cx="191828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04F77E5F-0568-3491-8D11-9B678B0D4F85}"/>
              </a:ext>
            </a:extLst>
          </p:cNvPr>
          <p:cNvCxnSpPr>
            <a:cxnSpLocks/>
            <a:stCxn id="30" idx="2"/>
            <a:endCxn id="11" idx="0"/>
          </p:cNvCxnSpPr>
          <p:nvPr/>
        </p:nvCxnSpPr>
        <p:spPr>
          <a:xfrm rot="16200000" flipH="1">
            <a:off x="8827611" y="3270760"/>
            <a:ext cx="411769" cy="9968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08D2AEE-B755-A880-3FBC-3CD4DE934626}"/>
              </a:ext>
            </a:extLst>
          </p:cNvPr>
          <p:cNvSpPr/>
          <p:nvPr/>
        </p:nvSpPr>
        <p:spPr>
          <a:xfrm>
            <a:off x="10311648" y="5103520"/>
            <a:ext cx="1718011" cy="43762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 Transition</a:t>
            </a:r>
          </a:p>
        </p:txBody>
      </p: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B2CF06BD-06E6-6F7E-6287-E24272BDD65D}"/>
              </a:ext>
            </a:extLst>
          </p:cNvPr>
          <p:cNvCxnSpPr>
            <a:cxnSpLocks/>
            <a:stCxn id="36" idx="1"/>
            <a:endCxn id="32" idx="3"/>
          </p:cNvCxnSpPr>
          <p:nvPr/>
        </p:nvCxnSpPr>
        <p:spPr>
          <a:xfrm rot="10800000">
            <a:off x="9500558" y="4563224"/>
            <a:ext cx="811090" cy="759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2F704BF1-8CF2-C455-CC1B-4B00667C675C}"/>
              </a:ext>
            </a:extLst>
          </p:cNvPr>
          <p:cNvSpPr/>
          <p:nvPr/>
        </p:nvSpPr>
        <p:spPr>
          <a:xfrm>
            <a:off x="7579577" y="5541147"/>
            <a:ext cx="191097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F38B1C48-C66F-8DE5-27B6-56BF5734DB5C}"/>
              </a:ext>
            </a:extLst>
          </p:cNvPr>
          <p:cNvCxnSpPr>
            <a:cxnSpLocks/>
            <a:stCxn id="36" idx="1"/>
            <a:endCxn id="41" idx="3"/>
          </p:cNvCxnSpPr>
          <p:nvPr/>
        </p:nvCxnSpPr>
        <p:spPr>
          <a:xfrm rot="10800000" flipV="1">
            <a:off x="9490548" y="5322333"/>
            <a:ext cx="821100" cy="4034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0B2117B4-209F-FC89-BD9A-35451309FAE0}"/>
              </a:ext>
            </a:extLst>
          </p:cNvPr>
          <p:cNvSpPr/>
          <p:nvPr/>
        </p:nvSpPr>
        <p:spPr>
          <a:xfrm>
            <a:off x="7579578" y="5902919"/>
            <a:ext cx="1910971" cy="8637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232904B-7211-7FE3-F736-91D08A8983CB}"/>
              </a:ext>
            </a:extLst>
          </p:cNvPr>
          <p:cNvSpPr/>
          <p:nvPr/>
        </p:nvSpPr>
        <p:spPr>
          <a:xfrm>
            <a:off x="7582270" y="4739837"/>
            <a:ext cx="1918287" cy="6801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9C7C7A2D-3707-2437-7DCC-C28E946BA591}"/>
              </a:ext>
            </a:extLst>
          </p:cNvPr>
          <p:cNvSpPr/>
          <p:nvPr/>
        </p:nvSpPr>
        <p:spPr>
          <a:xfrm>
            <a:off x="1886704" y="6035720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E5EF5A36-9969-DAA6-BC17-C80D54EAE35A}"/>
              </a:ext>
            </a:extLst>
          </p:cNvPr>
          <p:cNvSpPr/>
          <p:nvPr/>
        </p:nvSpPr>
        <p:spPr>
          <a:xfrm>
            <a:off x="1886703" y="4759334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A7B2A27-82B0-9A5A-BBC1-4E1BCC0C8561}"/>
              </a:ext>
            </a:extLst>
          </p:cNvPr>
          <p:cNvSpPr/>
          <p:nvPr/>
        </p:nvSpPr>
        <p:spPr>
          <a:xfrm>
            <a:off x="6871855" y="3975078"/>
            <a:ext cx="5320145" cy="2882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robotStateMachine</a:t>
            </a:r>
            <a:r>
              <a:rPr lang="de-DE" dirty="0">
                <a:solidFill>
                  <a:schemeClr val="tx1"/>
                </a:solidFill>
              </a:rPr>
              <a:t>: </a:t>
            </a:r>
            <a:r>
              <a:rPr lang="de-DE" dirty="0" err="1">
                <a:solidFill>
                  <a:schemeClr val="tx1"/>
                </a:solidFill>
              </a:rPr>
              <a:t>StateMachine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4D102D9-2259-3E6C-1547-2BE7CE63E81F}"/>
              </a:ext>
            </a:extLst>
          </p:cNvPr>
          <p:cNvSpPr/>
          <p:nvPr/>
        </p:nvSpPr>
        <p:spPr>
          <a:xfrm>
            <a:off x="436228" y="3930242"/>
            <a:ext cx="6195775" cy="2927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robotStateMachine</a:t>
            </a:r>
            <a:r>
              <a:rPr lang="de-DE" dirty="0">
                <a:solidFill>
                  <a:schemeClr val="tx1"/>
                </a:solidFill>
              </a:rPr>
              <a:t>: </a:t>
            </a:r>
            <a:r>
              <a:rPr lang="de-DE" dirty="0" err="1">
                <a:solidFill>
                  <a:schemeClr val="tx1"/>
                </a:solidFill>
              </a:rPr>
              <a:t>RobotStateMachine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37" name="Gleichschenkliges Dreieck 36">
            <a:extLst>
              <a:ext uri="{FF2B5EF4-FFF2-40B4-BE49-F238E27FC236}">
                <a16:creationId xmlns:a16="http://schemas.microsoft.com/office/drawing/2014/main" id="{7C44AB1A-8509-89D7-BDD7-2532FE66AB56}"/>
              </a:ext>
            </a:extLst>
          </p:cNvPr>
          <p:cNvSpPr/>
          <p:nvPr/>
        </p:nvSpPr>
        <p:spPr>
          <a:xfrm>
            <a:off x="5852190" y="1301476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4CE2A02-21E2-32E8-7455-EB9258FA3FFA}"/>
              </a:ext>
            </a:extLst>
          </p:cNvPr>
          <p:cNvCxnSpPr>
            <a:cxnSpLocks/>
            <a:stCxn id="37" idx="3"/>
            <a:endCxn id="61" idx="0"/>
          </p:cNvCxnSpPr>
          <p:nvPr/>
        </p:nvCxnSpPr>
        <p:spPr>
          <a:xfrm flipH="1">
            <a:off x="5918377" y="1420023"/>
            <a:ext cx="1205" cy="506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ADCF6ADB-66FB-4F2F-6A0B-6650067C0552}"/>
              </a:ext>
            </a:extLst>
          </p:cNvPr>
          <p:cNvSpPr/>
          <p:nvPr/>
        </p:nvSpPr>
        <p:spPr>
          <a:xfrm>
            <a:off x="3976316" y="59363"/>
            <a:ext cx="6583014" cy="1303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StateMachine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B300968-DF75-DFFD-93E9-6734E8313BBB}"/>
              </a:ext>
            </a:extLst>
          </p:cNvPr>
          <p:cNvSpPr/>
          <p:nvPr/>
        </p:nvSpPr>
        <p:spPr>
          <a:xfrm>
            <a:off x="3976315" y="1578236"/>
            <a:ext cx="6583014" cy="1557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RobotStateMachine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0C9E92EE-3F06-99F3-7411-84505681DCC9}"/>
              </a:ext>
            </a:extLst>
          </p:cNvPr>
          <p:cNvCxnSpPr>
            <a:cxnSpLocks/>
            <a:stCxn id="37" idx="3"/>
            <a:endCxn id="69" idx="0"/>
          </p:cNvCxnSpPr>
          <p:nvPr/>
        </p:nvCxnSpPr>
        <p:spPr>
          <a:xfrm flipH="1">
            <a:off x="4879477" y="1420023"/>
            <a:ext cx="1040105" cy="1220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Gleichschenkliges Dreieck 74">
            <a:extLst>
              <a:ext uri="{FF2B5EF4-FFF2-40B4-BE49-F238E27FC236}">
                <a16:creationId xmlns:a16="http://schemas.microsoft.com/office/drawing/2014/main" id="{C9E11C08-BADC-E626-3242-5E8F24A7F4A8}"/>
              </a:ext>
            </a:extLst>
          </p:cNvPr>
          <p:cNvSpPr/>
          <p:nvPr/>
        </p:nvSpPr>
        <p:spPr>
          <a:xfrm>
            <a:off x="8851554" y="1188755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6E0619C9-8E85-4391-13D6-CE10E42C39A2}"/>
              </a:ext>
            </a:extLst>
          </p:cNvPr>
          <p:cNvCxnSpPr>
            <a:cxnSpLocks/>
            <a:stCxn id="75" idx="3"/>
            <a:endCxn id="68" idx="0"/>
          </p:cNvCxnSpPr>
          <p:nvPr/>
        </p:nvCxnSpPr>
        <p:spPr>
          <a:xfrm>
            <a:off x="8918946" y="1307302"/>
            <a:ext cx="0" cy="1097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065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87084132-26BF-3C33-C662-4AAF40F2AC42}"/>
              </a:ext>
            </a:extLst>
          </p:cNvPr>
          <p:cNvSpPr/>
          <p:nvPr/>
        </p:nvSpPr>
        <p:spPr>
          <a:xfrm>
            <a:off x="1759335" y="356674"/>
            <a:ext cx="1872423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1788FE-A022-137B-349A-18CF11BDBC7C}"/>
              </a:ext>
            </a:extLst>
          </p:cNvPr>
          <p:cNvSpPr/>
          <p:nvPr/>
        </p:nvSpPr>
        <p:spPr>
          <a:xfrm>
            <a:off x="667556" y="1163433"/>
            <a:ext cx="1918287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pg1:processing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64131520-D626-6477-C133-145AF3777719}"/>
              </a:ext>
            </a:extLst>
          </p:cNvPr>
          <p:cNvCxnSpPr>
            <a:cxnSpLocks/>
            <a:stCxn id="12" idx="2"/>
            <a:endCxn id="3" idx="0"/>
          </p:cNvCxnSpPr>
          <p:nvPr/>
        </p:nvCxnSpPr>
        <p:spPr>
          <a:xfrm rot="5400000">
            <a:off x="2562179" y="742042"/>
            <a:ext cx="26673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7449479C-1A2F-F16C-8E17-0E456B35B022}"/>
              </a:ext>
            </a:extLst>
          </p:cNvPr>
          <p:cNvCxnSpPr>
            <a:cxnSpLocks/>
            <a:stCxn id="108" idx="1"/>
            <a:endCxn id="13" idx="3"/>
          </p:cNvCxnSpPr>
          <p:nvPr/>
        </p:nvCxnSpPr>
        <p:spPr>
          <a:xfrm rot="10800000">
            <a:off x="2585843" y="1288896"/>
            <a:ext cx="370042" cy="276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0A4DD54F-C31E-BDCF-FA58-3317824F3C3A}"/>
              </a:ext>
            </a:extLst>
          </p:cNvPr>
          <p:cNvSpPr/>
          <p:nvPr/>
        </p:nvSpPr>
        <p:spPr>
          <a:xfrm>
            <a:off x="671915" y="2285404"/>
            <a:ext cx="1906612" cy="25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pg1:processed</a:t>
            </a:r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CD64BBBD-1488-727A-5F4F-F60DF8FA5E8A}"/>
              </a:ext>
            </a:extLst>
          </p:cNvPr>
          <p:cNvCxnSpPr>
            <a:cxnSpLocks/>
            <a:stCxn id="109" idx="1"/>
            <a:endCxn id="19" idx="3"/>
          </p:cNvCxnSpPr>
          <p:nvPr/>
        </p:nvCxnSpPr>
        <p:spPr>
          <a:xfrm rot="10800000" flipV="1">
            <a:off x="2578528" y="1944804"/>
            <a:ext cx="376885" cy="466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68D78D0A-3F64-D1B9-8F34-97A842CB4951}"/>
              </a:ext>
            </a:extLst>
          </p:cNvPr>
          <p:cNvSpPr/>
          <p:nvPr/>
        </p:nvSpPr>
        <p:spPr>
          <a:xfrm>
            <a:off x="8166703" y="307813"/>
            <a:ext cx="19182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946D4E0-7069-F5AB-8C8E-41CA37CBC764}"/>
              </a:ext>
            </a:extLst>
          </p:cNvPr>
          <p:cNvSpPr/>
          <p:nvPr/>
        </p:nvSpPr>
        <p:spPr>
          <a:xfrm>
            <a:off x="7228498" y="1125217"/>
            <a:ext cx="19182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04F77E5F-0568-3491-8D11-9B678B0D4F85}"/>
              </a:ext>
            </a:extLst>
          </p:cNvPr>
          <p:cNvCxnSpPr>
            <a:cxnSpLocks/>
            <a:stCxn id="30" idx="2"/>
            <a:endCxn id="35" idx="0"/>
          </p:cNvCxnSpPr>
          <p:nvPr/>
        </p:nvCxnSpPr>
        <p:spPr>
          <a:xfrm rot="16200000" flipH="1">
            <a:off x="9015803" y="669857"/>
            <a:ext cx="228865" cy="87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B2CF06BD-06E6-6F7E-6287-E24272BDD65D}"/>
              </a:ext>
            </a:extLst>
          </p:cNvPr>
          <p:cNvCxnSpPr>
            <a:cxnSpLocks/>
            <a:endCxn id="32" idx="3"/>
          </p:cNvCxnSpPr>
          <p:nvPr/>
        </p:nvCxnSpPr>
        <p:spPr>
          <a:xfrm rot="10800000">
            <a:off x="9146787" y="1251218"/>
            <a:ext cx="606825" cy="4871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2F704BF1-8CF2-C455-CC1B-4B00667C675C}"/>
              </a:ext>
            </a:extLst>
          </p:cNvPr>
          <p:cNvSpPr/>
          <p:nvPr/>
        </p:nvSpPr>
        <p:spPr>
          <a:xfrm>
            <a:off x="7244758" y="2219265"/>
            <a:ext cx="1910971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F38B1C48-C66F-8DE5-27B6-56BF5734DB5C}"/>
              </a:ext>
            </a:extLst>
          </p:cNvPr>
          <p:cNvCxnSpPr>
            <a:cxnSpLocks/>
            <a:endCxn id="41" idx="3"/>
          </p:cNvCxnSpPr>
          <p:nvPr/>
        </p:nvCxnSpPr>
        <p:spPr>
          <a:xfrm rot="10800000" flipV="1">
            <a:off x="9155729" y="1738397"/>
            <a:ext cx="597882" cy="6068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0B2117B4-209F-FC89-BD9A-35451309FAE0}"/>
              </a:ext>
            </a:extLst>
          </p:cNvPr>
          <p:cNvSpPr/>
          <p:nvPr/>
        </p:nvSpPr>
        <p:spPr>
          <a:xfrm>
            <a:off x="7244758" y="2460780"/>
            <a:ext cx="1910971" cy="7454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232904B-7211-7FE3-F736-91D08A8983CB}"/>
              </a:ext>
            </a:extLst>
          </p:cNvPr>
          <p:cNvSpPr/>
          <p:nvPr/>
        </p:nvSpPr>
        <p:spPr>
          <a:xfrm>
            <a:off x="7227268" y="1374114"/>
            <a:ext cx="1918287" cy="6801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9C7C7A2D-3707-2437-7DCC-C28E946BA591}"/>
              </a:ext>
            </a:extLst>
          </p:cNvPr>
          <p:cNvSpPr/>
          <p:nvPr/>
        </p:nvSpPr>
        <p:spPr>
          <a:xfrm>
            <a:off x="667555" y="2528964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E5EF5A36-9969-DAA6-BC17-C80D54EAE35A}"/>
              </a:ext>
            </a:extLst>
          </p:cNvPr>
          <p:cNvSpPr/>
          <p:nvPr/>
        </p:nvSpPr>
        <p:spPr>
          <a:xfrm>
            <a:off x="667555" y="1414357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7FEADDC-3784-681A-D03C-D2C4E00BBF82}"/>
              </a:ext>
            </a:extLst>
          </p:cNvPr>
          <p:cNvSpPr/>
          <p:nvPr/>
        </p:nvSpPr>
        <p:spPr>
          <a:xfrm>
            <a:off x="304746" y="14942"/>
            <a:ext cx="4707388" cy="3367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s1:Snapshot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E6F5C7F-B2D8-35B0-81A1-A9BE831C2E86}"/>
              </a:ext>
            </a:extLst>
          </p:cNvPr>
          <p:cNvSpPr/>
          <p:nvPr/>
        </p:nvSpPr>
        <p:spPr>
          <a:xfrm>
            <a:off x="6672721" y="17040"/>
            <a:ext cx="5017713" cy="328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s1:Snapshot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D01417E-8E8F-205F-1E4C-60D69358F2DB}"/>
              </a:ext>
            </a:extLst>
          </p:cNvPr>
          <p:cNvSpPr/>
          <p:nvPr/>
        </p:nvSpPr>
        <p:spPr>
          <a:xfrm>
            <a:off x="1765685" y="3883442"/>
            <a:ext cx="1872423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E2EFDBFC-BB36-732F-37A8-5040FA6AC675}"/>
              </a:ext>
            </a:extLst>
          </p:cNvPr>
          <p:cNvSpPr/>
          <p:nvPr/>
        </p:nvSpPr>
        <p:spPr>
          <a:xfrm>
            <a:off x="675345" y="4703319"/>
            <a:ext cx="1918287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pg1:processing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196DD9D2-232E-861C-4ED4-098ADD4DE78E}"/>
              </a:ext>
            </a:extLst>
          </p:cNvPr>
          <p:cNvCxnSpPr>
            <a:cxnSpLocks/>
            <a:stCxn id="82" idx="2"/>
            <a:endCxn id="11" idx="0"/>
          </p:cNvCxnSpPr>
          <p:nvPr/>
        </p:nvCxnSpPr>
        <p:spPr>
          <a:xfrm rot="5400000">
            <a:off x="2557067" y="4273922"/>
            <a:ext cx="283310" cy="6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7E3A0C2-1500-C6FC-AB10-0250AA6B6CA9}"/>
              </a:ext>
            </a:extLst>
          </p:cNvPr>
          <p:cNvCxnSpPr>
            <a:cxnSpLocks/>
            <a:stCxn id="110" idx="1"/>
            <a:endCxn id="83" idx="3"/>
          </p:cNvCxnSpPr>
          <p:nvPr/>
        </p:nvCxnSpPr>
        <p:spPr>
          <a:xfrm rot="10800000">
            <a:off x="2593633" y="4828781"/>
            <a:ext cx="363281" cy="353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B9AA750C-86B4-19DF-8B2B-7AE9B4861B08}"/>
              </a:ext>
            </a:extLst>
          </p:cNvPr>
          <p:cNvSpPr/>
          <p:nvPr/>
        </p:nvSpPr>
        <p:spPr>
          <a:xfrm>
            <a:off x="679704" y="5825290"/>
            <a:ext cx="1906612" cy="25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pg1:processed</a:t>
            </a:r>
          </a:p>
        </p:txBody>
      </p: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2AADA400-88E4-4326-5CEA-F9C6EFA69639}"/>
              </a:ext>
            </a:extLst>
          </p:cNvPr>
          <p:cNvCxnSpPr>
            <a:cxnSpLocks/>
            <a:stCxn id="111" idx="1"/>
            <a:endCxn id="87" idx="3"/>
          </p:cNvCxnSpPr>
          <p:nvPr/>
        </p:nvCxnSpPr>
        <p:spPr>
          <a:xfrm rot="10800000" flipV="1">
            <a:off x="2586316" y="5561256"/>
            <a:ext cx="370124" cy="390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0B44A103-AD2D-A049-FA23-12ECAE4ABFCD}"/>
              </a:ext>
            </a:extLst>
          </p:cNvPr>
          <p:cNvSpPr/>
          <p:nvPr/>
        </p:nvSpPr>
        <p:spPr>
          <a:xfrm>
            <a:off x="8165259" y="3882049"/>
            <a:ext cx="19182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C44720D5-E2DF-3BF1-8A4B-C26D56A4B51F}"/>
              </a:ext>
            </a:extLst>
          </p:cNvPr>
          <p:cNvSpPr/>
          <p:nvPr/>
        </p:nvSpPr>
        <p:spPr>
          <a:xfrm>
            <a:off x="7183215" y="4731218"/>
            <a:ext cx="19182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92" name="Verbinder: gewinkelt 91">
            <a:extLst>
              <a:ext uri="{FF2B5EF4-FFF2-40B4-BE49-F238E27FC236}">
                <a16:creationId xmlns:a16="http://schemas.microsoft.com/office/drawing/2014/main" id="{B36DC474-3612-103C-7E4A-B136400EDC09}"/>
              </a:ext>
            </a:extLst>
          </p:cNvPr>
          <p:cNvCxnSpPr>
            <a:cxnSpLocks/>
            <a:stCxn id="90" idx="2"/>
            <a:endCxn id="28" idx="0"/>
          </p:cNvCxnSpPr>
          <p:nvPr/>
        </p:nvCxnSpPr>
        <p:spPr>
          <a:xfrm rot="5400000">
            <a:off x="8982052" y="4276400"/>
            <a:ext cx="28470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4F96B57C-9705-F28A-775A-BC92374E034A}"/>
              </a:ext>
            </a:extLst>
          </p:cNvPr>
          <p:cNvCxnSpPr>
            <a:cxnSpLocks/>
            <a:endCxn id="91" idx="3"/>
          </p:cNvCxnSpPr>
          <p:nvPr/>
        </p:nvCxnSpPr>
        <p:spPr>
          <a:xfrm rot="10800000">
            <a:off x="9101504" y="4857219"/>
            <a:ext cx="606825" cy="4871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42541C19-64BD-4A6D-1F54-D6C83DA9F93D}"/>
              </a:ext>
            </a:extLst>
          </p:cNvPr>
          <p:cNvSpPr/>
          <p:nvPr/>
        </p:nvSpPr>
        <p:spPr>
          <a:xfrm>
            <a:off x="7199475" y="5825266"/>
            <a:ext cx="1910971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3BB4B3A1-FD7E-5ECC-D4C9-9CAA1696B8A6}"/>
              </a:ext>
            </a:extLst>
          </p:cNvPr>
          <p:cNvCxnSpPr>
            <a:cxnSpLocks/>
            <a:endCxn id="95" idx="3"/>
          </p:cNvCxnSpPr>
          <p:nvPr/>
        </p:nvCxnSpPr>
        <p:spPr>
          <a:xfrm rot="10800000" flipV="1">
            <a:off x="9110446" y="5344398"/>
            <a:ext cx="597882" cy="6068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9C27BD0-EA3C-E9F8-5800-0F74B470BA03}"/>
              </a:ext>
            </a:extLst>
          </p:cNvPr>
          <p:cNvSpPr/>
          <p:nvPr/>
        </p:nvSpPr>
        <p:spPr>
          <a:xfrm>
            <a:off x="7199475" y="6066781"/>
            <a:ext cx="1910971" cy="7454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2B8C2F13-4B0B-A71E-C5F2-96CCC2439D9D}"/>
              </a:ext>
            </a:extLst>
          </p:cNvPr>
          <p:cNvSpPr/>
          <p:nvPr/>
        </p:nvSpPr>
        <p:spPr>
          <a:xfrm>
            <a:off x="7181985" y="4980115"/>
            <a:ext cx="1918287" cy="6801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2C6EEE4-456B-EF29-6841-5A1C52D96706}"/>
              </a:ext>
            </a:extLst>
          </p:cNvPr>
          <p:cNvSpPr/>
          <p:nvPr/>
        </p:nvSpPr>
        <p:spPr>
          <a:xfrm>
            <a:off x="675344" y="6068850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05E50F-AB32-CFD9-5CC8-ECB92FFDC8A8}"/>
              </a:ext>
            </a:extLst>
          </p:cNvPr>
          <p:cNvSpPr/>
          <p:nvPr/>
        </p:nvSpPr>
        <p:spPr>
          <a:xfrm>
            <a:off x="675344" y="4954243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71ACC61E-601D-6985-63B0-E9F1343AE44D}"/>
              </a:ext>
            </a:extLst>
          </p:cNvPr>
          <p:cNvSpPr/>
          <p:nvPr/>
        </p:nvSpPr>
        <p:spPr>
          <a:xfrm>
            <a:off x="304746" y="3639882"/>
            <a:ext cx="4707388" cy="3206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s2:Snapshot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A044730-AC5C-216A-7957-DFA7EB767D7A}"/>
              </a:ext>
            </a:extLst>
          </p:cNvPr>
          <p:cNvSpPr/>
          <p:nvPr/>
        </p:nvSpPr>
        <p:spPr>
          <a:xfrm>
            <a:off x="6672722" y="3563948"/>
            <a:ext cx="5017713" cy="3277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s2:Snapshot</a:t>
            </a:r>
          </a:p>
        </p:txBody>
      </p: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26811C02-A8C5-E6F1-0C5B-DDCC0CC73637}"/>
              </a:ext>
            </a:extLst>
          </p:cNvPr>
          <p:cNvCxnSpPr>
            <a:cxnSpLocks/>
            <a:stCxn id="2" idx="2"/>
            <a:endCxn id="101" idx="0"/>
          </p:cNvCxnSpPr>
          <p:nvPr/>
        </p:nvCxnSpPr>
        <p:spPr>
          <a:xfrm>
            <a:off x="2658440" y="3382043"/>
            <a:ext cx="0" cy="25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97D4DFB9-7E25-E0A1-0F81-44C45E569510}"/>
              </a:ext>
            </a:extLst>
          </p:cNvPr>
          <p:cNvCxnSpPr>
            <a:cxnSpLocks/>
            <a:stCxn id="10" idx="2"/>
            <a:endCxn id="102" idx="0"/>
          </p:cNvCxnSpPr>
          <p:nvPr/>
        </p:nvCxnSpPr>
        <p:spPr>
          <a:xfrm>
            <a:off x="9181578" y="3301995"/>
            <a:ext cx="1" cy="26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772FBB84-BFF5-0310-4A85-BD5A3FD1BBCA}"/>
              </a:ext>
            </a:extLst>
          </p:cNvPr>
          <p:cNvSpPr/>
          <p:nvPr/>
        </p:nvSpPr>
        <p:spPr>
          <a:xfrm>
            <a:off x="2955885" y="1440288"/>
            <a:ext cx="1918287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t1:processingFinished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D70E40F3-228C-C0D2-4B80-8EC87D97B292}"/>
              </a:ext>
            </a:extLst>
          </p:cNvPr>
          <p:cNvSpPr/>
          <p:nvPr/>
        </p:nvSpPr>
        <p:spPr>
          <a:xfrm>
            <a:off x="2955412" y="1686965"/>
            <a:ext cx="1918760" cy="5156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pFItem1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fires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865F65C8-8D88-A56F-6B4B-103322ADBF40}"/>
              </a:ext>
            </a:extLst>
          </p:cNvPr>
          <p:cNvSpPr/>
          <p:nvPr/>
        </p:nvSpPr>
        <p:spPr>
          <a:xfrm>
            <a:off x="2956913" y="5056739"/>
            <a:ext cx="1918287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t1:processingFinished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9CC5B378-2689-89B5-7516-A8DAC296475D}"/>
              </a:ext>
            </a:extLst>
          </p:cNvPr>
          <p:cNvSpPr/>
          <p:nvPr/>
        </p:nvSpPr>
        <p:spPr>
          <a:xfrm>
            <a:off x="2956440" y="5303416"/>
            <a:ext cx="1917732" cy="5156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pFItem1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fires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7B4D43A0-2508-71E8-1679-0FA4B3D35911}"/>
              </a:ext>
            </a:extLst>
          </p:cNvPr>
          <p:cNvSpPr/>
          <p:nvPr/>
        </p:nvSpPr>
        <p:spPr>
          <a:xfrm>
            <a:off x="9776014" y="1495329"/>
            <a:ext cx="1339892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t1:Transition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286FF7C-B7EB-462E-EB1F-4CBAC3A41F44}"/>
              </a:ext>
            </a:extLst>
          </p:cNvPr>
          <p:cNvSpPr/>
          <p:nvPr/>
        </p:nvSpPr>
        <p:spPr>
          <a:xfrm>
            <a:off x="9775541" y="1742006"/>
            <a:ext cx="1339892" cy="5156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pFItem1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fires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55477385-BCF7-08FA-E81A-88B04CFEB379}"/>
              </a:ext>
            </a:extLst>
          </p:cNvPr>
          <p:cNvSpPr/>
          <p:nvPr/>
        </p:nvSpPr>
        <p:spPr>
          <a:xfrm>
            <a:off x="9701013" y="5020981"/>
            <a:ext cx="1356149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t1:Transition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C6190AE1-5A16-9617-2329-825C4156D147}"/>
              </a:ext>
            </a:extLst>
          </p:cNvPr>
          <p:cNvSpPr/>
          <p:nvPr/>
        </p:nvSpPr>
        <p:spPr>
          <a:xfrm>
            <a:off x="9700539" y="5267658"/>
            <a:ext cx="1356623" cy="5156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pFItem1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fires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06EE9720-8D1F-2C7D-80F4-F7FFF4A38980}"/>
              </a:ext>
            </a:extLst>
          </p:cNvPr>
          <p:cNvCxnSpPr>
            <a:cxnSpLocks/>
          </p:cNvCxnSpPr>
          <p:nvPr/>
        </p:nvCxnSpPr>
        <p:spPr>
          <a:xfrm flipV="1">
            <a:off x="5794049" y="9097"/>
            <a:ext cx="0" cy="6767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574094FF-FDD1-10A8-EC02-5138B748A2B9}"/>
              </a:ext>
            </a:extLst>
          </p:cNvPr>
          <p:cNvSpPr/>
          <p:nvPr/>
        </p:nvSpPr>
        <p:spPr>
          <a:xfrm>
            <a:off x="501565" y="875410"/>
            <a:ext cx="4387964" cy="2414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robotStateMachine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RobotStateMachine</a:t>
            </a:r>
            <a:endParaRPr lang="de-AT" sz="14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94C3DE4-CB09-E7D9-97C7-084C455B2779}"/>
              </a:ext>
            </a:extLst>
          </p:cNvPr>
          <p:cNvSpPr/>
          <p:nvPr/>
        </p:nvSpPr>
        <p:spPr>
          <a:xfrm>
            <a:off x="501565" y="4418752"/>
            <a:ext cx="4387964" cy="2424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robotStateMachine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RobotStateMachine</a:t>
            </a:r>
            <a:endParaRPr lang="de-AT" sz="14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4179631-A0D2-F504-ADE4-D42FDA7EF34F}"/>
              </a:ext>
            </a:extLst>
          </p:cNvPr>
          <p:cNvSpPr/>
          <p:nvPr/>
        </p:nvSpPr>
        <p:spPr>
          <a:xfrm>
            <a:off x="6930421" y="4418752"/>
            <a:ext cx="4387964" cy="2393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robotStateMachine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StateMachine</a:t>
            </a:r>
            <a:endParaRPr lang="de-AT" sz="14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4C3C0DE-36C1-0FCC-FF4C-4F01B55E691D}"/>
              </a:ext>
            </a:extLst>
          </p:cNvPr>
          <p:cNvSpPr/>
          <p:nvPr/>
        </p:nvSpPr>
        <p:spPr>
          <a:xfrm>
            <a:off x="6940641" y="788678"/>
            <a:ext cx="4387964" cy="2460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robotStateMachine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StateMachine</a:t>
            </a:r>
            <a:endParaRPr lang="de-AT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63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8D6B9-3C42-52A5-6386-EAB3E5DCC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BACKUP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43B340-31E6-608A-5E0F-013F96243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34846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C6ED592B-4ADC-BE05-E8A0-2382100DEEB1}"/>
              </a:ext>
            </a:extLst>
          </p:cNvPr>
          <p:cNvCxnSpPr>
            <a:cxnSpLocks/>
          </p:cNvCxnSpPr>
          <p:nvPr/>
        </p:nvCxnSpPr>
        <p:spPr>
          <a:xfrm>
            <a:off x="928540" y="2180721"/>
            <a:ext cx="11821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0397F518-E021-3F69-9885-68BC326C4E63}"/>
              </a:ext>
            </a:extLst>
          </p:cNvPr>
          <p:cNvSpPr/>
          <p:nvPr/>
        </p:nvSpPr>
        <p:spPr>
          <a:xfrm>
            <a:off x="1925088" y="316979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93FBAD-9BD2-0C4E-9314-F2F5E30244FA}"/>
              </a:ext>
            </a:extLst>
          </p:cNvPr>
          <p:cNvSpPr/>
          <p:nvPr/>
        </p:nvSpPr>
        <p:spPr>
          <a:xfrm>
            <a:off x="3626243" y="2510433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2F3F1F-414C-7E5F-0C66-009B8274CB55}"/>
              </a:ext>
            </a:extLst>
          </p:cNvPr>
          <p:cNvSpPr/>
          <p:nvPr/>
        </p:nvSpPr>
        <p:spPr>
          <a:xfrm>
            <a:off x="3659531" y="3539129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17FF593-7B08-14A5-D11F-937D886A15AC}"/>
              </a:ext>
            </a:extLst>
          </p:cNvPr>
          <p:cNvSpPr/>
          <p:nvPr/>
        </p:nvSpPr>
        <p:spPr>
          <a:xfrm>
            <a:off x="5725350" y="247512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B116DBC-6421-0BE5-9A1E-7A0A94C7D5C5}"/>
              </a:ext>
            </a:extLst>
          </p:cNvPr>
          <p:cNvSpPr/>
          <p:nvPr/>
        </p:nvSpPr>
        <p:spPr>
          <a:xfrm>
            <a:off x="5681518" y="3354463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F9D6460A-6A47-1582-95B4-0539E724F35B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 flipV="1">
            <a:off x="4864056" y="2659793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7529BAA-CF70-878A-4570-910F79F551AF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rot="10800000" flipV="1">
            <a:off x="4897344" y="3539129"/>
            <a:ext cx="784175" cy="18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896BB60-BBF0-BEB3-10BA-D630170FCCEC}"/>
              </a:ext>
            </a:extLst>
          </p:cNvPr>
          <p:cNvSpPr/>
          <p:nvPr/>
        </p:nvSpPr>
        <p:spPr>
          <a:xfrm>
            <a:off x="7998947" y="2373201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A58318FF-4541-6F28-FDB3-3DD15E3AA418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rot="10800000" flipV="1">
            <a:off x="7329585" y="2592015"/>
            <a:ext cx="669363" cy="67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EBD9ECBA-2D65-AB3F-148D-E5C4B4B1D69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162900" y="2695099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B34BE26E-1E26-31DE-3123-B11A1A3C8B2C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>
            <a:off x="10905021" y="2592017"/>
            <a:ext cx="683477" cy="677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9D724EB2-8560-2E27-7FF2-2A4075417BA7}"/>
              </a:ext>
            </a:extLst>
          </p:cNvPr>
          <p:cNvSpPr/>
          <p:nvPr/>
        </p:nvSpPr>
        <p:spPr>
          <a:xfrm>
            <a:off x="11588497" y="2440979"/>
            <a:ext cx="1696528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S1: Snapshot</a:t>
            </a: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5FBE00CA-7E05-4B7D-794E-F42704BB471B}"/>
              </a:ext>
            </a:extLst>
          </p:cNvPr>
          <p:cNvSpPr/>
          <p:nvPr/>
        </p:nvSpPr>
        <p:spPr>
          <a:xfrm>
            <a:off x="11810747" y="4849152"/>
            <a:ext cx="1696528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S2: Snapshot</a:t>
            </a:r>
          </a:p>
        </p:txBody>
      </p: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CA4E8BCF-084B-F6BA-CA0A-50E886B35C69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rot="16200000" flipV="1">
            <a:off x="11562613" y="3752754"/>
            <a:ext cx="1970546" cy="2222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3969C895-6AB5-20A9-D2DF-A17563C1DA19}"/>
              </a:ext>
            </a:extLst>
          </p:cNvPr>
          <p:cNvCxnSpPr>
            <a:cxnSpLocks/>
            <a:stCxn id="14" idx="2"/>
            <a:endCxn id="10" idx="3"/>
          </p:cNvCxnSpPr>
          <p:nvPr/>
        </p:nvCxnSpPr>
        <p:spPr>
          <a:xfrm rot="5400000">
            <a:off x="8008247" y="2088334"/>
            <a:ext cx="728301" cy="21732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2BDB1AD3-4DCA-89D9-A9E9-14E4A04B33EC}"/>
              </a:ext>
            </a:extLst>
          </p:cNvPr>
          <p:cNvSpPr/>
          <p:nvPr/>
        </p:nvSpPr>
        <p:spPr>
          <a:xfrm>
            <a:off x="5725350" y="2830739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54DDFEC-2168-C92A-0FF0-C7936C8F5211}"/>
              </a:ext>
            </a:extLst>
          </p:cNvPr>
          <p:cNvSpPr/>
          <p:nvPr/>
        </p:nvSpPr>
        <p:spPr>
          <a:xfrm>
            <a:off x="5708366" y="372928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</p:txBody>
      </p: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F408149B-E83A-FE6D-FD74-0FA7790B0342}"/>
              </a:ext>
            </a:extLst>
          </p:cNvPr>
          <p:cNvCxnSpPr>
            <a:cxnSpLocks/>
            <a:stCxn id="38" idx="1"/>
            <a:endCxn id="57" idx="3"/>
          </p:cNvCxnSpPr>
          <p:nvPr/>
        </p:nvCxnSpPr>
        <p:spPr>
          <a:xfrm rot="10800000" flipV="1">
            <a:off x="7312601" y="2659793"/>
            <a:ext cx="4275897" cy="1254160"/>
          </a:xfrm>
          <a:prstGeom prst="bentConnector3">
            <a:avLst>
              <a:gd name="adj1" fmla="val 61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CB9F1CC5-555F-89A3-F036-D199E968E9FA}"/>
              </a:ext>
            </a:extLst>
          </p:cNvPr>
          <p:cNvCxnSpPr>
            <a:cxnSpLocks/>
            <a:stCxn id="38" idx="1"/>
            <a:endCxn id="9" idx="0"/>
          </p:cNvCxnSpPr>
          <p:nvPr/>
        </p:nvCxnSpPr>
        <p:spPr>
          <a:xfrm rot="10800000">
            <a:off x="6527467" y="2475127"/>
            <a:ext cx="5061030" cy="184666"/>
          </a:xfrm>
          <a:prstGeom prst="bentConnector4">
            <a:avLst>
              <a:gd name="adj1" fmla="val 5565"/>
              <a:gd name="adj2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>
            <a:extLst>
              <a:ext uri="{FF2B5EF4-FFF2-40B4-BE49-F238E27FC236}">
                <a16:creationId xmlns:a16="http://schemas.microsoft.com/office/drawing/2014/main" id="{6EFFADC7-484D-6883-A191-28CC870AE9C9}"/>
              </a:ext>
            </a:extLst>
          </p:cNvPr>
          <p:cNvSpPr/>
          <p:nvPr/>
        </p:nvSpPr>
        <p:spPr>
          <a:xfrm>
            <a:off x="1391146" y="5441171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49A107DC-A115-B138-7535-9A1FAC9BBC45}"/>
              </a:ext>
            </a:extLst>
          </p:cNvPr>
          <p:cNvSpPr/>
          <p:nvPr/>
        </p:nvSpPr>
        <p:spPr>
          <a:xfrm>
            <a:off x="3092301" y="478180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E0B5DD6E-1F1C-E5F0-2D3F-E97C5326BE02}"/>
              </a:ext>
            </a:extLst>
          </p:cNvPr>
          <p:cNvSpPr/>
          <p:nvPr/>
        </p:nvSpPr>
        <p:spPr>
          <a:xfrm>
            <a:off x="3125589" y="5810503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A3611A66-3E2A-3A46-FE71-A2C622A8D2F9}"/>
              </a:ext>
            </a:extLst>
          </p:cNvPr>
          <p:cNvSpPr/>
          <p:nvPr/>
        </p:nvSpPr>
        <p:spPr>
          <a:xfrm>
            <a:off x="5191408" y="4746501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FED5122-B833-A0A5-603C-A1E0F712BD3C}"/>
              </a:ext>
            </a:extLst>
          </p:cNvPr>
          <p:cNvSpPr/>
          <p:nvPr/>
        </p:nvSpPr>
        <p:spPr>
          <a:xfrm>
            <a:off x="5147576" y="562583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2EF72920-5D94-1F8B-40E4-F960F4DDBF75}"/>
              </a:ext>
            </a:extLst>
          </p:cNvPr>
          <p:cNvCxnSpPr>
            <a:cxnSpLocks/>
            <a:stCxn id="81" idx="1"/>
            <a:endCxn id="79" idx="3"/>
          </p:cNvCxnSpPr>
          <p:nvPr/>
        </p:nvCxnSpPr>
        <p:spPr>
          <a:xfrm rot="10800000" flipV="1">
            <a:off x="4330114" y="4931167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Verbinder: gewinkelt 84">
            <a:extLst>
              <a:ext uri="{FF2B5EF4-FFF2-40B4-BE49-F238E27FC236}">
                <a16:creationId xmlns:a16="http://schemas.microsoft.com/office/drawing/2014/main" id="{B5D4CE93-9E93-425A-21CA-BDF5C68A54F5}"/>
              </a:ext>
            </a:extLst>
          </p:cNvPr>
          <p:cNvCxnSpPr>
            <a:cxnSpLocks/>
            <a:stCxn id="83" idx="1"/>
            <a:endCxn id="80" idx="3"/>
          </p:cNvCxnSpPr>
          <p:nvPr/>
        </p:nvCxnSpPr>
        <p:spPr>
          <a:xfrm rot="10800000" flipV="1">
            <a:off x="4363402" y="5810503"/>
            <a:ext cx="784175" cy="18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: abgerundete Ecken 85">
            <a:extLst>
              <a:ext uri="{FF2B5EF4-FFF2-40B4-BE49-F238E27FC236}">
                <a16:creationId xmlns:a16="http://schemas.microsoft.com/office/drawing/2014/main" id="{9F04262D-9BD6-DA95-B07E-20DBBF84E168}"/>
              </a:ext>
            </a:extLst>
          </p:cNvPr>
          <p:cNvSpPr/>
          <p:nvPr/>
        </p:nvSpPr>
        <p:spPr>
          <a:xfrm>
            <a:off x="7465005" y="4644575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87" name="Verbinder: gewinkelt 86">
            <a:extLst>
              <a:ext uri="{FF2B5EF4-FFF2-40B4-BE49-F238E27FC236}">
                <a16:creationId xmlns:a16="http://schemas.microsoft.com/office/drawing/2014/main" id="{20DF04D9-B27A-42A0-F62E-268E51B86C87}"/>
              </a:ext>
            </a:extLst>
          </p:cNvPr>
          <p:cNvCxnSpPr>
            <a:cxnSpLocks/>
            <a:stCxn id="86" idx="1"/>
            <a:endCxn id="81" idx="3"/>
          </p:cNvCxnSpPr>
          <p:nvPr/>
        </p:nvCxnSpPr>
        <p:spPr>
          <a:xfrm rot="10800000" flipV="1">
            <a:off x="6795643" y="4863389"/>
            <a:ext cx="669363" cy="67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Verbinder: gewinkelt 87">
            <a:extLst>
              <a:ext uri="{FF2B5EF4-FFF2-40B4-BE49-F238E27FC236}">
                <a16:creationId xmlns:a16="http://schemas.microsoft.com/office/drawing/2014/main" id="{B45C6C26-23B7-D2C6-DB1F-76DC214D8D51}"/>
              </a:ext>
            </a:extLst>
          </p:cNvPr>
          <p:cNvCxnSpPr>
            <a:cxnSpLocks/>
            <a:stCxn id="76" idx="3"/>
            <a:endCxn id="79" idx="1"/>
          </p:cNvCxnSpPr>
          <p:nvPr/>
        </p:nvCxnSpPr>
        <p:spPr>
          <a:xfrm flipV="1">
            <a:off x="2628958" y="4966473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084D313E-20DE-19B0-8125-EFF28B60B076}"/>
              </a:ext>
            </a:extLst>
          </p:cNvPr>
          <p:cNvCxnSpPr>
            <a:cxnSpLocks/>
            <a:stCxn id="86" idx="2"/>
            <a:endCxn id="83" idx="3"/>
          </p:cNvCxnSpPr>
          <p:nvPr/>
        </p:nvCxnSpPr>
        <p:spPr>
          <a:xfrm rot="5400000">
            <a:off x="7474305" y="4359708"/>
            <a:ext cx="728301" cy="21732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08892D02-E42F-2925-1AF4-78DBE6342819}"/>
              </a:ext>
            </a:extLst>
          </p:cNvPr>
          <p:cNvSpPr/>
          <p:nvPr/>
        </p:nvSpPr>
        <p:spPr>
          <a:xfrm>
            <a:off x="5191408" y="5102113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1445BC7F-EE10-CE6B-E35E-52A9A2E66350}"/>
              </a:ext>
            </a:extLst>
          </p:cNvPr>
          <p:cNvSpPr/>
          <p:nvPr/>
        </p:nvSpPr>
        <p:spPr>
          <a:xfrm>
            <a:off x="5174424" y="6000661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</p:txBody>
      </p: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01F5F9CC-C55A-8E04-56AE-170FD2CB3FD0}"/>
              </a:ext>
            </a:extLst>
          </p:cNvPr>
          <p:cNvCxnSpPr>
            <a:cxnSpLocks/>
            <a:stCxn id="39" idx="1"/>
            <a:endCxn id="86" idx="3"/>
          </p:cNvCxnSpPr>
          <p:nvPr/>
        </p:nvCxnSpPr>
        <p:spPr>
          <a:xfrm rot="10800000">
            <a:off x="10385193" y="4863390"/>
            <a:ext cx="1425555" cy="204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Verbinder: gewinkelt 111">
            <a:extLst>
              <a:ext uri="{FF2B5EF4-FFF2-40B4-BE49-F238E27FC236}">
                <a16:creationId xmlns:a16="http://schemas.microsoft.com/office/drawing/2014/main" id="{FD22809E-186F-1B18-0A78-4DF9F4F8C7E9}"/>
              </a:ext>
            </a:extLst>
          </p:cNvPr>
          <p:cNvCxnSpPr>
            <a:cxnSpLocks/>
            <a:stCxn id="39" idx="1"/>
            <a:endCxn id="81" idx="0"/>
          </p:cNvCxnSpPr>
          <p:nvPr/>
        </p:nvCxnSpPr>
        <p:spPr>
          <a:xfrm rot="10800000">
            <a:off x="5993525" y="4746502"/>
            <a:ext cx="5817222" cy="321465"/>
          </a:xfrm>
          <a:prstGeom prst="bentConnector4">
            <a:avLst>
              <a:gd name="adj1" fmla="val 11559"/>
              <a:gd name="adj2" fmla="val 1711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Verbinder: gewinkelt 116">
            <a:extLst>
              <a:ext uri="{FF2B5EF4-FFF2-40B4-BE49-F238E27FC236}">
                <a16:creationId xmlns:a16="http://schemas.microsoft.com/office/drawing/2014/main" id="{1C33C825-0344-5948-8C31-CAED935910F0}"/>
              </a:ext>
            </a:extLst>
          </p:cNvPr>
          <p:cNvCxnSpPr>
            <a:cxnSpLocks/>
            <a:stCxn id="39" idx="1"/>
            <a:endCxn id="91" idx="3"/>
          </p:cNvCxnSpPr>
          <p:nvPr/>
        </p:nvCxnSpPr>
        <p:spPr>
          <a:xfrm rot="10800000" flipV="1">
            <a:off x="6778659" y="5067965"/>
            <a:ext cx="5032089" cy="1117361"/>
          </a:xfrm>
          <a:prstGeom prst="bentConnector3">
            <a:avLst>
              <a:gd name="adj1" fmla="val 14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807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>
            <a:extLst>
              <a:ext uri="{FF2B5EF4-FFF2-40B4-BE49-F238E27FC236}">
                <a16:creationId xmlns:a16="http://schemas.microsoft.com/office/drawing/2014/main" id="{77F1E92E-DBAA-4BB7-6320-46E595C4D263}"/>
              </a:ext>
            </a:extLst>
          </p:cNvPr>
          <p:cNvSpPr/>
          <p:nvPr/>
        </p:nvSpPr>
        <p:spPr>
          <a:xfrm>
            <a:off x="4992949" y="51084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</a:t>
            </a:r>
            <a:endParaRPr lang="de-DE" dirty="0"/>
          </a:p>
        </p:txBody>
      </p: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A92A9F0B-D59B-FDE8-9BDB-3E259DABF82F}"/>
              </a:ext>
            </a:extLst>
          </p:cNvPr>
          <p:cNvCxnSpPr>
            <a:cxnSpLocks/>
            <a:stCxn id="61" idx="1"/>
            <a:endCxn id="66" idx="3"/>
          </p:cNvCxnSpPr>
          <p:nvPr/>
        </p:nvCxnSpPr>
        <p:spPr>
          <a:xfrm rot="10800000" flipV="1">
            <a:off x="3993343" y="695513"/>
            <a:ext cx="999607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BB2316A6-7783-4F56-7747-1F6FD76702D5}"/>
              </a:ext>
            </a:extLst>
          </p:cNvPr>
          <p:cNvSpPr/>
          <p:nvPr/>
        </p:nvSpPr>
        <p:spPr>
          <a:xfrm>
            <a:off x="1467618" y="1095400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67E2454-62A1-64A4-9790-A20CDE5100C3}"/>
              </a:ext>
            </a:extLst>
          </p:cNvPr>
          <p:cNvSpPr/>
          <p:nvPr/>
        </p:nvSpPr>
        <p:spPr>
          <a:xfrm>
            <a:off x="3140267" y="1106469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6C90CA08-06B6-B95F-0C3C-A370B5DEA8DB}"/>
              </a:ext>
            </a:extLst>
          </p:cNvPr>
          <p:cNvSpPr/>
          <p:nvPr/>
        </p:nvSpPr>
        <p:spPr>
          <a:xfrm>
            <a:off x="6988182" y="1072321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processingFinished</a:t>
            </a:r>
            <a:endParaRPr lang="de-DE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197C83D8-02CE-385A-5317-025065A99247}"/>
              </a:ext>
            </a:extLst>
          </p:cNvPr>
          <p:cNvSpPr/>
          <p:nvPr/>
        </p:nvSpPr>
        <p:spPr>
          <a:xfrm>
            <a:off x="4888996" y="139018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processed</a:t>
            </a:r>
            <a:endParaRPr lang="de-DE" dirty="0"/>
          </a:p>
        </p:txBody>
      </p: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B00F2508-5C48-2131-7DEB-9C963AF60735}"/>
              </a:ext>
            </a:extLst>
          </p:cNvPr>
          <p:cNvCxnSpPr>
            <a:cxnSpLocks/>
            <a:stCxn id="69" idx="1"/>
            <a:endCxn id="66" idx="3"/>
          </p:cNvCxnSpPr>
          <p:nvPr/>
        </p:nvCxnSpPr>
        <p:spPr>
          <a:xfrm rot="10800000">
            <a:off x="3993342" y="1291135"/>
            <a:ext cx="895654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4CFA4CD3-3224-8241-D92A-5EB3D45DCF23}"/>
              </a:ext>
            </a:extLst>
          </p:cNvPr>
          <p:cNvCxnSpPr>
            <a:cxnSpLocks/>
            <a:stCxn id="68" idx="1"/>
            <a:endCxn id="61" idx="3"/>
          </p:cNvCxnSpPr>
          <p:nvPr/>
        </p:nvCxnSpPr>
        <p:spPr>
          <a:xfrm rot="10800000">
            <a:off x="6324600" y="695513"/>
            <a:ext cx="663582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83D1773B-E578-7727-8D9E-C0329FED307D}"/>
              </a:ext>
            </a:extLst>
          </p:cNvPr>
          <p:cNvCxnSpPr>
            <a:cxnSpLocks/>
            <a:stCxn id="68" idx="1"/>
            <a:endCxn id="69" idx="3"/>
          </p:cNvCxnSpPr>
          <p:nvPr/>
        </p:nvCxnSpPr>
        <p:spPr>
          <a:xfrm rot="10800000" flipV="1">
            <a:off x="6220648" y="1291135"/>
            <a:ext cx="767535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150230F9-1B0E-72A0-3563-D231850101A7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2320693" y="1280066"/>
            <a:ext cx="819574" cy="11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C6ED592B-4ADC-BE05-E8A0-2382100DEEB1}"/>
              </a:ext>
            </a:extLst>
          </p:cNvPr>
          <p:cNvCxnSpPr>
            <a:cxnSpLocks/>
          </p:cNvCxnSpPr>
          <p:nvPr/>
        </p:nvCxnSpPr>
        <p:spPr>
          <a:xfrm>
            <a:off x="1059897" y="2256358"/>
            <a:ext cx="8446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0397F518-E021-3F69-9885-68BC326C4E63}"/>
              </a:ext>
            </a:extLst>
          </p:cNvPr>
          <p:cNvSpPr/>
          <p:nvPr/>
        </p:nvSpPr>
        <p:spPr>
          <a:xfrm>
            <a:off x="2056445" y="3245434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93FBAD-9BD2-0C4E-9314-F2F5E30244FA}"/>
              </a:ext>
            </a:extLst>
          </p:cNvPr>
          <p:cNvSpPr/>
          <p:nvPr/>
        </p:nvSpPr>
        <p:spPr>
          <a:xfrm>
            <a:off x="3757600" y="2586070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2F3F1F-414C-7E5F-0C66-009B8274CB55}"/>
              </a:ext>
            </a:extLst>
          </p:cNvPr>
          <p:cNvSpPr/>
          <p:nvPr/>
        </p:nvSpPr>
        <p:spPr>
          <a:xfrm>
            <a:off x="3782541" y="3964016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17FF593-7B08-14A5-D11F-937D886A15AC}"/>
              </a:ext>
            </a:extLst>
          </p:cNvPr>
          <p:cNvSpPr/>
          <p:nvPr/>
        </p:nvSpPr>
        <p:spPr>
          <a:xfrm>
            <a:off x="5856707" y="2550764"/>
            <a:ext cx="22629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B116DBC-6421-0BE5-9A1E-7A0A94C7D5C5}"/>
              </a:ext>
            </a:extLst>
          </p:cNvPr>
          <p:cNvSpPr/>
          <p:nvPr/>
        </p:nvSpPr>
        <p:spPr>
          <a:xfrm>
            <a:off x="5812875" y="4020650"/>
            <a:ext cx="230678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F9D6460A-6A47-1582-95B4-0539E724F35B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 flipV="1">
            <a:off x="4995413" y="2735430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7529BAA-CF70-878A-4570-910F79F551AF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rot="10800000">
            <a:off x="5020353" y="4148682"/>
            <a:ext cx="792522" cy="566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896BB60-BBF0-BEB3-10BA-D630170FCCEC}"/>
              </a:ext>
            </a:extLst>
          </p:cNvPr>
          <p:cNvSpPr/>
          <p:nvPr/>
        </p:nvSpPr>
        <p:spPr>
          <a:xfrm>
            <a:off x="8985906" y="2534269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A58318FF-4541-6F28-FDB3-3DD15E3AA418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rot="10800000">
            <a:off x="8119658" y="2735431"/>
            <a:ext cx="866249" cy="176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EBD9ECBA-2D65-AB3F-148D-E5C4B4B1D69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294257" y="2770736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277EEA3D-0E9B-B8DC-AE8F-939D14AFA5AE}"/>
              </a:ext>
            </a:extLst>
          </p:cNvPr>
          <p:cNvSpPr txBox="1"/>
          <p:nvPr/>
        </p:nvSpPr>
        <p:spPr>
          <a:xfrm>
            <a:off x="367791" y="2429955"/>
            <a:ext cx="135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Instance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FCF4DA0-7D31-81A8-AED4-8B017B2DC1DC}"/>
              </a:ext>
            </a:extLst>
          </p:cNvPr>
          <p:cNvSpPr txBox="1"/>
          <p:nvPr/>
        </p:nvSpPr>
        <p:spPr>
          <a:xfrm>
            <a:off x="236434" y="1100464"/>
            <a:ext cx="135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3969C895-6AB5-20A9-D2DF-A17563C1DA19}"/>
              </a:ext>
            </a:extLst>
          </p:cNvPr>
          <p:cNvCxnSpPr>
            <a:cxnSpLocks/>
            <a:stCxn id="14" idx="2"/>
            <a:endCxn id="10" idx="3"/>
          </p:cNvCxnSpPr>
          <p:nvPr/>
        </p:nvCxnSpPr>
        <p:spPr>
          <a:xfrm rot="5400000">
            <a:off x="8666119" y="2425435"/>
            <a:ext cx="1233420" cy="2326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2BDB1AD3-4DCA-89D9-A9E9-14E4A04B33EC}"/>
              </a:ext>
            </a:extLst>
          </p:cNvPr>
          <p:cNvSpPr/>
          <p:nvPr/>
        </p:nvSpPr>
        <p:spPr>
          <a:xfrm>
            <a:off x="5856707" y="2906376"/>
            <a:ext cx="2262950" cy="542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T=0: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  <a:p>
            <a:pPr algn="ctr"/>
            <a:r>
              <a:rPr lang="de-DE" dirty="0"/>
              <a:t>T=1: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54DDFEC-2168-C92A-0FF0-C7936C8F5211}"/>
              </a:ext>
            </a:extLst>
          </p:cNvPr>
          <p:cNvSpPr/>
          <p:nvPr/>
        </p:nvSpPr>
        <p:spPr>
          <a:xfrm>
            <a:off x="5839723" y="4395473"/>
            <a:ext cx="2279934" cy="70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T=0: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  <a:p>
            <a:pPr algn="ctr"/>
            <a:r>
              <a:rPr lang="de-DE" dirty="0"/>
              <a:t>T=1: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4357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Problem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in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platforms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91057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B42ED2A-ACAB-EBF7-ACA7-9F4D032CE953}"/>
              </a:ext>
            </a:extLst>
          </p:cNvPr>
          <p:cNvSpPr/>
          <p:nvPr/>
        </p:nvSpPr>
        <p:spPr>
          <a:xfrm>
            <a:off x="4269878" y="3409368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C6691A5-E504-34DD-ABF0-894D8F60B5A4}"/>
              </a:ext>
            </a:extLst>
          </p:cNvPr>
          <p:cNvSpPr/>
          <p:nvPr/>
        </p:nvSpPr>
        <p:spPr>
          <a:xfrm>
            <a:off x="4283281" y="2839313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6" name="Gleichschenkliges Dreieck 5">
            <a:extLst>
              <a:ext uri="{FF2B5EF4-FFF2-40B4-BE49-F238E27FC236}">
                <a16:creationId xmlns:a16="http://schemas.microsoft.com/office/drawing/2014/main" id="{C5B49B0D-9F4A-95E2-74B5-F3CA693C4AF0}"/>
              </a:ext>
            </a:extLst>
          </p:cNvPr>
          <p:cNvSpPr/>
          <p:nvPr/>
        </p:nvSpPr>
        <p:spPr>
          <a:xfrm>
            <a:off x="4638626" y="3067058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D9B742E-1E27-54BC-70E0-FD63F77B85F4}"/>
              </a:ext>
            </a:extLst>
          </p:cNvPr>
          <p:cNvCxnSpPr>
            <a:stCxn id="6" idx="3"/>
            <a:endCxn id="4" idx="0"/>
          </p:cNvCxnSpPr>
          <p:nvPr/>
        </p:nvCxnSpPr>
        <p:spPr>
          <a:xfrm flipH="1">
            <a:off x="4699317" y="3185605"/>
            <a:ext cx="6701" cy="22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F4D71296-4143-4CB1-E71A-B8E975C8B483}"/>
              </a:ext>
            </a:extLst>
          </p:cNvPr>
          <p:cNvSpPr/>
          <p:nvPr/>
        </p:nvSpPr>
        <p:spPr>
          <a:xfrm>
            <a:off x="3934064" y="1898492"/>
            <a:ext cx="1538551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B2CF266-ECB4-8924-977A-3E65F8938CF5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H="1" flipV="1">
            <a:off x="4703340" y="2309070"/>
            <a:ext cx="2679" cy="53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E3A1424C-DC17-1AF5-325F-78452ADCE0E7}"/>
              </a:ext>
            </a:extLst>
          </p:cNvPr>
          <p:cNvCxnSpPr>
            <a:cxnSpLocks/>
            <a:stCxn id="4" idx="1"/>
            <a:endCxn id="9" idx="1"/>
          </p:cNvCxnSpPr>
          <p:nvPr/>
        </p:nvCxnSpPr>
        <p:spPr>
          <a:xfrm rot="10800000">
            <a:off x="3934064" y="2103781"/>
            <a:ext cx="335814" cy="1502366"/>
          </a:xfrm>
          <a:prstGeom prst="bentConnector3">
            <a:avLst>
              <a:gd name="adj1" fmla="val 1680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CB23E7A-13A3-8DBD-2BBA-B62B19232516}"/>
              </a:ext>
            </a:extLst>
          </p:cNvPr>
          <p:cNvCxnSpPr>
            <a:stCxn id="5" idx="3"/>
          </p:cNvCxnSpPr>
          <p:nvPr/>
        </p:nvCxnSpPr>
        <p:spPr>
          <a:xfrm>
            <a:off x="5128756" y="2947194"/>
            <a:ext cx="93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7EF416D9-D3D4-0E43-B1DC-5F2E8AB75F96}"/>
              </a:ext>
            </a:extLst>
          </p:cNvPr>
          <p:cNvSpPr/>
          <p:nvPr/>
        </p:nvSpPr>
        <p:spPr>
          <a:xfrm>
            <a:off x="6060772" y="2847127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???</a:t>
            </a:r>
          </a:p>
        </p:txBody>
      </p:sp>
      <p:sp>
        <p:nvSpPr>
          <p:cNvPr id="19" name="Gleichschenkliges Dreieck 18">
            <a:extLst>
              <a:ext uri="{FF2B5EF4-FFF2-40B4-BE49-F238E27FC236}">
                <a16:creationId xmlns:a16="http://schemas.microsoft.com/office/drawing/2014/main" id="{D7070F50-310C-216A-DDD9-70499E306416}"/>
              </a:ext>
            </a:extLst>
          </p:cNvPr>
          <p:cNvSpPr/>
          <p:nvPr/>
        </p:nvSpPr>
        <p:spPr>
          <a:xfrm>
            <a:off x="5645690" y="1688164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127CF700-256D-5C77-D7E1-F21498DF6BC4}"/>
              </a:ext>
            </a:extLst>
          </p:cNvPr>
          <p:cNvCxnSpPr>
            <a:stCxn id="19" idx="3"/>
          </p:cNvCxnSpPr>
          <p:nvPr/>
        </p:nvCxnSpPr>
        <p:spPr>
          <a:xfrm flipH="1">
            <a:off x="5706381" y="1806711"/>
            <a:ext cx="6701" cy="22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2ED4900E-56C7-ECBC-7845-39E8E81CFD3C}"/>
              </a:ext>
            </a:extLst>
          </p:cNvPr>
          <p:cNvSpPr txBox="1"/>
          <p:nvPr/>
        </p:nvSpPr>
        <p:spPr>
          <a:xfrm>
            <a:off x="6310816" y="1779091"/>
            <a:ext cx="209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Temp</a:t>
            </a:r>
            <a:r>
              <a:rPr lang="de-DE" dirty="0"/>
              <a:t> | </a:t>
            </a:r>
            <a:r>
              <a:rPr lang="de-DE" dirty="0" err="1"/>
              <a:t>snapshot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2B6DB4C-59DD-276B-42FB-49FC873FAE6A}"/>
              </a:ext>
            </a:extLst>
          </p:cNvPr>
          <p:cNvSpPr/>
          <p:nvPr/>
        </p:nvSpPr>
        <p:spPr>
          <a:xfrm>
            <a:off x="1034249" y="1579864"/>
            <a:ext cx="858877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83280DB-71EF-7383-BD04-C11BB6413D84}"/>
              </a:ext>
            </a:extLst>
          </p:cNvPr>
          <p:cNvSpPr/>
          <p:nvPr/>
        </p:nvSpPr>
        <p:spPr>
          <a:xfrm>
            <a:off x="1047651" y="2368169"/>
            <a:ext cx="845475" cy="560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7554D60-B015-A1CB-5078-BF16449D2DB5}"/>
              </a:ext>
            </a:extLst>
          </p:cNvPr>
          <p:cNvSpPr/>
          <p:nvPr/>
        </p:nvSpPr>
        <p:spPr>
          <a:xfrm>
            <a:off x="1034249" y="3124541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F38E99A-119E-CD11-B379-C039449FEF77}"/>
              </a:ext>
            </a:extLst>
          </p:cNvPr>
          <p:cNvSpPr txBox="1"/>
          <p:nvPr/>
        </p:nvSpPr>
        <p:spPr>
          <a:xfrm>
            <a:off x="5413838" y="1159872"/>
            <a:ext cx="77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tnow</a:t>
            </a: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FDC0509-9A6A-229C-1267-2EA00F88C7E5}"/>
              </a:ext>
            </a:extLst>
          </p:cNvPr>
          <p:cNvSpPr txBox="1"/>
          <p:nvPr/>
        </p:nvSpPr>
        <p:spPr>
          <a:xfrm>
            <a:off x="6392664" y="1167311"/>
            <a:ext cx="192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Tnow,T</a:t>
            </a:r>
            <a:r>
              <a:rPr lang="de-DE" dirty="0"/>
              <a:t>&lt;now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6F7E903-5F28-ED9B-62F6-26BF9AF1057E}"/>
              </a:ext>
            </a:extLst>
          </p:cNvPr>
          <p:cNvSpPr txBox="1"/>
          <p:nvPr/>
        </p:nvSpPr>
        <p:spPr>
          <a:xfrm>
            <a:off x="6580413" y="3253468"/>
            <a:ext cx="264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Framework Approach</a:t>
            </a:r>
          </a:p>
        </p:txBody>
      </p:sp>
    </p:spTree>
    <p:extLst>
      <p:ext uri="{BB962C8B-B14F-4D97-AF65-F5344CB8AC3E}">
        <p14:creationId xmlns:p14="http://schemas.microsoft.com/office/powerpoint/2010/main" val="1366940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D2A9EDD-316B-17AD-F0CC-039397E18FCF}"/>
              </a:ext>
            </a:extLst>
          </p:cNvPr>
          <p:cNvSpPr/>
          <p:nvPr/>
        </p:nvSpPr>
        <p:spPr>
          <a:xfrm>
            <a:off x="2968355" y="1631218"/>
            <a:ext cx="1452012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UML Model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4EFA7C9-7EA5-3353-89DD-E80026F14FD2}"/>
              </a:ext>
            </a:extLst>
          </p:cNvPr>
          <p:cNvSpPr/>
          <p:nvPr/>
        </p:nvSpPr>
        <p:spPr>
          <a:xfrm>
            <a:off x="2968355" y="3405644"/>
            <a:ext cx="1452012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D19AD444-7DC3-B790-C633-6248162F0A6D}"/>
              </a:ext>
            </a:extLst>
          </p:cNvPr>
          <p:cNvSpPr/>
          <p:nvPr/>
        </p:nvSpPr>
        <p:spPr>
          <a:xfrm>
            <a:off x="3533536" y="2325059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AF81E7B-E5A6-666A-774E-EFDA249FE047}"/>
              </a:ext>
            </a:extLst>
          </p:cNvPr>
          <p:cNvSpPr/>
          <p:nvPr/>
        </p:nvSpPr>
        <p:spPr>
          <a:xfrm>
            <a:off x="4420367" y="3405644"/>
            <a:ext cx="284888" cy="592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218869B9-55E6-EE23-34D6-4DC8CA1C32AE}"/>
              </a:ext>
            </a:extLst>
          </p:cNvPr>
          <p:cNvSpPr/>
          <p:nvPr/>
        </p:nvSpPr>
        <p:spPr>
          <a:xfrm rot="16200000">
            <a:off x="5121102" y="3027707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8FF7FAC-B814-4B23-63B6-746F49416B93}"/>
              </a:ext>
            </a:extLst>
          </p:cNvPr>
          <p:cNvSpPr/>
          <p:nvPr/>
        </p:nvSpPr>
        <p:spPr>
          <a:xfrm>
            <a:off x="6157267" y="3405644"/>
            <a:ext cx="1507918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Digital Twin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76B0BAA-9A17-F02A-CB29-2142ABF8AE7A}"/>
              </a:ext>
            </a:extLst>
          </p:cNvPr>
          <p:cNvSpPr/>
          <p:nvPr/>
        </p:nvSpPr>
        <p:spPr>
          <a:xfrm>
            <a:off x="5872379" y="3405644"/>
            <a:ext cx="284888" cy="592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33D56D0F-CB02-CD63-2DC6-4CC584D5CDF8}"/>
              </a:ext>
            </a:extLst>
          </p:cNvPr>
          <p:cNvSpPr/>
          <p:nvPr/>
        </p:nvSpPr>
        <p:spPr>
          <a:xfrm rot="5400000">
            <a:off x="5065961" y="3381521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28122A0-2732-A83D-D46F-5E5E977D7EE3}"/>
              </a:ext>
            </a:extLst>
          </p:cNvPr>
          <p:cNvSpPr/>
          <p:nvPr/>
        </p:nvSpPr>
        <p:spPr>
          <a:xfrm>
            <a:off x="6157267" y="1631218"/>
            <a:ext cx="1507918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Dashboard</a:t>
            </a:r>
          </a:p>
        </p:txBody>
      </p: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0BA5342B-D159-33D9-AE7C-C6FB9CB2FCF4}"/>
              </a:ext>
            </a:extLst>
          </p:cNvPr>
          <p:cNvSpPr/>
          <p:nvPr/>
        </p:nvSpPr>
        <p:spPr>
          <a:xfrm rot="16200000">
            <a:off x="5111910" y="1245238"/>
            <a:ext cx="353813" cy="145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: nach unten 21">
            <a:extLst>
              <a:ext uri="{FF2B5EF4-FFF2-40B4-BE49-F238E27FC236}">
                <a16:creationId xmlns:a16="http://schemas.microsoft.com/office/drawing/2014/main" id="{37F63463-D111-BBE2-690E-4AC209101B32}"/>
              </a:ext>
            </a:extLst>
          </p:cNvPr>
          <p:cNvSpPr/>
          <p:nvPr/>
        </p:nvSpPr>
        <p:spPr>
          <a:xfrm rot="10800000">
            <a:off x="6403867" y="2281790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2F8D6A48-D1F0-8F4C-FF28-1A34AF3A1851}"/>
              </a:ext>
            </a:extLst>
          </p:cNvPr>
          <p:cNvSpPr/>
          <p:nvPr/>
        </p:nvSpPr>
        <p:spPr>
          <a:xfrm>
            <a:off x="6845750" y="2325059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433FB65-F8E7-B02F-3873-F8070CD5EF25}"/>
              </a:ext>
            </a:extLst>
          </p:cNvPr>
          <p:cNvSpPr/>
          <p:nvPr/>
        </p:nvSpPr>
        <p:spPr>
          <a:xfrm>
            <a:off x="3081314" y="978731"/>
            <a:ext cx="1240643" cy="5460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 + SM + DT Profile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4FB4C1F-A462-12E9-75B9-8CECF69F82CF}"/>
              </a:ext>
            </a:extLst>
          </p:cNvPr>
          <p:cNvSpPr/>
          <p:nvPr/>
        </p:nvSpPr>
        <p:spPr>
          <a:xfrm>
            <a:off x="3105438" y="4045495"/>
            <a:ext cx="1223030" cy="266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Java </a:t>
            </a:r>
            <a:r>
              <a:rPr lang="de-DE" dirty="0" err="1"/>
              <a:t>Proto</a:t>
            </a:r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768C5B4-D71B-163F-C1C8-C45C462307EF}"/>
              </a:ext>
            </a:extLst>
          </p:cNvPr>
          <p:cNvSpPr/>
          <p:nvPr/>
        </p:nvSpPr>
        <p:spPr>
          <a:xfrm>
            <a:off x="7736023" y="3568765"/>
            <a:ext cx="1463118" cy="266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Cloud-based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133E9A5-B4F1-E130-850D-03F4CF5A8131}"/>
              </a:ext>
            </a:extLst>
          </p:cNvPr>
          <p:cNvSpPr/>
          <p:nvPr/>
        </p:nvSpPr>
        <p:spPr>
          <a:xfrm>
            <a:off x="7807628" y="1794338"/>
            <a:ext cx="1463118" cy="266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JS-based?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F596354-1056-CD0F-784E-4C9CEA8851FB}"/>
              </a:ext>
            </a:extLst>
          </p:cNvPr>
          <p:cNvSpPr/>
          <p:nvPr/>
        </p:nvSpPr>
        <p:spPr>
          <a:xfrm>
            <a:off x="1952864" y="3395305"/>
            <a:ext cx="884533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77CF54A-2138-C019-8556-954D5C0A7664}"/>
              </a:ext>
            </a:extLst>
          </p:cNvPr>
          <p:cNvSpPr txBox="1"/>
          <p:nvPr/>
        </p:nvSpPr>
        <p:spPr>
          <a:xfrm>
            <a:off x="1010895" y="4737934"/>
            <a:ext cx="9722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Contribution: </a:t>
            </a:r>
          </a:p>
          <a:p>
            <a:pPr marL="342900" indent="-342900" algn="ctr">
              <a:buAutoNum type="arabicParenBoth"/>
            </a:pPr>
            <a:r>
              <a:rPr lang="de-DE" dirty="0" err="1"/>
              <a:t>Combination</a:t>
            </a:r>
            <a:r>
              <a:rPr lang="de-DE" dirty="0"/>
              <a:t> of Process Mining (offline) + Value-based Digital Twins (online)</a:t>
            </a:r>
          </a:p>
          <a:p>
            <a:pPr marL="342900" indent="-342900" algn="ctr">
              <a:buAutoNum type="arabicParenBoth"/>
            </a:pPr>
            <a:r>
              <a:rPr lang="de-DE" dirty="0"/>
              <a:t>UML-based Generation Approach (Extension of </a:t>
            </a:r>
            <a:r>
              <a:rPr lang="de-DE" dirty="0" err="1"/>
              <a:t>current</a:t>
            </a:r>
            <a:r>
              <a:rPr lang="de-DE" dirty="0"/>
              <a:t> code </a:t>
            </a:r>
            <a:r>
              <a:rPr lang="de-DE" dirty="0" err="1"/>
              <a:t>generators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706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FFB1F5F-AEC8-FA4D-8098-272B999E6358}"/>
              </a:ext>
            </a:extLst>
          </p:cNvPr>
          <p:cNvSpPr/>
          <p:nvPr/>
        </p:nvSpPr>
        <p:spPr>
          <a:xfrm>
            <a:off x="2074123" y="3242320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r1:Robot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B4E1BC6-3E15-36AB-E04E-C288E15299CB}"/>
              </a:ext>
            </a:extLst>
          </p:cNvPr>
          <p:cNvSpPr/>
          <p:nvPr/>
        </p:nvSpPr>
        <p:spPr>
          <a:xfrm>
            <a:off x="3628250" y="3240733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DFD017F-2B9A-DA62-8C81-50F8F215B8E9}"/>
              </a:ext>
            </a:extLst>
          </p:cNvPr>
          <p:cNvSpPr/>
          <p:nvPr/>
        </p:nvSpPr>
        <p:spPr>
          <a:xfrm>
            <a:off x="5132901" y="3241269"/>
            <a:ext cx="160423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pg1:processing</a:t>
            </a:r>
          </a:p>
        </p:txBody>
      </p: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A51E1F46-B0FD-B7D6-2E13-B3536565CBCC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866062" y="3425399"/>
            <a:ext cx="266839" cy="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E07BD21-5142-088A-5AFE-E1844B34724D}"/>
              </a:ext>
            </a:extLst>
          </p:cNvPr>
          <p:cNvSpPr/>
          <p:nvPr/>
        </p:nvSpPr>
        <p:spPr>
          <a:xfrm>
            <a:off x="7531306" y="3549361"/>
            <a:ext cx="2015366" cy="43762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t1: </a:t>
            </a:r>
            <a:r>
              <a:rPr lang="de-DE" dirty="0" err="1">
                <a:solidFill>
                  <a:schemeClr val="tx1"/>
                </a:solidFill>
              </a:rPr>
              <a:t>processingFinished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3E09CD34-BE1D-D091-53FD-BFE7D02BD4D9}"/>
              </a:ext>
            </a:extLst>
          </p:cNvPr>
          <p:cNvCxnSpPr>
            <a:cxnSpLocks/>
            <a:stCxn id="13" idx="1"/>
            <a:endCxn id="9" idx="3"/>
          </p:cNvCxnSpPr>
          <p:nvPr/>
        </p:nvCxnSpPr>
        <p:spPr>
          <a:xfrm rot="10800000">
            <a:off x="6737136" y="3425935"/>
            <a:ext cx="794171" cy="3422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4B66B1EE-AD36-B0BA-CF8D-B578129BCC1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311935" y="3425399"/>
            <a:ext cx="316315" cy="15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70C2407E-B46C-E04A-CA69-F3377F3CD8C1}"/>
              </a:ext>
            </a:extLst>
          </p:cNvPr>
          <p:cNvSpPr/>
          <p:nvPr/>
        </p:nvSpPr>
        <p:spPr>
          <a:xfrm>
            <a:off x="5135387" y="3965169"/>
            <a:ext cx="16042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pg1:processed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59C1B1AF-486D-35CA-7C5C-ABE0B5744928}"/>
              </a:ext>
            </a:extLst>
          </p:cNvPr>
          <p:cNvCxnSpPr>
            <a:cxnSpLocks/>
            <a:stCxn id="13" idx="1"/>
            <a:endCxn id="19" idx="3"/>
          </p:cNvCxnSpPr>
          <p:nvPr/>
        </p:nvCxnSpPr>
        <p:spPr>
          <a:xfrm rot="10800000" flipV="1">
            <a:off x="6739622" y="3768175"/>
            <a:ext cx="791685" cy="381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B299DF2E-E484-524A-6CDA-3B7CEA65126F}"/>
              </a:ext>
            </a:extLst>
          </p:cNvPr>
          <p:cNvSpPr/>
          <p:nvPr/>
        </p:nvSpPr>
        <p:spPr>
          <a:xfrm>
            <a:off x="2067773" y="4928697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r1:Robot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9EE9ADA-571C-2C87-2227-47E3415AB4D1}"/>
              </a:ext>
            </a:extLst>
          </p:cNvPr>
          <p:cNvSpPr/>
          <p:nvPr/>
        </p:nvSpPr>
        <p:spPr>
          <a:xfrm>
            <a:off x="3625764" y="4925522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D7F12A02-901A-7731-4A17-5007CF380E44}"/>
              </a:ext>
            </a:extLst>
          </p:cNvPr>
          <p:cNvSpPr/>
          <p:nvPr/>
        </p:nvSpPr>
        <p:spPr>
          <a:xfrm>
            <a:off x="5144702" y="4927194"/>
            <a:ext cx="16042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pg1:processing</a:t>
            </a:r>
          </a:p>
        </p:txBody>
      </p: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45985918-319D-3EB4-5C9A-B1315125CA02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4863576" y="5110188"/>
            <a:ext cx="281126" cy="16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C4DBF1A7-C2C7-C20E-53A4-063C60D44BB4}"/>
              </a:ext>
            </a:extLst>
          </p:cNvPr>
          <p:cNvSpPr/>
          <p:nvPr/>
        </p:nvSpPr>
        <p:spPr>
          <a:xfrm>
            <a:off x="7528820" y="5225761"/>
            <a:ext cx="2017852" cy="4376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t1: </a:t>
            </a:r>
            <a:r>
              <a:rPr lang="de-DE" dirty="0" err="1">
                <a:solidFill>
                  <a:schemeClr val="tx1"/>
                </a:solidFill>
              </a:rPr>
              <a:t>processingFinished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C8D21177-8484-1D86-165E-5CCEDC03AE4C}"/>
              </a:ext>
            </a:extLst>
          </p:cNvPr>
          <p:cNvCxnSpPr>
            <a:cxnSpLocks/>
            <a:stCxn id="30" idx="1"/>
            <a:endCxn id="28" idx="3"/>
          </p:cNvCxnSpPr>
          <p:nvPr/>
        </p:nvCxnSpPr>
        <p:spPr>
          <a:xfrm rot="10800000">
            <a:off x="6748936" y="5111861"/>
            <a:ext cx="779884" cy="3327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9C721AAB-E92C-B69E-6511-F15C4229AD89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3305585" y="5110188"/>
            <a:ext cx="320179" cy="3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7A585469-9A56-6FD7-83BF-0A6E3CE6EDB3}"/>
              </a:ext>
            </a:extLst>
          </p:cNvPr>
          <p:cNvSpPr/>
          <p:nvPr/>
        </p:nvSpPr>
        <p:spPr>
          <a:xfrm>
            <a:off x="5132901" y="5641569"/>
            <a:ext cx="160423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pg1:processed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2639D655-0E02-FC77-8BC9-F470C5D564AF}"/>
              </a:ext>
            </a:extLst>
          </p:cNvPr>
          <p:cNvCxnSpPr>
            <a:cxnSpLocks/>
            <a:stCxn id="30" idx="1"/>
            <a:endCxn id="33" idx="3"/>
          </p:cNvCxnSpPr>
          <p:nvPr/>
        </p:nvCxnSpPr>
        <p:spPr>
          <a:xfrm rot="10800000" flipV="1">
            <a:off x="6737136" y="5444575"/>
            <a:ext cx="791685" cy="381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02C1231F-879C-F155-469C-166BB413469D}"/>
              </a:ext>
            </a:extLst>
          </p:cNvPr>
          <p:cNvCxnSpPr>
            <a:cxnSpLocks/>
          </p:cNvCxnSpPr>
          <p:nvPr/>
        </p:nvCxnSpPr>
        <p:spPr>
          <a:xfrm>
            <a:off x="1295400" y="4543425"/>
            <a:ext cx="8251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7306C63E-D5CB-E378-F33D-B5F82AD99112}"/>
              </a:ext>
            </a:extLst>
          </p:cNvPr>
          <p:cNvSpPr txBox="1"/>
          <p:nvPr/>
        </p:nvSpPr>
        <p:spPr>
          <a:xfrm>
            <a:off x="1198240" y="3247083"/>
            <a:ext cx="108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T=0</a:t>
            </a:r>
            <a:endParaRPr lang="de-AT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7CFF7B4-BF42-FB25-243B-1DEAB783E487}"/>
              </a:ext>
            </a:extLst>
          </p:cNvPr>
          <p:cNvSpPr txBox="1"/>
          <p:nvPr/>
        </p:nvSpPr>
        <p:spPr>
          <a:xfrm>
            <a:off x="1198240" y="5097833"/>
            <a:ext cx="108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T=1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21456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B55671F-48FF-7250-7E53-F361E3D80550}"/>
              </a:ext>
            </a:extLst>
          </p:cNvPr>
          <p:cNvCxnSpPr>
            <a:cxnSpLocks/>
          </p:cNvCxnSpPr>
          <p:nvPr/>
        </p:nvCxnSpPr>
        <p:spPr>
          <a:xfrm>
            <a:off x="4775171" y="3758250"/>
            <a:ext cx="3359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DF6F0482-20E5-DEB7-FD25-EC9D65D26B89}"/>
              </a:ext>
            </a:extLst>
          </p:cNvPr>
          <p:cNvCxnSpPr>
            <a:cxnSpLocks/>
          </p:cNvCxnSpPr>
          <p:nvPr/>
        </p:nvCxnSpPr>
        <p:spPr>
          <a:xfrm>
            <a:off x="4806035" y="1912941"/>
            <a:ext cx="3188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13FC863E-FE00-38A8-93D3-6B171DA0E86F}"/>
              </a:ext>
            </a:extLst>
          </p:cNvPr>
          <p:cNvSpPr txBox="1"/>
          <p:nvPr/>
        </p:nvSpPr>
        <p:spPr>
          <a:xfrm>
            <a:off x="2134270" y="4041079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7503940-2BE5-B4BE-ACBD-5A3FB1FA5AD1}"/>
              </a:ext>
            </a:extLst>
          </p:cNvPr>
          <p:cNvSpPr txBox="1"/>
          <p:nvPr/>
        </p:nvSpPr>
        <p:spPr>
          <a:xfrm>
            <a:off x="2134270" y="3205660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314EF54-E677-51D4-899E-726A210821E5}"/>
              </a:ext>
            </a:extLst>
          </p:cNvPr>
          <p:cNvSpPr txBox="1"/>
          <p:nvPr/>
        </p:nvSpPr>
        <p:spPr>
          <a:xfrm>
            <a:off x="2134270" y="2337976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648A4F1-241C-9C16-E1B6-218CE47F7B14}"/>
              </a:ext>
            </a:extLst>
          </p:cNvPr>
          <p:cNvSpPr txBox="1"/>
          <p:nvPr/>
        </p:nvSpPr>
        <p:spPr>
          <a:xfrm>
            <a:off x="2134270" y="1641837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-4593" y="4036822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547567" y="3772474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 flipV="1">
            <a:off x="547567" y="2916703"/>
            <a:ext cx="4293909" cy="1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>
            <a:off x="4841476" y="1032418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3190768" y="944302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Traditional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7062476" y="5284221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 flipV="1">
            <a:off x="7190659" y="5808048"/>
            <a:ext cx="37586" cy="12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7338175" y="5697769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instanceOf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7338175" y="618100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7678" y="6439989"/>
            <a:ext cx="595275" cy="158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922730" y="1543609"/>
            <a:ext cx="177366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908620" y="2275279"/>
            <a:ext cx="845475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892710" y="2275279"/>
            <a:ext cx="845475" cy="592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908619" y="3093950"/>
            <a:ext cx="845475" cy="592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aCD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892709" y="3093950"/>
            <a:ext cx="845475" cy="592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aSM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908619" y="3839102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892709" y="3831444"/>
            <a:ext cx="846239" cy="592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75409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754094" y="3390326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754094" y="4127820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A45D33B-F761-D064-3A6E-320C3E752F4F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flipV="1">
            <a:off x="3331358" y="1912941"/>
            <a:ext cx="478202" cy="36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5769E2A-9AE8-FCE2-390F-856E9BB9E503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3809560" y="1912941"/>
            <a:ext cx="505888" cy="36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431544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333135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3331357" y="368670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4315447" y="3686702"/>
            <a:ext cx="382" cy="1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6B46948-33D5-506A-A125-9E3A5B9C760A}"/>
              </a:ext>
            </a:extLst>
          </p:cNvPr>
          <p:cNvSpPr/>
          <p:nvPr/>
        </p:nvSpPr>
        <p:spPr>
          <a:xfrm>
            <a:off x="6284033" y="3812457"/>
            <a:ext cx="735961" cy="4946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5292521" y="1516974"/>
            <a:ext cx="1773660" cy="3371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5292137" y="3102202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6295184" y="2688958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5298839" y="2688958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6295184" y="3102202"/>
            <a:ext cx="735961" cy="395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aSM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5287689" y="3827574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6144314" y="2789025"/>
            <a:ext cx="150870" cy="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6151015" y="3298981"/>
            <a:ext cx="144169" cy="12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6617F20E-0355-7D5C-2E94-B45B382E606E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 flipV="1">
            <a:off x="6133164" y="4059769"/>
            <a:ext cx="150869" cy="19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5654184" y="2916703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stCxn id="70" idx="3"/>
            <a:endCxn id="40" idx="0"/>
          </p:cNvCxnSpPr>
          <p:nvPr/>
        </p:nvCxnSpPr>
        <p:spPr>
          <a:xfrm>
            <a:off x="5721576" y="3035250"/>
            <a:ext cx="0" cy="6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V="1">
            <a:off x="5710427" y="3495760"/>
            <a:ext cx="11149" cy="33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9E6400C-6A69-9D8D-A6D6-711BFDFF6A7F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V="1">
            <a:off x="6652014" y="3498169"/>
            <a:ext cx="11151" cy="31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82E40F0-B672-73DF-29CD-57D8C9AEC98F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6179351" y="1854120"/>
            <a:ext cx="33010" cy="10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5316FC1B-713C-F795-5A0F-DC73A52C7EC4}"/>
              </a:ext>
            </a:extLst>
          </p:cNvPr>
          <p:cNvCxnSpPr>
            <a:cxnSpLocks/>
            <a:stCxn id="40" idx="1"/>
            <a:endCxn id="39" idx="1"/>
          </p:cNvCxnSpPr>
          <p:nvPr/>
        </p:nvCxnSpPr>
        <p:spPr>
          <a:xfrm rot="10800000" flipH="1">
            <a:off x="5292137" y="1685547"/>
            <a:ext cx="384" cy="1613434"/>
          </a:xfrm>
          <a:prstGeom prst="bentConnector3">
            <a:avLst>
              <a:gd name="adj1" fmla="val -595312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BDB26176-CCE7-4FCE-F95A-BAC0D306A008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rot="5400000" flipH="1" flipV="1">
            <a:off x="6565369" y="2986888"/>
            <a:ext cx="213110" cy="17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V="1">
            <a:off x="7031145" y="1685547"/>
            <a:ext cx="35036" cy="1614639"/>
          </a:xfrm>
          <a:prstGeom prst="bentConnector3">
            <a:avLst>
              <a:gd name="adj1" fmla="val 7524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3"/>
            <a:endCxn id="39" idx="3"/>
          </p:cNvCxnSpPr>
          <p:nvPr/>
        </p:nvCxnSpPr>
        <p:spPr>
          <a:xfrm flipV="1">
            <a:off x="7066181" y="1685547"/>
            <a:ext cx="12700" cy="110347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1"/>
            <a:endCxn id="39" idx="1"/>
          </p:cNvCxnSpPr>
          <p:nvPr/>
        </p:nvCxnSpPr>
        <p:spPr>
          <a:xfrm rot="10800000">
            <a:off x="5292521" y="1685547"/>
            <a:ext cx="6318" cy="1111292"/>
          </a:xfrm>
          <a:prstGeom prst="bentConnector3">
            <a:avLst>
              <a:gd name="adj1" fmla="val 37182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D11181-A83F-8247-EE83-77D574BEE8E5}"/>
              </a:ext>
            </a:extLst>
          </p:cNvPr>
          <p:cNvSpPr txBox="1"/>
          <p:nvPr/>
        </p:nvSpPr>
        <p:spPr>
          <a:xfrm>
            <a:off x="7294249" y="1455139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617F23A7-3F74-F814-20E8-394B61D677A7}"/>
              </a:ext>
            </a:extLst>
          </p:cNvPr>
          <p:cNvSpPr txBox="1"/>
          <p:nvPr/>
        </p:nvSpPr>
        <p:spPr>
          <a:xfrm>
            <a:off x="7289495" y="2452814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DM/L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AFFDB9BD-64EB-E31F-A44C-04A075A1E907}"/>
              </a:ext>
            </a:extLst>
          </p:cNvPr>
          <p:cNvSpPr txBox="1"/>
          <p:nvPr/>
        </p:nvSpPr>
        <p:spPr>
          <a:xfrm>
            <a:off x="7280345" y="3884888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RM</a:t>
            </a: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1080DA9-A81F-0A8B-04E5-8F1941439CA2}"/>
              </a:ext>
            </a:extLst>
          </p:cNvPr>
          <p:cNvCxnSpPr>
            <a:cxnSpLocks/>
          </p:cNvCxnSpPr>
          <p:nvPr/>
        </p:nvCxnSpPr>
        <p:spPr>
          <a:xfrm>
            <a:off x="536416" y="1997999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537D06D-5604-E2FD-9795-4E5D59D56F2C}"/>
              </a:ext>
            </a:extLst>
          </p:cNvPr>
          <p:cNvSpPr txBox="1"/>
          <p:nvPr/>
        </p:nvSpPr>
        <p:spPr>
          <a:xfrm>
            <a:off x="5418312" y="926682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Closed</a:t>
            </a:r>
            <a:endParaRPr lang="de-DE" b="1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8B6378B-69D9-4BEF-DC0F-BDEA8F51743F}"/>
              </a:ext>
            </a:extLst>
          </p:cNvPr>
          <p:cNvCxnSpPr>
            <a:cxnSpLocks/>
          </p:cNvCxnSpPr>
          <p:nvPr/>
        </p:nvCxnSpPr>
        <p:spPr>
          <a:xfrm>
            <a:off x="7618468" y="1903004"/>
            <a:ext cx="5974234" cy="2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9447EF1-3DA5-7B90-B788-BA33F13D6AB3}"/>
              </a:ext>
            </a:extLst>
          </p:cNvPr>
          <p:cNvCxnSpPr>
            <a:cxnSpLocks/>
          </p:cNvCxnSpPr>
          <p:nvPr/>
        </p:nvCxnSpPr>
        <p:spPr>
          <a:xfrm>
            <a:off x="11466261" y="2098066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B351F2FE-7723-7C52-0E7E-0CD2500D3787}"/>
              </a:ext>
            </a:extLst>
          </p:cNvPr>
          <p:cNvSpPr/>
          <p:nvPr/>
        </p:nvSpPr>
        <p:spPr>
          <a:xfrm>
            <a:off x="9170900" y="1362896"/>
            <a:ext cx="1773660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2D8F25E-6BF1-FC64-96C5-09D74CBDF8FF}"/>
              </a:ext>
            </a:extLst>
          </p:cNvPr>
          <p:cNvSpPr/>
          <p:nvPr/>
        </p:nvSpPr>
        <p:spPr>
          <a:xfrm>
            <a:off x="8365098" y="2439261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95721E4-A644-5C5F-0660-6286EDFBF08D}"/>
              </a:ext>
            </a:extLst>
          </p:cNvPr>
          <p:cNvSpPr/>
          <p:nvPr/>
        </p:nvSpPr>
        <p:spPr>
          <a:xfrm>
            <a:off x="10804137" y="2535973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1D58F19-A65A-00CF-4B87-64273A02B43F}"/>
              </a:ext>
            </a:extLst>
          </p:cNvPr>
          <p:cNvSpPr/>
          <p:nvPr/>
        </p:nvSpPr>
        <p:spPr>
          <a:xfrm>
            <a:off x="9656278" y="2068924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7000D54-B4AD-4544-A451-EF97515F75BF}"/>
              </a:ext>
            </a:extLst>
          </p:cNvPr>
          <p:cNvSpPr/>
          <p:nvPr/>
        </p:nvSpPr>
        <p:spPr>
          <a:xfrm>
            <a:off x="10612052" y="3787075"/>
            <a:ext cx="1221113" cy="6696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</a:rPr>
              <a:t>aSM1 + </a:t>
            </a:r>
            <a:r>
              <a:rPr lang="de-DE" dirty="0" err="1">
                <a:solidFill>
                  <a:schemeClr val="dk1"/>
                </a:solidFill>
              </a:rPr>
              <a:t>cOLC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A40BB69-C679-197D-5DE6-092914DBEAC2}"/>
              </a:ext>
            </a:extLst>
          </p:cNvPr>
          <p:cNvSpPr/>
          <p:nvPr/>
        </p:nvSpPr>
        <p:spPr>
          <a:xfrm>
            <a:off x="8352887" y="3862487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08427FFA-C78C-5F69-FB82-0B46BE418366}"/>
              </a:ext>
            </a:extLst>
          </p:cNvPr>
          <p:cNvCxnSpPr>
            <a:cxnSpLocks/>
            <a:stCxn id="13" idx="3"/>
            <a:endCxn id="12" idx="0"/>
          </p:cNvCxnSpPr>
          <p:nvPr/>
        </p:nvCxnSpPr>
        <p:spPr>
          <a:xfrm>
            <a:off x="10501753" y="2176805"/>
            <a:ext cx="687883" cy="359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EDD25A7F-4887-B98E-88BA-80FC58A9C2BC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rot="10800000">
            <a:off x="9223977" y="2636040"/>
            <a:ext cx="158016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leichschenkliges Dreieck 27">
            <a:extLst>
              <a:ext uri="{FF2B5EF4-FFF2-40B4-BE49-F238E27FC236}">
                <a16:creationId xmlns:a16="http://schemas.microsoft.com/office/drawing/2014/main" id="{CF66441D-9249-32FD-A869-E2B246FB3037}"/>
              </a:ext>
            </a:extLst>
          </p:cNvPr>
          <p:cNvSpPr/>
          <p:nvPr/>
        </p:nvSpPr>
        <p:spPr>
          <a:xfrm rot="5400000">
            <a:off x="9515855" y="209992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441A4E5-053E-F8B1-ABA9-5E505615003D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V="1">
            <a:off x="8775625" y="2832819"/>
            <a:ext cx="18912" cy="102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22CADF4-E260-8125-32B1-B3866497BF5D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10057730" y="1773474"/>
            <a:ext cx="21286" cy="29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44AD1850-3068-3A26-6218-2E7459833DBD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>
            <a:off x="9198362" y="4114253"/>
            <a:ext cx="1413690" cy="76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785495C2-A0AD-8F79-B6B4-1BB52747CA20}"/>
              </a:ext>
            </a:extLst>
          </p:cNvPr>
          <p:cNvCxnSpPr>
            <a:cxnSpLocks/>
            <a:stCxn id="12" idx="0"/>
            <a:endCxn id="10" idx="3"/>
          </p:cNvCxnSpPr>
          <p:nvPr/>
        </p:nvCxnSpPr>
        <p:spPr>
          <a:xfrm rot="16200000" flipV="1">
            <a:off x="10583204" y="1929541"/>
            <a:ext cx="967788" cy="2450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E289AECB-6916-D7D4-B220-1042E06D3511}"/>
              </a:ext>
            </a:extLst>
          </p:cNvPr>
          <p:cNvCxnSpPr>
            <a:cxnSpLocks/>
            <a:stCxn id="11" idx="0"/>
            <a:endCxn id="10" idx="1"/>
          </p:cNvCxnSpPr>
          <p:nvPr/>
        </p:nvCxnSpPr>
        <p:spPr>
          <a:xfrm rot="5400000" flipH="1" flipV="1">
            <a:off x="8547180" y="1815542"/>
            <a:ext cx="871076" cy="3763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05AA4EA0-F1F3-FB7D-941D-5E4ACD2D8FDA}"/>
              </a:ext>
            </a:extLst>
          </p:cNvPr>
          <p:cNvSpPr txBox="1"/>
          <p:nvPr/>
        </p:nvSpPr>
        <p:spPr>
          <a:xfrm>
            <a:off x="15505227" y="165913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0BA31059-6F3A-BB87-5B6C-3DEBA74BA3E2}"/>
              </a:ext>
            </a:extLst>
          </p:cNvPr>
          <p:cNvSpPr txBox="1"/>
          <p:nvPr/>
        </p:nvSpPr>
        <p:spPr>
          <a:xfrm>
            <a:off x="15614506" y="230039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L/DM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AD8D8F0-698E-284C-A362-622665EDF58E}"/>
              </a:ext>
            </a:extLst>
          </p:cNvPr>
          <p:cNvSpPr txBox="1"/>
          <p:nvPr/>
        </p:nvSpPr>
        <p:spPr>
          <a:xfrm>
            <a:off x="15358901" y="300146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(DM)/RM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936F611C-8B28-F9DA-64C6-CEBC1A508028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H="1" flipV="1">
            <a:off x="11189636" y="2736107"/>
            <a:ext cx="32973" cy="105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Verbinder: gewinkelt 129">
            <a:extLst>
              <a:ext uri="{FF2B5EF4-FFF2-40B4-BE49-F238E27FC236}">
                <a16:creationId xmlns:a16="http://schemas.microsoft.com/office/drawing/2014/main" id="{FB9E4355-8392-8E41-85F1-C9E962AC85EC}"/>
              </a:ext>
            </a:extLst>
          </p:cNvPr>
          <p:cNvCxnSpPr>
            <a:cxnSpLocks/>
            <a:stCxn id="11" idx="0"/>
            <a:endCxn id="28" idx="3"/>
          </p:cNvCxnSpPr>
          <p:nvPr/>
        </p:nvCxnSpPr>
        <p:spPr>
          <a:xfrm rot="5400000" flipH="1" flipV="1">
            <a:off x="9019225" y="1934513"/>
            <a:ext cx="280060" cy="729437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EF41B064-F4EC-9182-E211-7BA9E8176039}"/>
              </a:ext>
            </a:extLst>
          </p:cNvPr>
          <p:cNvCxnSpPr>
            <a:cxnSpLocks/>
          </p:cNvCxnSpPr>
          <p:nvPr/>
        </p:nvCxnSpPr>
        <p:spPr>
          <a:xfrm>
            <a:off x="8215585" y="3035250"/>
            <a:ext cx="3359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>
            <a:extLst>
              <a:ext uri="{FF2B5EF4-FFF2-40B4-BE49-F238E27FC236}">
                <a16:creationId xmlns:a16="http://schemas.microsoft.com/office/drawing/2014/main" id="{47BDC406-EF88-B64F-3B7B-439C5FFE9A37}"/>
              </a:ext>
            </a:extLst>
          </p:cNvPr>
          <p:cNvSpPr txBox="1"/>
          <p:nvPr/>
        </p:nvSpPr>
        <p:spPr>
          <a:xfrm>
            <a:off x="9895359" y="754958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Open</a:t>
            </a:r>
          </a:p>
        </p:txBody>
      </p: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0C9C407E-0980-E3A2-D18F-789FB8056BB7}"/>
              </a:ext>
            </a:extLst>
          </p:cNvPr>
          <p:cNvCxnSpPr>
            <a:cxnSpLocks/>
          </p:cNvCxnSpPr>
          <p:nvPr/>
        </p:nvCxnSpPr>
        <p:spPr>
          <a:xfrm>
            <a:off x="8215585" y="1124290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163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B55671F-48FF-7250-7E53-F361E3D80550}"/>
              </a:ext>
            </a:extLst>
          </p:cNvPr>
          <p:cNvCxnSpPr>
            <a:cxnSpLocks/>
          </p:cNvCxnSpPr>
          <p:nvPr/>
        </p:nvCxnSpPr>
        <p:spPr>
          <a:xfrm>
            <a:off x="6096000" y="3004945"/>
            <a:ext cx="5974234" cy="2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DF6F0482-20E5-DEB7-FD25-EC9D65D26B89}"/>
              </a:ext>
            </a:extLst>
          </p:cNvPr>
          <p:cNvCxnSpPr>
            <a:cxnSpLocks/>
          </p:cNvCxnSpPr>
          <p:nvPr/>
        </p:nvCxnSpPr>
        <p:spPr>
          <a:xfrm>
            <a:off x="7389556" y="2266723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13FC863E-FE00-38A8-93D3-6B171DA0E86F}"/>
              </a:ext>
            </a:extLst>
          </p:cNvPr>
          <p:cNvSpPr txBox="1"/>
          <p:nvPr/>
        </p:nvSpPr>
        <p:spPr>
          <a:xfrm>
            <a:off x="2134270" y="4041079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7503940-2BE5-B4BE-ACBD-5A3FB1FA5AD1}"/>
              </a:ext>
            </a:extLst>
          </p:cNvPr>
          <p:cNvSpPr txBox="1"/>
          <p:nvPr/>
        </p:nvSpPr>
        <p:spPr>
          <a:xfrm>
            <a:off x="2134270" y="3205660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314EF54-E677-51D4-899E-726A210821E5}"/>
              </a:ext>
            </a:extLst>
          </p:cNvPr>
          <p:cNvSpPr txBox="1"/>
          <p:nvPr/>
        </p:nvSpPr>
        <p:spPr>
          <a:xfrm>
            <a:off x="2134270" y="2337976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648A4F1-241C-9C16-E1B6-218CE47F7B14}"/>
              </a:ext>
            </a:extLst>
          </p:cNvPr>
          <p:cNvSpPr txBox="1"/>
          <p:nvPr/>
        </p:nvSpPr>
        <p:spPr>
          <a:xfrm>
            <a:off x="2134270" y="1641837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-4593" y="4036822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547567" y="3772474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>
            <a:off x="547567" y="2926775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>
            <a:off x="5279626" y="1059886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592751" y="344623"/>
            <a:ext cx="751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OPEN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7062476" y="5284221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 flipV="1">
            <a:off x="7190659" y="5808048"/>
            <a:ext cx="37586" cy="12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7338175" y="5697769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instanceOf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7338175" y="618100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7678" y="6439989"/>
            <a:ext cx="595275" cy="158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908620" y="1530127"/>
            <a:ext cx="1773660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908620" y="2275279"/>
            <a:ext cx="845475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892710" y="2275279"/>
            <a:ext cx="845475" cy="592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908619" y="3093950"/>
            <a:ext cx="845475" cy="592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aCD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892709" y="3093950"/>
            <a:ext cx="845475" cy="592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aSM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908619" y="3839102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892709" y="3831444"/>
            <a:ext cx="846239" cy="592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75409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754094" y="3390326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754094" y="4127820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A45D33B-F761-D064-3A6E-320C3E752F4F}"/>
              </a:ext>
            </a:extLst>
          </p:cNvPr>
          <p:cNvCxnSpPr>
            <a:stCxn id="18" idx="0"/>
            <a:endCxn id="15" idx="2"/>
          </p:cNvCxnSpPr>
          <p:nvPr/>
        </p:nvCxnSpPr>
        <p:spPr>
          <a:xfrm flipV="1">
            <a:off x="3331358" y="2122879"/>
            <a:ext cx="464092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5769E2A-9AE8-FCE2-390F-856E9BB9E503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3795450" y="2122879"/>
            <a:ext cx="51999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431544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333135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3331357" y="368670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4315447" y="3686702"/>
            <a:ext cx="382" cy="1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7876042" y="1797324"/>
            <a:ext cx="1773660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6289944" y="2400468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8898418" y="2698256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7902073" y="2698256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8672824" y="3606898"/>
            <a:ext cx="1221113" cy="6696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</a:rPr>
              <a:t>aSM1 + </a:t>
            </a:r>
            <a:r>
              <a:rPr lang="de-DE" dirty="0" err="1">
                <a:solidFill>
                  <a:schemeClr val="dk1"/>
                </a:solidFill>
              </a:rPr>
              <a:t>cOLC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6289944" y="3686702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8747548" y="2798323"/>
            <a:ext cx="150870" cy="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1" idx="2"/>
            <a:endCxn id="40" idx="2"/>
          </p:cNvCxnSpPr>
          <p:nvPr/>
        </p:nvCxnSpPr>
        <p:spPr>
          <a:xfrm rot="5400000" flipH="1">
            <a:off x="7949468" y="1563941"/>
            <a:ext cx="104364" cy="2564534"/>
          </a:xfrm>
          <a:prstGeom prst="bentConnector3">
            <a:avLst>
              <a:gd name="adj1" fmla="val -2190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7782488" y="2729959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cxnSpLocks/>
            <a:stCxn id="70" idx="2"/>
            <a:endCxn id="40" idx="3"/>
          </p:cNvCxnSpPr>
          <p:nvPr/>
        </p:nvCxnSpPr>
        <p:spPr>
          <a:xfrm flipH="1" flipV="1">
            <a:off x="7148822" y="2597247"/>
            <a:ext cx="633666" cy="251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V="1">
            <a:off x="6712682" y="2794026"/>
            <a:ext cx="6701" cy="89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82E40F0-B672-73DF-29CD-57D8C9AEC98F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8762872" y="2207902"/>
            <a:ext cx="33010" cy="10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BDB26176-CCE7-4FCE-F95A-BAC0D306A008}"/>
              </a:ext>
            </a:extLst>
          </p:cNvPr>
          <p:cNvCxnSpPr>
            <a:cxnSpLocks/>
            <a:stCxn id="44" idx="3"/>
            <a:endCxn id="43" idx="1"/>
          </p:cNvCxnSpPr>
          <p:nvPr/>
        </p:nvCxnSpPr>
        <p:spPr>
          <a:xfrm>
            <a:off x="7135419" y="3938468"/>
            <a:ext cx="1537405" cy="32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H="1" flipV="1">
            <a:off x="9649702" y="2002613"/>
            <a:ext cx="244235" cy="1939104"/>
          </a:xfrm>
          <a:prstGeom prst="bentConnector3">
            <a:avLst>
              <a:gd name="adj1" fmla="val -935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3"/>
            <a:endCxn id="39" idx="3"/>
          </p:cNvCxnSpPr>
          <p:nvPr/>
        </p:nvCxnSpPr>
        <p:spPr>
          <a:xfrm flipH="1" flipV="1">
            <a:off x="9649702" y="2002613"/>
            <a:ext cx="19713" cy="795710"/>
          </a:xfrm>
          <a:prstGeom prst="bentConnector3">
            <a:avLst>
              <a:gd name="adj1" fmla="val -11596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1"/>
            <a:endCxn id="39" idx="1"/>
          </p:cNvCxnSpPr>
          <p:nvPr/>
        </p:nvCxnSpPr>
        <p:spPr>
          <a:xfrm rot="10800000">
            <a:off x="7876043" y="2002613"/>
            <a:ext cx="26031" cy="803524"/>
          </a:xfrm>
          <a:prstGeom prst="bentConnector3">
            <a:avLst>
              <a:gd name="adj1" fmla="val 9781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D11181-A83F-8247-EE83-77D574BEE8E5}"/>
              </a:ext>
            </a:extLst>
          </p:cNvPr>
          <p:cNvSpPr txBox="1"/>
          <p:nvPr/>
        </p:nvSpPr>
        <p:spPr>
          <a:xfrm>
            <a:off x="11428522" y="182778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617F23A7-3F74-F814-20E8-394B61D677A7}"/>
              </a:ext>
            </a:extLst>
          </p:cNvPr>
          <p:cNvSpPr txBox="1"/>
          <p:nvPr/>
        </p:nvSpPr>
        <p:spPr>
          <a:xfrm>
            <a:off x="11537801" y="2469054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L/DM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AFFDB9BD-64EB-E31F-A44C-04A075A1E907}"/>
              </a:ext>
            </a:extLst>
          </p:cNvPr>
          <p:cNvSpPr txBox="1"/>
          <p:nvPr/>
        </p:nvSpPr>
        <p:spPr>
          <a:xfrm>
            <a:off x="11282196" y="317011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(DM)/RM</a:t>
            </a: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1080DA9-A81F-0A8B-04E5-8F1941439CA2}"/>
              </a:ext>
            </a:extLst>
          </p:cNvPr>
          <p:cNvCxnSpPr>
            <a:cxnSpLocks/>
          </p:cNvCxnSpPr>
          <p:nvPr/>
        </p:nvCxnSpPr>
        <p:spPr>
          <a:xfrm>
            <a:off x="536416" y="2199079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366F4462-68F9-54E9-F37F-D18E15D6C1DF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flipV="1">
            <a:off x="9283381" y="2898390"/>
            <a:ext cx="536" cy="70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02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F7299508-CBFB-FD71-DF3E-4759004D2A3B}"/>
              </a:ext>
            </a:extLst>
          </p:cNvPr>
          <p:cNvSpPr/>
          <p:nvPr/>
        </p:nvSpPr>
        <p:spPr>
          <a:xfrm>
            <a:off x="6805158" y="3929569"/>
            <a:ext cx="735961" cy="4946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97BB6CF-5F03-F259-5E02-122B106D91AD}"/>
              </a:ext>
            </a:extLst>
          </p:cNvPr>
          <p:cNvSpPr/>
          <p:nvPr/>
        </p:nvSpPr>
        <p:spPr>
          <a:xfrm>
            <a:off x="2908620" y="1530127"/>
            <a:ext cx="1773660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A3768CE-447C-82AE-196D-986D372F6423}"/>
              </a:ext>
            </a:extLst>
          </p:cNvPr>
          <p:cNvSpPr/>
          <p:nvPr/>
        </p:nvSpPr>
        <p:spPr>
          <a:xfrm>
            <a:off x="2908620" y="2275279"/>
            <a:ext cx="845475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E18D86F-F48C-B47F-20B2-11E8A9C21E86}"/>
              </a:ext>
            </a:extLst>
          </p:cNvPr>
          <p:cNvSpPr/>
          <p:nvPr/>
        </p:nvSpPr>
        <p:spPr>
          <a:xfrm>
            <a:off x="3892710" y="2275279"/>
            <a:ext cx="845475" cy="592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F29A1EF-1A14-9434-37F8-366B9B4C6D54}"/>
              </a:ext>
            </a:extLst>
          </p:cNvPr>
          <p:cNvSpPr/>
          <p:nvPr/>
        </p:nvSpPr>
        <p:spPr>
          <a:xfrm>
            <a:off x="2908619" y="3093950"/>
            <a:ext cx="845475" cy="592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aCD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3F7CAA1-29C7-4AFE-27CA-16079C9029AA}"/>
              </a:ext>
            </a:extLst>
          </p:cNvPr>
          <p:cNvSpPr/>
          <p:nvPr/>
        </p:nvSpPr>
        <p:spPr>
          <a:xfrm>
            <a:off x="3892709" y="3093950"/>
            <a:ext cx="845475" cy="592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aSM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C0C4B10-79B1-C011-2FB7-B3B36E9617A2}"/>
              </a:ext>
            </a:extLst>
          </p:cNvPr>
          <p:cNvSpPr/>
          <p:nvPr/>
        </p:nvSpPr>
        <p:spPr>
          <a:xfrm>
            <a:off x="5808814" y="2275279"/>
            <a:ext cx="1773660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4ED6E35-284C-5060-9C23-6450014B8850}"/>
              </a:ext>
            </a:extLst>
          </p:cNvPr>
          <p:cNvSpPr/>
          <p:nvPr/>
        </p:nvSpPr>
        <p:spPr>
          <a:xfrm>
            <a:off x="5802111" y="3353646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6F2E992-6A5E-D2AD-A231-7701B666C706}"/>
              </a:ext>
            </a:extLst>
          </p:cNvPr>
          <p:cNvSpPr/>
          <p:nvPr/>
        </p:nvSpPr>
        <p:spPr>
          <a:xfrm>
            <a:off x="6805158" y="2940402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E7974D6-2CC2-A5DC-0BF5-62050C5F6CCA}"/>
              </a:ext>
            </a:extLst>
          </p:cNvPr>
          <p:cNvSpPr/>
          <p:nvPr/>
        </p:nvSpPr>
        <p:spPr>
          <a:xfrm>
            <a:off x="5808813" y="2940402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CEAA724-E943-F122-4D73-084D646C9455}"/>
              </a:ext>
            </a:extLst>
          </p:cNvPr>
          <p:cNvSpPr/>
          <p:nvPr/>
        </p:nvSpPr>
        <p:spPr>
          <a:xfrm>
            <a:off x="6805158" y="3353646"/>
            <a:ext cx="735961" cy="395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aSM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B34BA6B-2B47-2D55-A8F1-39A629ACA4A2}"/>
              </a:ext>
            </a:extLst>
          </p:cNvPr>
          <p:cNvSpPr/>
          <p:nvPr/>
        </p:nvSpPr>
        <p:spPr>
          <a:xfrm>
            <a:off x="2908619" y="3839102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BB4F8F0-FF97-F3E9-8CE2-5D01CD1C27B9}"/>
              </a:ext>
            </a:extLst>
          </p:cNvPr>
          <p:cNvSpPr/>
          <p:nvPr/>
        </p:nvSpPr>
        <p:spPr>
          <a:xfrm>
            <a:off x="3892709" y="3831444"/>
            <a:ext cx="846239" cy="592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D968918-EF5E-5F48-4BA1-75979E5DCD60}"/>
              </a:ext>
            </a:extLst>
          </p:cNvPr>
          <p:cNvSpPr/>
          <p:nvPr/>
        </p:nvSpPr>
        <p:spPr>
          <a:xfrm>
            <a:off x="5808814" y="3944686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64976B1-E52E-EF81-3A55-B1742F70FC38}"/>
              </a:ext>
            </a:extLst>
          </p:cNvPr>
          <p:cNvSpPr txBox="1"/>
          <p:nvPr/>
        </p:nvSpPr>
        <p:spPr>
          <a:xfrm>
            <a:off x="2134270" y="4041079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314DA21-28C9-B8F4-CBC1-AD40BC31B9F1}"/>
              </a:ext>
            </a:extLst>
          </p:cNvPr>
          <p:cNvSpPr txBox="1"/>
          <p:nvPr/>
        </p:nvSpPr>
        <p:spPr>
          <a:xfrm>
            <a:off x="2134270" y="3205660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E4F8B3F-2AC5-E60E-62C9-4F548ABF1F4B}"/>
              </a:ext>
            </a:extLst>
          </p:cNvPr>
          <p:cNvSpPr txBox="1"/>
          <p:nvPr/>
        </p:nvSpPr>
        <p:spPr>
          <a:xfrm>
            <a:off x="2134270" y="2337976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1441C89-7556-689A-2687-AA69E1B016CD}"/>
              </a:ext>
            </a:extLst>
          </p:cNvPr>
          <p:cNvSpPr txBox="1"/>
          <p:nvPr/>
        </p:nvSpPr>
        <p:spPr>
          <a:xfrm>
            <a:off x="2134270" y="1641837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M3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85BFFFD-9165-56D2-D493-76343C8CAF6B}"/>
              </a:ext>
            </a:extLst>
          </p:cNvPr>
          <p:cNvSpPr txBox="1"/>
          <p:nvPr/>
        </p:nvSpPr>
        <p:spPr>
          <a:xfrm>
            <a:off x="-4593" y="4036822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74019A4-F2C0-DF47-76E1-A78E938D7884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C4AB834-2C51-9AD4-B130-F4EC1676EE7C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47A793C-92D5-D087-BB1C-0281538692EB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3F6711E-89FF-05B1-6802-CC2F88D9A1BF}"/>
              </a:ext>
            </a:extLst>
          </p:cNvPr>
          <p:cNvSpPr txBox="1"/>
          <p:nvPr/>
        </p:nvSpPr>
        <p:spPr>
          <a:xfrm>
            <a:off x="7772306" y="231722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9D6C4F4-E902-ED42-BAD6-05E82A314F49}"/>
              </a:ext>
            </a:extLst>
          </p:cNvPr>
          <p:cNvSpPr txBox="1"/>
          <p:nvPr/>
        </p:nvSpPr>
        <p:spPr>
          <a:xfrm>
            <a:off x="7766945" y="3138454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DM/L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5D1DBA6-E833-A058-DECC-19D88891F6B0}"/>
              </a:ext>
            </a:extLst>
          </p:cNvPr>
          <p:cNvSpPr txBox="1"/>
          <p:nvPr/>
        </p:nvSpPr>
        <p:spPr>
          <a:xfrm>
            <a:off x="7691988" y="3929569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2340AD3-1313-FF57-2FEC-2E75656499DB}"/>
              </a:ext>
            </a:extLst>
          </p:cNvPr>
          <p:cNvSpPr/>
          <p:nvPr/>
        </p:nvSpPr>
        <p:spPr>
          <a:xfrm>
            <a:off x="9545295" y="123378"/>
            <a:ext cx="858877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16A691F-607A-C138-72D1-8EA981F7AC1B}"/>
              </a:ext>
            </a:extLst>
          </p:cNvPr>
          <p:cNvSpPr/>
          <p:nvPr/>
        </p:nvSpPr>
        <p:spPr>
          <a:xfrm>
            <a:off x="9558697" y="911683"/>
            <a:ext cx="845475" cy="560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C9A8F61-46BF-5D2B-A14B-9C1BCCC3AAC7}"/>
              </a:ext>
            </a:extLst>
          </p:cNvPr>
          <p:cNvSpPr/>
          <p:nvPr/>
        </p:nvSpPr>
        <p:spPr>
          <a:xfrm>
            <a:off x="9545295" y="1668055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559CF2D-AD49-170A-55A0-25D53DFDAB1E}"/>
              </a:ext>
            </a:extLst>
          </p:cNvPr>
          <p:cNvSpPr txBox="1"/>
          <p:nvPr/>
        </p:nvSpPr>
        <p:spPr>
          <a:xfrm>
            <a:off x="10473480" y="1747499"/>
            <a:ext cx="163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6261739-F5A8-721E-1B63-082014A0A111}"/>
              </a:ext>
            </a:extLst>
          </p:cNvPr>
          <p:cNvSpPr txBox="1"/>
          <p:nvPr/>
        </p:nvSpPr>
        <p:spPr>
          <a:xfrm>
            <a:off x="10473480" y="95241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A1B2ECF-71EE-186F-E4B8-772A371DA2B1}"/>
              </a:ext>
            </a:extLst>
          </p:cNvPr>
          <p:cNvSpPr txBox="1"/>
          <p:nvPr/>
        </p:nvSpPr>
        <p:spPr>
          <a:xfrm>
            <a:off x="10490136" y="235088"/>
            <a:ext cx="116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C536EB92-C49E-4C39-6FD5-7DA72FA826A3}"/>
              </a:ext>
            </a:extLst>
          </p:cNvPr>
          <p:cNvSpPr txBox="1"/>
          <p:nvPr/>
        </p:nvSpPr>
        <p:spPr>
          <a:xfrm>
            <a:off x="9525763" y="2317226"/>
            <a:ext cx="107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Structure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529DE6B-1830-FFE4-9744-6AE0CED6C4D8}"/>
              </a:ext>
            </a:extLst>
          </p:cNvPr>
          <p:cNvSpPr/>
          <p:nvPr/>
        </p:nvSpPr>
        <p:spPr>
          <a:xfrm>
            <a:off x="9387534" y="36760"/>
            <a:ext cx="2804466" cy="2717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2B2BF-163B-6954-BCDB-EDCBE7B35861}"/>
              </a:ext>
            </a:extLst>
          </p:cNvPr>
          <p:cNvCxnSpPr/>
          <p:nvPr/>
        </p:nvCxnSpPr>
        <p:spPr>
          <a:xfrm>
            <a:off x="547567" y="3772474"/>
            <a:ext cx="8381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B3B26080-64E0-129C-F5A0-5FC903E3C8BF}"/>
              </a:ext>
            </a:extLst>
          </p:cNvPr>
          <p:cNvCxnSpPr/>
          <p:nvPr/>
        </p:nvCxnSpPr>
        <p:spPr>
          <a:xfrm>
            <a:off x="547567" y="2913598"/>
            <a:ext cx="8381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82FFD3CF-F72B-250A-0799-A48A27F9624E}"/>
              </a:ext>
            </a:extLst>
          </p:cNvPr>
          <p:cNvCxnSpPr>
            <a:cxnSpLocks/>
          </p:cNvCxnSpPr>
          <p:nvPr/>
        </p:nvCxnSpPr>
        <p:spPr>
          <a:xfrm>
            <a:off x="5279626" y="1059886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0633124A-3BB6-3EF3-E0E8-F6B68EF7191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75409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D9A55177-37FD-344D-7B9B-BE69518350DB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6654288" y="3040469"/>
            <a:ext cx="150870" cy="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9F99D9D-2E18-51A5-35EA-EFC4A704730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754094" y="3390326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4E5364CA-0B0C-5A27-4992-7D1A3411B0E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3754094" y="4127820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69D83461-92BB-1A43-9CDC-F396B3BEB095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660989" y="3550425"/>
            <a:ext cx="144169" cy="12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52B5589F-BB0F-01C7-6C28-C53FEA6426D1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6654289" y="4176881"/>
            <a:ext cx="150869" cy="19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0D84F88-4B02-0794-E2D6-78B2BD26DB78}"/>
              </a:ext>
            </a:extLst>
          </p:cNvPr>
          <p:cNvCxnSpPr/>
          <p:nvPr/>
        </p:nvCxnSpPr>
        <p:spPr>
          <a:xfrm>
            <a:off x="295609" y="2188358"/>
            <a:ext cx="8381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Gleichschenkliges Dreieck 60">
            <a:extLst>
              <a:ext uri="{FF2B5EF4-FFF2-40B4-BE49-F238E27FC236}">
                <a16:creationId xmlns:a16="http://schemas.microsoft.com/office/drawing/2014/main" id="{0F4C2FFC-4987-A334-15FD-8EE8300E0632}"/>
              </a:ext>
            </a:extLst>
          </p:cNvPr>
          <p:cNvSpPr/>
          <p:nvPr/>
        </p:nvSpPr>
        <p:spPr>
          <a:xfrm>
            <a:off x="6164158" y="316814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DA768170-CCBF-D240-E879-D5DD99D191BF}"/>
              </a:ext>
            </a:extLst>
          </p:cNvPr>
          <p:cNvCxnSpPr>
            <a:stCxn id="61" idx="3"/>
            <a:endCxn id="10" idx="0"/>
          </p:cNvCxnSpPr>
          <p:nvPr/>
        </p:nvCxnSpPr>
        <p:spPr>
          <a:xfrm>
            <a:off x="6231550" y="3286694"/>
            <a:ext cx="0" cy="6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AF380269-A624-99AE-F84E-FF2FD9F96619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3331358" y="2122879"/>
            <a:ext cx="464092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53D9162-52F1-3B81-9BA5-8839F323B3E9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3795450" y="2122879"/>
            <a:ext cx="51999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53D9D8B-66E6-1055-6427-513D43FA3267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431544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7D2EC4A-9F18-2F7D-27D8-D1FF71D7B717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333135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8AF9049F-22DB-616A-77C3-543231746293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flipV="1">
            <a:off x="3331357" y="368670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CA5D21E6-92D3-2F70-E17F-4D403B3A381F}"/>
              </a:ext>
            </a:extLst>
          </p:cNvPr>
          <p:cNvCxnSpPr>
            <a:cxnSpLocks/>
            <a:stCxn id="15" idx="0"/>
            <a:endCxn id="8" idx="2"/>
          </p:cNvCxnSpPr>
          <p:nvPr/>
        </p:nvCxnSpPr>
        <p:spPr>
          <a:xfrm flipH="1" flipV="1">
            <a:off x="4315447" y="3686702"/>
            <a:ext cx="382" cy="1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281A8866-382B-9911-CB1E-DB9D30839514}"/>
              </a:ext>
            </a:extLst>
          </p:cNvPr>
          <p:cNvCxnSpPr>
            <a:cxnSpLocks/>
            <a:stCxn id="17" idx="0"/>
            <a:endCxn id="10" idx="2"/>
          </p:cNvCxnSpPr>
          <p:nvPr/>
        </p:nvCxnSpPr>
        <p:spPr>
          <a:xfrm flipH="1" flipV="1">
            <a:off x="6231550" y="3747204"/>
            <a:ext cx="2" cy="19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88C88ADD-641F-DB39-79C7-E95E36E391FB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flipV="1">
            <a:off x="7173139" y="3749613"/>
            <a:ext cx="0" cy="17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4CC381DC-9EBD-C2DC-D841-41AA7C290089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6695644" y="2685857"/>
            <a:ext cx="495013" cy="25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D0BC1D54-1AA2-AB8A-B473-59ED7B6E9E0F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6231551" y="2685857"/>
            <a:ext cx="464093" cy="25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6044CAA3-6581-B265-18B8-577F27C090C1}"/>
              </a:ext>
            </a:extLst>
          </p:cNvPr>
          <p:cNvCxnSpPr>
            <a:stCxn id="10" idx="1"/>
            <a:endCxn id="9" idx="1"/>
          </p:cNvCxnSpPr>
          <p:nvPr/>
        </p:nvCxnSpPr>
        <p:spPr>
          <a:xfrm rot="10800000" flipH="1">
            <a:off x="5802110" y="2480569"/>
            <a:ext cx="6703" cy="1069857"/>
          </a:xfrm>
          <a:prstGeom prst="bentConnector3">
            <a:avLst>
              <a:gd name="adj1" fmla="val -34104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Verbinder: gewinkelt 104">
            <a:extLst>
              <a:ext uri="{FF2B5EF4-FFF2-40B4-BE49-F238E27FC236}">
                <a16:creationId xmlns:a16="http://schemas.microsoft.com/office/drawing/2014/main" id="{BC154D22-369F-1045-5FFE-9CBB0E4FC6F5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rot="5400000" flipH="1" flipV="1">
            <a:off x="7075343" y="3238332"/>
            <a:ext cx="213110" cy="17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>
            <a:extLst>
              <a:ext uri="{FF2B5EF4-FFF2-40B4-BE49-F238E27FC236}">
                <a16:creationId xmlns:a16="http://schemas.microsoft.com/office/drawing/2014/main" id="{4F300E88-77B4-C267-43B7-A2B721E3A157}"/>
              </a:ext>
            </a:extLst>
          </p:cNvPr>
          <p:cNvSpPr txBox="1"/>
          <p:nvPr/>
        </p:nvSpPr>
        <p:spPr>
          <a:xfrm>
            <a:off x="7062476" y="5284221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5420E221-8200-5167-1033-6B4A155839D9}"/>
              </a:ext>
            </a:extLst>
          </p:cNvPr>
          <p:cNvCxnSpPr>
            <a:cxnSpLocks/>
          </p:cNvCxnSpPr>
          <p:nvPr/>
        </p:nvCxnSpPr>
        <p:spPr>
          <a:xfrm flipH="1" flipV="1">
            <a:off x="7190657" y="5738456"/>
            <a:ext cx="2" cy="19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:a16="http://schemas.microsoft.com/office/drawing/2014/main" id="{DBD32DE9-F45D-0417-59C7-A2F2495FBEB7}"/>
              </a:ext>
            </a:extLst>
          </p:cNvPr>
          <p:cNvSpPr txBox="1"/>
          <p:nvPr/>
        </p:nvSpPr>
        <p:spPr>
          <a:xfrm>
            <a:off x="7338175" y="5697769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instanceOf</a:t>
            </a:r>
            <a:endParaRPr lang="de-DE" dirty="0"/>
          </a:p>
        </p:txBody>
      </p: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7C50F4FF-1EA1-AEA9-8409-0D311CB3E34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39309" y="6462833"/>
            <a:ext cx="39057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6A25B3A4-D906-B816-9219-A9A49E468622}"/>
              </a:ext>
            </a:extLst>
          </p:cNvPr>
          <p:cNvSpPr txBox="1"/>
          <p:nvPr/>
        </p:nvSpPr>
        <p:spPr>
          <a:xfrm>
            <a:off x="7338175" y="618100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sp>
        <p:nvSpPr>
          <p:cNvPr id="115" name="Gleichschenkliges Dreieck 114">
            <a:extLst>
              <a:ext uri="{FF2B5EF4-FFF2-40B4-BE49-F238E27FC236}">
                <a16:creationId xmlns:a16="http://schemas.microsoft.com/office/drawing/2014/main" id="{5C8A8EB8-EB71-6416-57BA-2BC982C89E04}"/>
              </a:ext>
            </a:extLst>
          </p:cNvPr>
          <p:cNvSpPr/>
          <p:nvPr/>
        </p:nvSpPr>
        <p:spPr>
          <a:xfrm>
            <a:off x="8883326" y="5697769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AAEE245A-533F-962D-D591-600E48A18E32}"/>
              </a:ext>
            </a:extLst>
          </p:cNvPr>
          <p:cNvCxnSpPr>
            <a:stCxn id="115" idx="3"/>
          </p:cNvCxnSpPr>
          <p:nvPr/>
        </p:nvCxnSpPr>
        <p:spPr>
          <a:xfrm>
            <a:off x="8950718" y="5816316"/>
            <a:ext cx="0" cy="6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1E988866-993B-7C5F-08D8-15FCCACE29BB}"/>
              </a:ext>
            </a:extLst>
          </p:cNvPr>
          <p:cNvSpPr txBox="1"/>
          <p:nvPr/>
        </p:nvSpPr>
        <p:spPr>
          <a:xfrm>
            <a:off x="9018110" y="5631650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inheritsFrom</a:t>
            </a:r>
            <a:endParaRPr lang="de-DE" dirty="0"/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1BD8443C-C72B-E40F-2A3B-3F2F0C1C6713}"/>
              </a:ext>
            </a:extLst>
          </p:cNvPr>
          <p:cNvSpPr txBox="1"/>
          <p:nvPr/>
        </p:nvSpPr>
        <p:spPr>
          <a:xfrm>
            <a:off x="592751" y="344623"/>
            <a:ext cx="751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Temporal Pattern – </a:t>
            </a:r>
            <a:r>
              <a:rPr lang="de-DE" b="1" dirty="0" err="1"/>
              <a:t>Assumption</a:t>
            </a:r>
            <a:r>
              <a:rPr lang="de-DE" b="1" dirty="0"/>
              <a:t> DTML </a:t>
            </a:r>
            <a:r>
              <a:rPr lang="de-DE" b="1" dirty="0" err="1"/>
              <a:t>allows</a:t>
            </a:r>
            <a:r>
              <a:rPr lang="de-DE" b="1" dirty="0"/>
              <a:t> to </a:t>
            </a:r>
            <a:r>
              <a:rPr lang="de-DE" b="1" dirty="0" err="1"/>
              <a:t>model</a:t>
            </a:r>
            <a:r>
              <a:rPr lang="de-DE" b="1" dirty="0"/>
              <a:t> temporal </a:t>
            </a:r>
            <a:r>
              <a:rPr lang="de-DE" b="1" dirty="0" err="1"/>
              <a:t>elements</a:t>
            </a:r>
            <a:endParaRPr lang="de-DE" b="1" dirty="0"/>
          </a:p>
        </p:txBody>
      </p:sp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C133EE89-D956-C645-9B22-87B1723948ED}"/>
              </a:ext>
            </a:extLst>
          </p:cNvPr>
          <p:cNvCxnSpPr>
            <a:cxnSpLocks/>
            <a:stCxn id="13" idx="3"/>
            <a:endCxn id="9" idx="3"/>
          </p:cNvCxnSpPr>
          <p:nvPr/>
        </p:nvCxnSpPr>
        <p:spPr>
          <a:xfrm flipV="1">
            <a:off x="7541119" y="2480568"/>
            <a:ext cx="41355" cy="1071062"/>
          </a:xfrm>
          <a:prstGeom prst="bentConnector3">
            <a:avLst>
              <a:gd name="adj1" fmla="val 6527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4371394A-10A6-BA84-1859-B2C7E55156EB}"/>
              </a:ext>
            </a:extLst>
          </p:cNvPr>
          <p:cNvSpPr/>
          <p:nvPr/>
        </p:nvSpPr>
        <p:spPr>
          <a:xfrm>
            <a:off x="9525763" y="137850"/>
            <a:ext cx="858877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4ED5CDC-B22B-2628-8FB6-B7FB419CD170}"/>
              </a:ext>
            </a:extLst>
          </p:cNvPr>
          <p:cNvSpPr/>
          <p:nvPr/>
        </p:nvSpPr>
        <p:spPr>
          <a:xfrm>
            <a:off x="9539165" y="926155"/>
            <a:ext cx="845475" cy="560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AE74FC7-1C40-90C7-0CFD-EE16639C2A9E}"/>
              </a:ext>
            </a:extLst>
          </p:cNvPr>
          <p:cNvSpPr/>
          <p:nvPr/>
        </p:nvSpPr>
        <p:spPr>
          <a:xfrm>
            <a:off x="9525763" y="1682527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</p:spTree>
    <p:extLst>
      <p:ext uri="{BB962C8B-B14F-4D97-AF65-F5344CB8AC3E}">
        <p14:creationId xmlns:p14="http://schemas.microsoft.com/office/powerpoint/2010/main" val="3433232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B55671F-48FF-7250-7E53-F361E3D80550}"/>
              </a:ext>
            </a:extLst>
          </p:cNvPr>
          <p:cNvCxnSpPr>
            <a:cxnSpLocks/>
          </p:cNvCxnSpPr>
          <p:nvPr/>
        </p:nvCxnSpPr>
        <p:spPr>
          <a:xfrm>
            <a:off x="5279626" y="3641772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DF6F0482-20E5-DEB7-FD25-EC9D65D26B89}"/>
              </a:ext>
            </a:extLst>
          </p:cNvPr>
          <p:cNvCxnSpPr>
            <a:cxnSpLocks/>
          </p:cNvCxnSpPr>
          <p:nvPr/>
        </p:nvCxnSpPr>
        <p:spPr>
          <a:xfrm>
            <a:off x="5279626" y="2275279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F7299508-CBFB-FD71-DF3E-4759004D2A3B}"/>
              </a:ext>
            </a:extLst>
          </p:cNvPr>
          <p:cNvSpPr/>
          <p:nvPr/>
        </p:nvSpPr>
        <p:spPr>
          <a:xfrm>
            <a:off x="7964299" y="2493101"/>
            <a:ext cx="1211158" cy="3385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SnapshotL</a:t>
            </a:r>
            <a:endParaRPr lang="de-DE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3FC863E-FE00-38A8-93D3-6B171DA0E86F}"/>
              </a:ext>
            </a:extLst>
          </p:cNvPr>
          <p:cNvSpPr txBox="1"/>
          <p:nvPr/>
        </p:nvSpPr>
        <p:spPr>
          <a:xfrm>
            <a:off x="2134270" y="4041079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7503940-2BE5-B4BE-ACBD-5A3FB1FA5AD1}"/>
              </a:ext>
            </a:extLst>
          </p:cNvPr>
          <p:cNvSpPr txBox="1"/>
          <p:nvPr/>
        </p:nvSpPr>
        <p:spPr>
          <a:xfrm>
            <a:off x="2134270" y="3205660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314EF54-E677-51D4-899E-726A210821E5}"/>
              </a:ext>
            </a:extLst>
          </p:cNvPr>
          <p:cNvSpPr txBox="1"/>
          <p:nvPr/>
        </p:nvSpPr>
        <p:spPr>
          <a:xfrm>
            <a:off x="2134270" y="2337976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648A4F1-241C-9C16-E1B6-218CE47F7B14}"/>
              </a:ext>
            </a:extLst>
          </p:cNvPr>
          <p:cNvSpPr txBox="1"/>
          <p:nvPr/>
        </p:nvSpPr>
        <p:spPr>
          <a:xfrm>
            <a:off x="2134270" y="1641837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-4593" y="4036822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547567" y="3772474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>
            <a:off x="547567" y="2926775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>
            <a:off x="5279626" y="1059886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A74E0398-73F9-8BB6-5376-435222670478}"/>
              </a:ext>
            </a:extLst>
          </p:cNvPr>
          <p:cNvSpPr/>
          <p:nvPr/>
        </p:nvSpPr>
        <p:spPr>
          <a:xfrm>
            <a:off x="7954344" y="3656166"/>
            <a:ext cx="1221113" cy="6051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Snapshots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3190768" y="944302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Traditional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7062476" y="5284221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 flipV="1">
            <a:off x="7190659" y="5808048"/>
            <a:ext cx="37586" cy="12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7338175" y="5697769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instanceOf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7338175" y="618100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3C2A79A-49E9-83BD-3D3A-D8EECAAEEBFB}"/>
              </a:ext>
            </a:extLst>
          </p:cNvPr>
          <p:cNvCxnSpPr>
            <a:cxnSpLocks/>
            <a:stCxn id="56" idx="0"/>
            <a:endCxn id="16" idx="2"/>
          </p:cNvCxnSpPr>
          <p:nvPr/>
        </p:nvCxnSpPr>
        <p:spPr>
          <a:xfrm flipV="1">
            <a:off x="8564901" y="2831611"/>
            <a:ext cx="4977" cy="82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7678" y="6439989"/>
            <a:ext cx="595275" cy="158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908620" y="1530127"/>
            <a:ext cx="1773660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908620" y="2275279"/>
            <a:ext cx="845475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892710" y="2275279"/>
            <a:ext cx="845475" cy="592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908619" y="3093950"/>
            <a:ext cx="845475" cy="592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aCD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892709" y="3093950"/>
            <a:ext cx="845475" cy="592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aSM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908619" y="3839102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892709" y="3831444"/>
            <a:ext cx="846239" cy="592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75409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754094" y="3390326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754094" y="4127820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A45D33B-F761-D064-3A6E-320C3E752F4F}"/>
              </a:ext>
            </a:extLst>
          </p:cNvPr>
          <p:cNvCxnSpPr>
            <a:stCxn id="18" idx="0"/>
            <a:endCxn id="15" idx="2"/>
          </p:cNvCxnSpPr>
          <p:nvPr/>
        </p:nvCxnSpPr>
        <p:spPr>
          <a:xfrm flipV="1">
            <a:off x="3331358" y="2122879"/>
            <a:ext cx="464092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5769E2A-9AE8-FCE2-390F-856E9BB9E503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3795450" y="2122879"/>
            <a:ext cx="51999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431544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333135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3331357" y="368670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4315447" y="3686702"/>
            <a:ext cx="382" cy="1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6B46948-33D5-506A-A125-9E3A5B9C760A}"/>
              </a:ext>
            </a:extLst>
          </p:cNvPr>
          <p:cNvSpPr/>
          <p:nvPr/>
        </p:nvSpPr>
        <p:spPr>
          <a:xfrm>
            <a:off x="6788488" y="3695979"/>
            <a:ext cx="735961" cy="4946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5766112" y="1805880"/>
            <a:ext cx="1773660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5785441" y="3120056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6788488" y="2706812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5792143" y="2706812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6788488" y="3120056"/>
            <a:ext cx="735961" cy="395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aSM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5792144" y="3711096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6637618" y="2806879"/>
            <a:ext cx="150870" cy="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6644319" y="3316835"/>
            <a:ext cx="144169" cy="12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6617F20E-0355-7D5C-2E94-B45B382E606E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 flipV="1">
            <a:off x="6637619" y="3943291"/>
            <a:ext cx="150869" cy="19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6147488" y="293455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stCxn id="70" idx="3"/>
            <a:endCxn id="40" idx="0"/>
          </p:cNvCxnSpPr>
          <p:nvPr/>
        </p:nvCxnSpPr>
        <p:spPr>
          <a:xfrm>
            <a:off x="6214880" y="3053104"/>
            <a:ext cx="0" cy="6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H="1" flipV="1">
            <a:off x="6214880" y="3513614"/>
            <a:ext cx="2" cy="19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9E6400C-6A69-9D8D-A6D6-711BFDFF6A7F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V="1">
            <a:off x="7156469" y="3516023"/>
            <a:ext cx="0" cy="17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82E40F0-B672-73DF-29CD-57D8C9AEC98F}"/>
              </a:ext>
            </a:extLst>
          </p:cNvPr>
          <p:cNvCxnSpPr>
            <a:cxnSpLocks/>
            <a:stCxn id="80" idx="0"/>
            <a:endCxn id="39" idx="2"/>
          </p:cNvCxnSpPr>
          <p:nvPr/>
        </p:nvCxnSpPr>
        <p:spPr>
          <a:xfrm flipH="1" flipV="1">
            <a:off x="6652942" y="2216458"/>
            <a:ext cx="33010" cy="10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5316FC1B-713C-F795-5A0F-DC73A52C7EC4}"/>
              </a:ext>
            </a:extLst>
          </p:cNvPr>
          <p:cNvCxnSpPr>
            <a:stCxn id="40" idx="1"/>
            <a:endCxn id="39" idx="1"/>
          </p:cNvCxnSpPr>
          <p:nvPr/>
        </p:nvCxnSpPr>
        <p:spPr>
          <a:xfrm rot="10800000">
            <a:off x="5766113" y="2011169"/>
            <a:ext cx="19329" cy="1305666"/>
          </a:xfrm>
          <a:prstGeom prst="bentConnector3">
            <a:avLst>
              <a:gd name="adj1" fmla="val 12826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BDB26176-CCE7-4FCE-F95A-BAC0D306A008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rot="5400000" flipH="1" flipV="1">
            <a:off x="7058673" y="3004742"/>
            <a:ext cx="213110" cy="17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V="1">
            <a:off x="7524449" y="2011169"/>
            <a:ext cx="15323" cy="1306871"/>
          </a:xfrm>
          <a:prstGeom prst="bentConnector3">
            <a:avLst>
              <a:gd name="adj1" fmla="val 16984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675112D8-89EE-7E2D-AB33-E36685A3ED2A}"/>
              </a:ext>
            </a:extLst>
          </p:cNvPr>
          <p:cNvSpPr/>
          <p:nvPr/>
        </p:nvSpPr>
        <p:spPr>
          <a:xfrm>
            <a:off x="5709937" y="2324713"/>
            <a:ext cx="1952030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 err="1"/>
              <a:t>SnapshotElements</a:t>
            </a:r>
            <a:endParaRPr lang="de-DE" i="1" dirty="0"/>
          </a:p>
        </p:txBody>
      </p: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3"/>
            <a:endCxn id="39" idx="3"/>
          </p:cNvCxnSpPr>
          <p:nvPr/>
        </p:nvCxnSpPr>
        <p:spPr>
          <a:xfrm flipH="1" flipV="1">
            <a:off x="7539772" y="2011169"/>
            <a:ext cx="19713" cy="795710"/>
          </a:xfrm>
          <a:prstGeom prst="bentConnector3">
            <a:avLst>
              <a:gd name="adj1" fmla="val -11596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1"/>
            <a:endCxn id="39" idx="1"/>
          </p:cNvCxnSpPr>
          <p:nvPr/>
        </p:nvCxnSpPr>
        <p:spPr>
          <a:xfrm rot="10800000">
            <a:off x="5766113" y="2011169"/>
            <a:ext cx="26031" cy="803524"/>
          </a:xfrm>
          <a:prstGeom prst="bentConnector3">
            <a:avLst>
              <a:gd name="adj1" fmla="val 9781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CA9AE5F5-0C5C-D3FD-F915-FA54559F9823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7532110" y="2208671"/>
            <a:ext cx="1037768" cy="28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Gleichschenkliges Dreieck 100">
            <a:extLst>
              <a:ext uri="{FF2B5EF4-FFF2-40B4-BE49-F238E27FC236}">
                <a16:creationId xmlns:a16="http://schemas.microsoft.com/office/drawing/2014/main" id="{01B530A8-7CF6-92DB-C1AF-E04CD57D8062}"/>
              </a:ext>
            </a:extLst>
          </p:cNvPr>
          <p:cNvSpPr/>
          <p:nvPr/>
        </p:nvSpPr>
        <p:spPr>
          <a:xfrm>
            <a:off x="6652942" y="2537970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B2BF9011-D6F6-2B71-F99A-0567998ABCC8}"/>
              </a:ext>
            </a:extLst>
          </p:cNvPr>
          <p:cNvCxnSpPr>
            <a:cxnSpLocks/>
            <a:stCxn id="101" idx="3"/>
            <a:endCxn id="42" idx="0"/>
          </p:cNvCxnSpPr>
          <p:nvPr/>
        </p:nvCxnSpPr>
        <p:spPr>
          <a:xfrm flipH="1">
            <a:off x="6214881" y="2656517"/>
            <a:ext cx="505453" cy="5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D5B22428-10F4-2E0E-A29B-F629B5EB5FDD}"/>
              </a:ext>
            </a:extLst>
          </p:cNvPr>
          <p:cNvCxnSpPr>
            <a:cxnSpLocks/>
            <a:stCxn id="101" idx="3"/>
            <a:endCxn id="41" idx="0"/>
          </p:cNvCxnSpPr>
          <p:nvPr/>
        </p:nvCxnSpPr>
        <p:spPr>
          <a:xfrm>
            <a:off x="6720334" y="2656517"/>
            <a:ext cx="453653" cy="5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A9B4B122-F16C-5DE5-62D8-C815EFD0DA6C}"/>
              </a:ext>
            </a:extLst>
          </p:cNvPr>
          <p:cNvCxnSpPr>
            <a:cxnSpLocks/>
            <a:stCxn id="16" idx="1"/>
            <a:endCxn id="80" idx="3"/>
          </p:cNvCxnSpPr>
          <p:nvPr/>
        </p:nvCxnSpPr>
        <p:spPr>
          <a:xfrm rot="10800000">
            <a:off x="7661967" y="2432594"/>
            <a:ext cx="302332" cy="229762"/>
          </a:xfrm>
          <a:prstGeom prst="bentConnector3">
            <a:avLst>
              <a:gd name="adj1" fmla="val 32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D11181-A83F-8247-EE83-77D574BEE8E5}"/>
              </a:ext>
            </a:extLst>
          </p:cNvPr>
          <p:cNvSpPr txBox="1"/>
          <p:nvPr/>
        </p:nvSpPr>
        <p:spPr>
          <a:xfrm>
            <a:off x="9318592" y="1836343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617F23A7-3F74-F814-20E8-394B61D677A7}"/>
              </a:ext>
            </a:extLst>
          </p:cNvPr>
          <p:cNvSpPr txBox="1"/>
          <p:nvPr/>
        </p:nvSpPr>
        <p:spPr>
          <a:xfrm>
            <a:off x="9409611" y="298986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DM/L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AFFDB9BD-64EB-E31F-A44C-04A075A1E907}"/>
              </a:ext>
            </a:extLst>
          </p:cNvPr>
          <p:cNvSpPr txBox="1"/>
          <p:nvPr/>
        </p:nvSpPr>
        <p:spPr>
          <a:xfrm>
            <a:off x="9575500" y="377819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RM</a:t>
            </a: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1080DA9-A81F-0A8B-04E5-8F1941439CA2}"/>
              </a:ext>
            </a:extLst>
          </p:cNvPr>
          <p:cNvCxnSpPr>
            <a:cxnSpLocks/>
          </p:cNvCxnSpPr>
          <p:nvPr/>
        </p:nvCxnSpPr>
        <p:spPr>
          <a:xfrm>
            <a:off x="536416" y="2199079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537D06D-5604-E2FD-9795-4E5D59D56F2C}"/>
              </a:ext>
            </a:extLst>
          </p:cNvPr>
          <p:cNvSpPr txBox="1"/>
          <p:nvPr/>
        </p:nvSpPr>
        <p:spPr>
          <a:xfrm>
            <a:off x="5911616" y="944536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Closed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367768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F7A7CAD-BB76-3E74-BE78-B2AE5F7FE8C0}"/>
              </a:ext>
            </a:extLst>
          </p:cNvPr>
          <p:cNvSpPr txBox="1"/>
          <p:nvPr/>
        </p:nvSpPr>
        <p:spPr>
          <a:xfrm>
            <a:off x="594804" y="275208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Example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3976938" y="2917106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</a:t>
            </a:r>
            <a:endParaRPr lang="de-DE" dirty="0"/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cxnSpLocks/>
            <a:stCxn id="10" idx="1"/>
            <a:endCxn id="46" idx="3"/>
          </p:cNvCxnSpPr>
          <p:nvPr/>
        </p:nvCxnSpPr>
        <p:spPr>
          <a:xfrm rot="10800000" flipV="1">
            <a:off x="2977332" y="3101772"/>
            <a:ext cx="999607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>
            <a:cxnSpLocks/>
          </p:cNvCxnSpPr>
          <p:nvPr/>
        </p:nvCxnSpPr>
        <p:spPr>
          <a:xfrm>
            <a:off x="176676" y="2502041"/>
            <a:ext cx="8575760" cy="48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1151558" y="1580451"/>
            <a:ext cx="112582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451607" y="3501659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9AA81B9-BA53-7102-382F-A3305FCC8DA0}"/>
              </a:ext>
            </a:extLst>
          </p:cNvPr>
          <p:cNvSpPr/>
          <p:nvPr/>
        </p:nvSpPr>
        <p:spPr>
          <a:xfrm>
            <a:off x="2124256" y="3512728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A22B3BBD-FAE7-EE85-3A13-766B7D36DC34}"/>
              </a:ext>
            </a:extLst>
          </p:cNvPr>
          <p:cNvSpPr/>
          <p:nvPr/>
        </p:nvSpPr>
        <p:spPr>
          <a:xfrm>
            <a:off x="5972171" y="3478580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processingFinished</a:t>
            </a:r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95946825-DD72-131D-A30C-E2A43BAE078A}"/>
              </a:ext>
            </a:extLst>
          </p:cNvPr>
          <p:cNvSpPr/>
          <p:nvPr/>
        </p:nvSpPr>
        <p:spPr>
          <a:xfrm>
            <a:off x="3872985" y="379644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processed</a:t>
            </a:r>
            <a:endParaRPr lang="de-DE" dirty="0"/>
          </a:p>
        </p:txBody>
      </p: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CEB54D9E-5B43-B812-96DE-0FB55F55EA10}"/>
              </a:ext>
            </a:extLst>
          </p:cNvPr>
          <p:cNvCxnSpPr>
            <a:cxnSpLocks/>
            <a:stCxn id="74" idx="1"/>
            <a:endCxn id="46" idx="3"/>
          </p:cNvCxnSpPr>
          <p:nvPr/>
        </p:nvCxnSpPr>
        <p:spPr>
          <a:xfrm rot="10800000">
            <a:off x="2977331" y="3697394"/>
            <a:ext cx="895654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Verbinder: gewinkelt 81">
            <a:extLst>
              <a:ext uri="{FF2B5EF4-FFF2-40B4-BE49-F238E27FC236}">
                <a16:creationId xmlns:a16="http://schemas.microsoft.com/office/drawing/2014/main" id="{CF48ABD6-B2C9-9E34-FF90-03FA4E0AC4B2}"/>
              </a:ext>
            </a:extLst>
          </p:cNvPr>
          <p:cNvCxnSpPr>
            <a:cxnSpLocks/>
            <a:stCxn id="68" idx="1"/>
            <a:endCxn id="10" idx="3"/>
          </p:cNvCxnSpPr>
          <p:nvPr/>
        </p:nvCxnSpPr>
        <p:spPr>
          <a:xfrm rot="10800000">
            <a:off x="5308589" y="3101772"/>
            <a:ext cx="663582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Verbinder: gewinkelt 84">
            <a:extLst>
              <a:ext uri="{FF2B5EF4-FFF2-40B4-BE49-F238E27FC236}">
                <a16:creationId xmlns:a16="http://schemas.microsoft.com/office/drawing/2014/main" id="{E0B21FE2-D2F8-1B35-71D3-F5A9742F0DB8}"/>
              </a:ext>
            </a:extLst>
          </p:cNvPr>
          <p:cNvCxnSpPr>
            <a:cxnSpLocks/>
            <a:stCxn id="68" idx="1"/>
            <a:endCxn id="74" idx="3"/>
          </p:cNvCxnSpPr>
          <p:nvPr/>
        </p:nvCxnSpPr>
        <p:spPr>
          <a:xfrm rot="10800000" flipV="1">
            <a:off x="5204637" y="3697394"/>
            <a:ext cx="767535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6CF5EF21-886C-050E-7CA6-09EC909BC9BA}"/>
              </a:ext>
            </a:extLst>
          </p:cNvPr>
          <p:cNvSpPr/>
          <p:nvPr/>
        </p:nvSpPr>
        <p:spPr>
          <a:xfrm>
            <a:off x="1877831" y="5279293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B6041828-58EB-8D08-7A3F-B0BDC788B558}"/>
              </a:ext>
            </a:extLst>
          </p:cNvPr>
          <p:cNvSpPr/>
          <p:nvPr/>
        </p:nvSpPr>
        <p:spPr>
          <a:xfrm>
            <a:off x="1911119" y="6307989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FBFE16B9-18CE-FC89-2608-1CBD5A92F9B6}"/>
              </a:ext>
            </a:extLst>
          </p:cNvPr>
          <p:cNvSpPr/>
          <p:nvPr/>
        </p:nvSpPr>
        <p:spPr>
          <a:xfrm>
            <a:off x="3976938" y="524398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4ABAE50F-B330-4D15-ACF0-C8A5CCF1175D}"/>
              </a:ext>
            </a:extLst>
          </p:cNvPr>
          <p:cNvSpPr/>
          <p:nvPr/>
        </p:nvSpPr>
        <p:spPr>
          <a:xfrm>
            <a:off x="3933106" y="6123323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E762A014-EEC8-4801-060A-D1DD3FC6F30E}"/>
              </a:ext>
            </a:extLst>
          </p:cNvPr>
          <p:cNvCxnSpPr>
            <a:cxnSpLocks/>
            <a:stCxn id="98" idx="1"/>
            <a:endCxn id="92" idx="3"/>
          </p:cNvCxnSpPr>
          <p:nvPr/>
        </p:nvCxnSpPr>
        <p:spPr>
          <a:xfrm rot="10800000" flipV="1">
            <a:off x="3115644" y="5428653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68DB9D94-0D7D-DF9B-EAFA-0B814FEF428A}"/>
              </a:ext>
            </a:extLst>
          </p:cNvPr>
          <p:cNvCxnSpPr>
            <a:cxnSpLocks/>
            <a:stCxn id="101" idx="1"/>
            <a:endCxn id="93" idx="3"/>
          </p:cNvCxnSpPr>
          <p:nvPr/>
        </p:nvCxnSpPr>
        <p:spPr>
          <a:xfrm rot="10800000" flipV="1">
            <a:off x="3148932" y="6307989"/>
            <a:ext cx="784175" cy="18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hteck: abgerundete Ecken 118">
            <a:extLst>
              <a:ext uri="{FF2B5EF4-FFF2-40B4-BE49-F238E27FC236}">
                <a16:creationId xmlns:a16="http://schemas.microsoft.com/office/drawing/2014/main" id="{D6E73CFA-4F72-AFFA-2499-BD0021B3FC29}"/>
              </a:ext>
            </a:extLst>
          </p:cNvPr>
          <p:cNvSpPr/>
          <p:nvPr/>
        </p:nvSpPr>
        <p:spPr>
          <a:xfrm>
            <a:off x="6250535" y="5142061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123" name="Verbinder: gewinkelt 122">
            <a:extLst>
              <a:ext uri="{FF2B5EF4-FFF2-40B4-BE49-F238E27FC236}">
                <a16:creationId xmlns:a16="http://schemas.microsoft.com/office/drawing/2014/main" id="{2F93B8DA-4FBD-A356-62CE-4543F5D8795F}"/>
              </a:ext>
            </a:extLst>
          </p:cNvPr>
          <p:cNvCxnSpPr>
            <a:cxnSpLocks/>
            <a:stCxn id="119" idx="1"/>
            <a:endCxn id="98" idx="3"/>
          </p:cNvCxnSpPr>
          <p:nvPr/>
        </p:nvCxnSpPr>
        <p:spPr>
          <a:xfrm rot="10800000" flipV="1">
            <a:off x="5581173" y="5360875"/>
            <a:ext cx="669363" cy="67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C2640FB4-D112-2F29-5AF9-324002885B2E}"/>
              </a:ext>
            </a:extLst>
          </p:cNvPr>
          <p:cNvCxnSpPr>
            <a:cxnSpLocks/>
          </p:cNvCxnSpPr>
          <p:nvPr/>
        </p:nvCxnSpPr>
        <p:spPr>
          <a:xfrm flipV="1">
            <a:off x="284584" y="4606176"/>
            <a:ext cx="8990045" cy="47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Verbinder: gewinkelt 138">
            <a:extLst>
              <a:ext uri="{FF2B5EF4-FFF2-40B4-BE49-F238E27FC236}">
                <a16:creationId xmlns:a16="http://schemas.microsoft.com/office/drawing/2014/main" id="{19D322CD-9A7A-4A51-67CD-15471F7A7C9E}"/>
              </a:ext>
            </a:extLst>
          </p:cNvPr>
          <p:cNvCxnSpPr>
            <a:cxnSpLocks/>
            <a:stCxn id="32" idx="3"/>
            <a:endCxn id="46" idx="1"/>
          </p:cNvCxnSpPr>
          <p:nvPr/>
        </p:nvCxnSpPr>
        <p:spPr>
          <a:xfrm>
            <a:off x="1304682" y="3686325"/>
            <a:ext cx="819574" cy="11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Verbinder: gewinkelt 141">
            <a:extLst>
              <a:ext uri="{FF2B5EF4-FFF2-40B4-BE49-F238E27FC236}">
                <a16:creationId xmlns:a16="http://schemas.microsoft.com/office/drawing/2014/main" id="{459FAD5C-FF2C-E178-32F6-BA915833C25A}"/>
              </a:ext>
            </a:extLst>
          </p:cNvPr>
          <p:cNvCxnSpPr>
            <a:cxnSpLocks/>
            <a:stCxn id="71" idx="3"/>
            <a:endCxn id="92" idx="1"/>
          </p:cNvCxnSpPr>
          <p:nvPr/>
        </p:nvCxnSpPr>
        <p:spPr>
          <a:xfrm flipV="1">
            <a:off x="1414488" y="5463959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21A177DD-BB41-7B9C-3AD6-3B1BC1800FD2}"/>
              </a:ext>
            </a:extLst>
          </p:cNvPr>
          <p:cNvSpPr/>
          <p:nvPr/>
        </p:nvSpPr>
        <p:spPr>
          <a:xfrm>
            <a:off x="3933106" y="158769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18F7FD-A229-2BAB-6718-F13FACADA8A4}"/>
              </a:ext>
            </a:extLst>
          </p:cNvPr>
          <p:cNvSpPr/>
          <p:nvPr/>
        </p:nvSpPr>
        <p:spPr>
          <a:xfrm>
            <a:off x="6525397" y="160991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cxnSp>
        <p:nvCxnSpPr>
          <p:cNvPr id="5" name="Verbinder: gewinkelt 4">
            <a:extLst>
              <a:ext uri="{FF2B5EF4-FFF2-40B4-BE49-F238E27FC236}">
                <a16:creationId xmlns:a16="http://schemas.microsoft.com/office/drawing/2014/main" id="{BF6DABFB-4AB5-D206-4876-6038AF75DF1D}"/>
              </a:ext>
            </a:extLst>
          </p:cNvPr>
          <p:cNvCxnSpPr>
            <a:cxnSpLocks/>
            <a:stCxn id="2" idx="1"/>
            <a:endCxn id="16" idx="3"/>
          </p:cNvCxnSpPr>
          <p:nvPr/>
        </p:nvCxnSpPr>
        <p:spPr>
          <a:xfrm rot="10800000">
            <a:off x="2277380" y="1765117"/>
            <a:ext cx="1655727" cy="72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53913E6B-9B3E-2A09-1760-C04CA94DF79C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rot="10800000">
            <a:off x="5264757" y="1772365"/>
            <a:ext cx="1260640" cy="222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577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4899932" y="2893395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374818" y="274242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374817" y="326262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374817" y="3764384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5565758" y="2808867"/>
            <a:ext cx="1855974" cy="8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5565758" y="3262727"/>
            <a:ext cx="1855974" cy="281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A34AFA7-676B-32F7-69C6-9A98965778BA}"/>
              </a:ext>
            </a:extLst>
          </p:cNvPr>
          <p:cNvCxnSpPr>
            <a:cxnSpLocks/>
            <a:stCxn id="49" idx="1"/>
            <a:endCxn id="45" idx="3"/>
          </p:cNvCxnSpPr>
          <p:nvPr/>
        </p:nvCxnSpPr>
        <p:spPr>
          <a:xfrm flipH="1" flipV="1">
            <a:off x="8753383" y="2808867"/>
            <a:ext cx="621435" cy="11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53383" y="2945522"/>
            <a:ext cx="621434" cy="50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621434" cy="40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7354D72A-1C0F-2659-93E9-87221F3846D5}"/>
              </a:ext>
            </a:extLst>
          </p:cNvPr>
          <p:cNvCxnSpPr>
            <a:cxnSpLocks/>
          </p:cNvCxnSpPr>
          <p:nvPr/>
        </p:nvCxnSpPr>
        <p:spPr>
          <a:xfrm flipH="1">
            <a:off x="8753383" y="3447286"/>
            <a:ext cx="621434" cy="9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9144000" y="1736493"/>
            <a:ext cx="896644" cy="10059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510D9806-9DF0-BE2E-70F4-613CFE0D5E28}"/>
              </a:ext>
            </a:extLst>
          </p:cNvPr>
          <p:cNvCxnSpPr>
            <a:cxnSpLocks/>
          </p:cNvCxnSpPr>
          <p:nvPr/>
        </p:nvCxnSpPr>
        <p:spPr>
          <a:xfrm flipH="1" flipV="1">
            <a:off x="8926496" y="1798185"/>
            <a:ext cx="843377" cy="14644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245570B-F1F3-C9CA-4619-087FADEA99DF}"/>
              </a:ext>
            </a:extLst>
          </p:cNvPr>
          <p:cNvCxnSpPr>
            <a:cxnSpLocks/>
          </p:cNvCxnSpPr>
          <p:nvPr/>
        </p:nvCxnSpPr>
        <p:spPr>
          <a:xfrm flipH="1" flipV="1">
            <a:off x="9086296" y="1754926"/>
            <a:ext cx="577042" cy="19405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0222AA66-C978-ADF5-6D72-FEE86CD9A643}"/>
              </a:ext>
            </a:extLst>
          </p:cNvPr>
          <p:cNvSpPr/>
          <p:nvPr/>
        </p:nvSpPr>
        <p:spPr>
          <a:xfrm>
            <a:off x="9778334" y="5206784"/>
            <a:ext cx="133165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C9161A21-8FAA-2ACB-01AB-0D5E3273DF5C}"/>
              </a:ext>
            </a:extLst>
          </p:cNvPr>
          <p:cNvSpPr/>
          <p:nvPr/>
        </p:nvSpPr>
        <p:spPr>
          <a:xfrm>
            <a:off x="9786468" y="5807764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A8B85893-206B-CC9A-FC9A-305E78855A21}"/>
              </a:ext>
            </a:extLst>
          </p:cNvPr>
          <p:cNvSpPr/>
          <p:nvPr/>
        </p:nvSpPr>
        <p:spPr>
          <a:xfrm>
            <a:off x="9778333" y="6228745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tc1:T1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895F5DDB-1B27-F4AD-CAED-9698ADCDB278}"/>
              </a:ext>
            </a:extLst>
          </p:cNvPr>
          <p:cNvSpPr/>
          <p:nvPr/>
        </p:nvSpPr>
        <p:spPr>
          <a:xfrm>
            <a:off x="9530911" y="4910830"/>
            <a:ext cx="1649623" cy="18762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E957150D-BDF7-FF19-D320-272085FB0CFA}"/>
              </a:ext>
            </a:extLst>
          </p:cNvPr>
          <p:cNvSpPr txBox="1"/>
          <p:nvPr/>
        </p:nvSpPr>
        <p:spPr>
          <a:xfrm>
            <a:off x="9828642" y="4822107"/>
            <a:ext cx="160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Snapshot 1</a:t>
            </a: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4754C056-259F-1EAD-14F7-367289188F72}"/>
              </a:ext>
            </a:extLst>
          </p:cNvPr>
          <p:cNvCxnSpPr>
            <a:cxnSpLocks/>
            <a:stCxn id="110" idx="0"/>
            <a:endCxn id="49" idx="2"/>
          </p:cNvCxnSpPr>
          <p:nvPr/>
        </p:nvCxnSpPr>
        <p:spPr>
          <a:xfrm flipH="1" flipV="1">
            <a:off x="10040644" y="3111755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36E601D5-8CA5-F7BA-AE80-AC616D5FB131}"/>
              </a:ext>
            </a:extLst>
          </p:cNvPr>
          <p:cNvSpPr/>
          <p:nvPr/>
        </p:nvSpPr>
        <p:spPr>
          <a:xfrm>
            <a:off x="9778332" y="5494985"/>
            <a:ext cx="1331651" cy="1973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active</a:t>
            </a:r>
            <a:r>
              <a:rPr lang="de-DE" dirty="0"/>
              <a:t> : </a:t>
            </a:r>
            <a:r>
              <a:rPr lang="de-DE" dirty="0" err="1"/>
              <a:t>true</a:t>
            </a:r>
            <a:endParaRPr lang="de-DE" dirty="0"/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8C241B52-74E7-71B3-1030-B58BDA6CF49B}"/>
              </a:ext>
            </a:extLst>
          </p:cNvPr>
          <p:cNvCxnSpPr>
            <a:cxnSpLocks/>
          </p:cNvCxnSpPr>
          <p:nvPr/>
        </p:nvCxnSpPr>
        <p:spPr>
          <a:xfrm flipV="1">
            <a:off x="10869967" y="2077375"/>
            <a:ext cx="354368" cy="276796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hteck 130">
            <a:extLst>
              <a:ext uri="{FF2B5EF4-FFF2-40B4-BE49-F238E27FC236}">
                <a16:creationId xmlns:a16="http://schemas.microsoft.com/office/drawing/2014/main" id="{8BEF2EB8-AA5F-CA7E-A2F0-7DCB73E3A37B}"/>
              </a:ext>
            </a:extLst>
          </p:cNvPr>
          <p:cNvSpPr/>
          <p:nvPr/>
        </p:nvSpPr>
        <p:spPr>
          <a:xfrm>
            <a:off x="10597906" y="204723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Snapshot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41D7CEB-9832-AE84-0B37-A32A8E8E2858}"/>
              </a:ext>
            </a:extLst>
          </p:cNvPr>
          <p:cNvCxnSpPr>
            <a:cxnSpLocks/>
            <a:stCxn id="112" idx="0"/>
            <a:endCxn id="51" idx="2"/>
          </p:cNvCxnSpPr>
          <p:nvPr/>
        </p:nvCxnSpPr>
        <p:spPr>
          <a:xfrm flipH="1" flipV="1">
            <a:off x="10040643" y="3631952"/>
            <a:ext cx="411651" cy="217581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1158993" y="2679910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8110002" y="488163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7972149" y="786685"/>
            <a:ext cx="133165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917474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344012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770549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7155928" y="6172606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344012" y="4775826"/>
            <a:ext cx="238454" cy="139678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7190ACA8-C39F-BFFE-46ED-93AE8ECF5E44}"/>
              </a:ext>
            </a:extLst>
          </p:cNvPr>
          <p:cNvCxnSpPr>
            <a:cxnSpLocks/>
            <a:stCxn id="131" idx="1"/>
            <a:endCxn id="43" idx="0"/>
          </p:cNvCxnSpPr>
          <p:nvPr/>
        </p:nvCxnSpPr>
        <p:spPr>
          <a:xfrm flipH="1">
            <a:off x="5565758" y="2231904"/>
            <a:ext cx="5032148" cy="66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F9D963DA-A0AC-0319-1837-9F5402CCE3B2}"/>
              </a:ext>
            </a:extLst>
          </p:cNvPr>
          <p:cNvCxnSpPr>
            <a:cxnSpLocks/>
            <a:stCxn id="131" idx="1"/>
            <a:endCxn id="41" idx="3"/>
          </p:cNvCxnSpPr>
          <p:nvPr/>
        </p:nvCxnSpPr>
        <p:spPr>
          <a:xfrm flipH="1" flipV="1">
            <a:off x="9303800" y="1551827"/>
            <a:ext cx="1294106" cy="6800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D8FE904F-E626-CCCD-F815-F52884313B3C}"/>
              </a:ext>
            </a:extLst>
          </p:cNvPr>
          <p:cNvCxnSpPr>
            <a:cxnSpLocks/>
            <a:stCxn id="114" idx="0"/>
            <a:endCxn id="53" idx="2"/>
          </p:cNvCxnSpPr>
          <p:nvPr/>
        </p:nvCxnSpPr>
        <p:spPr>
          <a:xfrm flipH="1" flipV="1">
            <a:off x="9769874" y="4133716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74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14746A2-2C7F-81B2-C54C-9DEC80DA7D55}"/>
              </a:ext>
            </a:extLst>
          </p:cNvPr>
          <p:cNvSpPr/>
          <p:nvPr/>
        </p:nvSpPr>
        <p:spPr>
          <a:xfrm>
            <a:off x="1956787" y="1065320"/>
            <a:ext cx="1420427" cy="33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263C1C5-95CE-22BD-1D30-FC61E3EC36BA}"/>
              </a:ext>
            </a:extLst>
          </p:cNvPr>
          <p:cNvSpPr/>
          <p:nvPr/>
        </p:nvSpPr>
        <p:spPr>
          <a:xfrm>
            <a:off x="1274685" y="1910178"/>
            <a:ext cx="682102" cy="3373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A30110F-CA08-3CBF-701F-DFB9340D952B}"/>
              </a:ext>
            </a:extLst>
          </p:cNvPr>
          <p:cNvSpPr/>
          <p:nvPr/>
        </p:nvSpPr>
        <p:spPr>
          <a:xfrm>
            <a:off x="2119544" y="1910178"/>
            <a:ext cx="682102" cy="337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F72C51E-D1B2-5A0A-26D3-F186CB615954}"/>
              </a:ext>
            </a:extLst>
          </p:cNvPr>
          <p:cNvSpPr/>
          <p:nvPr/>
        </p:nvSpPr>
        <p:spPr>
          <a:xfrm>
            <a:off x="3036163" y="1910178"/>
            <a:ext cx="682102" cy="337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SD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2A7D594-42CA-509D-FABB-0C26A0CD5A1B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V="1">
            <a:off x="1615736" y="1402672"/>
            <a:ext cx="1051265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3006432-C6A3-7878-E597-C3C339ADAEE6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flipV="1">
            <a:off x="2460595" y="1402672"/>
            <a:ext cx="206406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CEE9009-5AB8-4703-2C12-F866A4351655}"/>
              </a:ext>
            </a:extLst>
          </p:cNvPr>
          <p:cNvCxnSpPr>
            <a:cxnSpLocks/>
            <a:stCxn id="8" idx="0"/>
            <a:endCxn id="2" idx="2"/>
          </p:cNvCxnSpPr>
          <p:nvPr/>
        </p:nvCxnSpPr>
        <p:spPr>
          <a:xfrm flipH="1" flipV="1">
            <a:off x="2667001" y="1402672"/>
            <a:ext cx="710213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Würfel 16">
            <a:extLst>
              <a:ext uri="{FF2B5EF4-FFF2-40B4-BE49-F238E27FC236}">
                <a16:creationId xmlns:a16="http://schemas.microsoft.com/office/drawing/2014/main" id="{80D75FA3-9441-6D20-AB05-645C9F4A6980}"/>
              </a:ext>
            </a:extLst>
          </p:cNvPr>
          <p:cNvSpPr/>
          <p:nvPr/>
        </p:nvSpPr>
        <p:spPr>
          <a:xfrm>
            <a:off x="1100831" y="2772792"/>
            <a:ext cx="2617434" cy="50750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Code Generator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9F61DFF-A675-1E24-5E96-436811FE3E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15736" y="2247530"/>
            <a:ext cx="525632" cy="52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DE153C07-C189-03B2-1117-3C855F6E9661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2460595" y="2247530"/>
            <a:ext cx="12391" cy="52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7B67573-D2A5-A5F9-4341-0EDDE9D7AD2D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022107" y="2247530"/>
            <a:ext cx="355107" cy="52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B7F15F8E-D0A8-A11C-1045-2DFBABC765A9}"/>
              </a:ext>
            </a:extLst>
          </p:cNvPr>
          <p:cNvSpPr/>
          <p:nvPr/>
        </p:nvSpPr>
        <p:spPr>
          <a:xfrm>
            <a:off x="1465371" y="3787804"/>
            <a:ext cx="1761478" cy="507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9118A8B-616A-5E31-F5FD-89D33B836634}"/>
              </a:ext>
            </a:extLst>
          </p:cNvPr>
          <p:cNvCxnSpPr>
            <a:cxnSpLocks/>
            <a:stCxn id="17" idx="3"/>
            <a:endCxn id="27" idx="0"/>
          </p:cNvCxnSpPr>
          <p:nvPr/>
        </p:nvCxnSpPr>
        <p:spPr>
          <a:xfrm>
            <a:off x="2346110" y="3280298"/>
            <a:ext cx="0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A50A44E7-A72E-1F91-8599-CE5795F8844A}"/>
              </a:ext>
            </a:extLst>
          </p:cNvPr>
          <p:cNvSpPr/>
          <p:nvPr/>
        </p:nvSpPr>
        <p:spPr>
          <a:xfrm>
            <a:off x="3199660" y="3787804"/>
            <a:ext cx="341051" cy="50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1CACA6C1-C965-D248-938F-61F687047417}"/>
              </a:ext>
            </a:extLst>
          </p:cNvPr>
          <p:cNvSpPr/>
          <p:nvPr/>
        </p:nvSpPr>
        <p:spPr>
          <a:xfrm>
            <a:off x="3602856" y="3903953"/>
            <a:ext cx="2105486" cy="2752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097131A7-AA25-1E8B-6E21-822376652978}"/>
              </a:ext>
            </a:extLst>
          </p:cNvPr>
          <p:cNvSpPr/>
          <p:nvPr/>
        </p:nvSpPr>
        <p:spPr>
          <a:xfrm>
            <a:off x="5770487" y="3766349"/>
            <a:ext cx="2105486" cy="507506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DS </a:t>
            </a:r>
            <a:r>
              <a:rPr lang="de-DE" dirty="0" err="1"/>
              <a:t>Platform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DC5C179-B49C-9353-EF5D-DCAD75DEC435}"/>
              </a:ext>
            </a:extLst>
          </p:cNvPr>
          <p:cNvSpPr/>
          <p:nvPr/>
        </p:nvSpPr>
        <p:spPr>
          <a:xfrm>
            <a:off x="6144825" y="2824211"/>
            <a:ext cx="1198484" cy="534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Value</a:t>
            </a:r>
          </a:p>
          <a:p>
            <a:pPr algn="ctr"/>
            <a:r>
              <a:rPr lang="de-DE" dirty="0"/>
              <a:t>View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0FF7B09B-9219-2E82-736C-A9AE57BCAEEA}"/>
              </a:ext>
            </a:extLst>
          </p:cNvPr>
          <p:cNvSpPr/>
          <p:nvPr/>
        </p:nvSpPr>
        <p:spPr>
          <a:xfrm>
            <a:off x="6254315" y="2239386"/>
            <a:ext cx="979503" cy="3373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Schema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1427345-3DEA-C7E4-1496-76CA2C40F9FF}"/>
              </a:ext>
            </a:extLst>
          </p:cNvPr>
          <p:cNvSpPr/>
          <p:nvPr/>
        </p:nvSpPr>
        <p:spPr>
          <a:xfrm>
            <a:off x="7125542" y="1662704"/>
            <a:ext cx="682102" cy="33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DTDL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886BA039-4BEF-0128-914E-1CD0C3C3F2D5}"/>
              </a:ext>
            </a:extLst>
          </p:cNvPr>
          <p:cNvCxnSpPr>
            <a:cxnSpLocks/>
            <a:stCxn id="38" idx="0"/>
            <a:endCxn id="40" idx="2"/>
          </p:cNvCxnSpPr>
          <p:nvPr/>
        </p:nvCxnSpPr>
        <p:spPr>
          <a:xfrm flipV="1">
            <a:off x="6744067" y="2000056"/>
            <a:ext cx="722526" cy="23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A80F9489-9D71-9963-D464-4AFF0F057F7B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flipV="1">
            <a:off x="6744067" y="2576738"/>
            <a:ext cx="0" cy="24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5FC88345-B24C-0887-F746-19C2D9B4CD06}"/>
              </a:ext>
            </a:extLst>
          </p:cNvPr>
          <p:cNvSpPr/>
          <p:nvPr/>
        </p:nvSpPr>
        <p:spPr>
          <a:xfrm>
            <a:off x="7492010" y="2824210"/>
            <a:ext cx="1332394" cy="534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Behaviour</a:t>
            </a:r>
            <a:r>
              <a:rPr lang="de-DE" dirty="0"/>
              <a:t> View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1E5C2B5-BD67-722A-644A-9A5BDCC5D4EE}"/>
              </a:ext>
            </a:extLst>
          </p:cNvPr>
          <p:cNvSpPr/>
          <p:nvPr/>
        </p:nvSpPr>
        <p:spPr>
          <a:xfrm>
            <a:off x="7526038" y="2239386"/>
            <a:ext cx="1298366" cy="337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Schema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BAECADC-8973-693A-49FA-F0D000C805F2}"/>
              </a:ext>
            </a:extLst>
          </p:cNvPr>
          <p:cNvCxnSpPr>
            <a:cxnSpLocks/>
            <a:stCxn id="50" idx="0"/>
            <a:endCxn id="40" idx="2"/>
          </p:cNvCxnSpPr>
          <p:nvPr/>
        </p:nvCxnSpPr>
        <p:spPr>
          <a:xfrm flipH="1" flipV="1">
            <a:off x="7466593" y="2000056"/>
            <a:ext cx="708628" cy="23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6289046E-2A1A-777B-3E16-B9F5E9FE2424}"/>
              </a:ext>
            </a:extLst>
          </p:cNvPr>
          <p:cNvCxnSpPr>
            <a:cxnSpLocks/>
            <a:stCxn id="48" idx="0"/>
            <a:endCxn id="50" idx="2"/>
          </p:cNvCxnSpPr>
          <p:nvPr/>
        </p:nvCxnSpPr>
        <p:spPr>
          <a:xfrm flipV="1">
            <a:off x="8158207" y="2576738"/>
            <a:ext cx="17014" cy="24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050E10E8-E7BC-36F0-195B-7C56509E9BDA}"/>
              </a:ext>
            </a:extLst>
          </p:cNvPr>
          <p:cNvCxnSpPr>
            <a:stCxn id="4" idx="0"/>
            <a:endCxn id="38" idx="1"/>
          </p:cNvCxnSpPr>
          <p:nvPr/>
        </p:nvCxnSpPr>
        <p:spPr>
          <a:xfrm rot="16200000" flipH="1">
            <a:off x="3686083" y="-160169"/>
            <a:ext cx="497884" cy="4638579"/>
          </a:xfrm>
          <a:prstGeom prst="curvedConnector4">
            <a:avLst>
              <a:gd name="adj1" fmla="val -45914"/>
              <a:gd name="adj2" fmla="val 5367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Verbinder: gekrümmt 59">
            <a:extLst>
              <a:ext uri="{FF2B5EF4-FFF2-40B4-BE49-F238E27FC236}">
                <a16:creationId xmlns:a16="http://schemas.microsoft.com/office/drawing/2014/main" id="{486BF397-AE92-C3A6-7B5B-13766D3556B1}"/>
              </a:ext>
            </a:extLst>
          </p:cNvPr>
          <p:cNvCxnSpPr>
            <a:cxnSpLocks/>
            <a:stCxn id="6" idx="2"/>
            <a:endCxn id="50" idx="3"/>
          </p:cNvCxnSpPr>
          <p:nvPr/>
        </p:nvCxnSpPr>
        <p:spPr>
          <a:xfrm rot="16200000" flipH="1">
            <a:off x="5562233" y="-854109"/>
            <a:ext cx="160532" cy="6363809"/>
          </a:xfrm>
          <a:prstGeom prst="curvedConnector4">
            <a:avLst>
              <a:gd name="adj1" fmla="val 297704"/>
              <a:gd name="adj2" fmla="val 10359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DAD316E0-9ADB-BE36-8C68-7169822565DB}"/>
              </a:ext>
            </a:extLst>
          </p:cNvPr>
          <p:cNvCxnSpPr>
            <a:cxnSpLocks/>
            <a:stCxn id="8" idx="2"/>
            <a:endCxn id="50" idx="3"/>
          </p:cNvCxnSpPr>
          <p:nvPr/>
        </p:nvCxnSpPr>
        <p:spPr>
          <a:xfrm rot="16200000" flipH="1">
            <a:off x="6020543" y="-395799"/>
            <a:ext cx="160532" cy="5447190"/>
          </a:xfrm>
          <a:prstGeom prst="curvedConnector4">
            <a:avLst>
              <a:gd name="adj1" fmla="val 253463"/>
              <a:gd name="adj2" fmla="val 10419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Wolke 68">
            <a:extLst>
              <a:ext uri="{FF2B5EF4-FFF2-40B4-BE49-F238E27FC236}">
                <a16:creationId xmlns:a16="http://schemas.microsoft.com/office/drawing/2014/main" id="{8C980306-0280-2766-E775-E60F0FE3813E}"/>
              </a:ext>
            </a:extLst>
          </p:cNvPr>
          <p:cNvSpPr/>
          <p:nvPr/>
        </p:nvSpPr>
        <p:spPr>
          <a:xfrm>
            <a:off x="9081856" y="2247529"/>
            <a:ext cx="2832718" cy="841900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Generic</a:t>
            </a:r>
            <a:r>
              <a:rPr lang="de-DE" dirty="0"/>
              <a:t> Transformation Possible??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49CFF885-2209-A47A-FA9B-3E98EFB08BCF}"/>
              </a:ext>
            </a:extLst>
          </p:cNvPr>
          <p:cNvSpPr/>
          <p:nvPr/>
        </p:nvSpPr>
        <p:spPr>
          <a:xfrm>
            <a:off x="9260705" y="3663506"/>
            <a:ext cx="2317812" cy="6724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Level-</a:t>
            </a:r>
            <a:r>
              <a:rPr lang="de-DE" dirty="0" err="1"/>
              <a:t>flattening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Transformation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EA211079-6202-E263-078E-849562C2EA08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>
            <a:off x="6744067" y="3359091"/>
            <a:ext cx="142601" cy="40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4E393DAD-D08F-77A0-6254-AE58C241E58C}"/>
              </a:ext>
            </a:extLst>
          </p:cNvPr>
          <p:cNvCxnSpPr>
            <a:cxnSpLocks/>
            <a:stCxn id="48" idx="2"/>
            <a:endCxn id="35" idx="0"/>
          </p:cNvCxnSpPr>
          <p:nvPr/>
        </p:nvCxnSpPr>
        <p:spPr>
          <a:xfrm flipH="1">
            <a:off x="6886668" y="3359089"/>
            <a:ext cx="1271539" cy="40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feil: nach unten 76">
            <a:extLst>
              <a:ext uri="{FF2B5EF4-FFF2-40B4-BE49-F238E27FC236}">
                <a16:creationId xmlns:a16="http://schemas.microsoft.com/office/drawing/2014/main" id="{38015F4F-7B38-0C2D-F5B0-74B76C09B4B4}"/>
              </a:ext>
            </a:extLst>
          </p:cNvPr>
          <p:cNvSpPr/>
          <p:nvPr/>
        </p:nvSpPr>
        <p:spPr>
          <a:xfrm>
            <a:off x="10316223" y="3105332"/>
            <a:ext cx="363984" cy="53487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128AEFB-4451-5488-BB29-C9A73E66E285}"/>
              </a:ext>
            </a:extLst>
          </p:cNvPr>
          <p:cNvSpPr txBox="1"/>
          <p:nvPr/>
        </p:nvSpPr>
        <p:spPr>
          <a:xfrm>
            <a:off x="594804" y="275208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Architecture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21EFADE4-B6A0-A3D0-55C8-74B22B386938}"/>
              </a:ext>
            </a:extLst>
          </p:cNvPr>
          <p:cNvSpPr txBox="1"/>
          <p:nvPr/>
        </p:nvSpPr>
        <p:spPr>
          <a:xfrm>
            <a:off x="10104582" y="1560945"/>
            <a:ext cx="1473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Problem Statement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0E79C19E-C460-2D09-4F0D-879536DF0493}"/>
              </a:ext>
            </a:extLst>
          </p:cNvPr>
          <p:cNvSpPr txBox="1"/>
          <p:nvPr/>
        </p:nvSpPr>
        <p:spPr>
          <a:xfrm>
            <a:off x="9943239" y="4359285"/>
            <a:ext cx="147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Contribution</a:t>
            </a:r>
          </a:p>
        </p:txBody>
      </p:sp>
    </p:spTree>
    <p:extLst>
      <p:ext uri="{BB962C8B-B14F-4D97-AF65-F5344CB8AC3E}">
        <p14:creationId xmlns:p14="http://schemas.microsoft.com/office/powerpoint/2010/main" val="712238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F7A7CAD-BB76-3E74-BE78-B2AE5F7FE8C0}"/>
              </a:ext>
            </a:extLst>
          </p:cNvPr>
          <p:cNvSpPr txBox="1"/>
          <p:nvPr/>
        </p:nvSpPr>
        <p:spPr>
          <a:xfrm>
            <a:off x="146071" y="189135"/>
            <a:ext cx="373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Pattern 1: Snapshot-based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2006353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967663" y="22029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3055398" y="22211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1162973" y="373516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62DDAF-9013-FDBF-7BBF-7FD309104A7C}"/>
              </a:ext>
            </a:extLst>
          </p:cNvPr>
          <p:cNvSpPr/>
          <p:nvPr/>
        </p:nvSpPr>
        <p:spPr>
          <a:xfrm>
            <a:off x="1162972" y="425535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EE93278-450F-A915-3159-F9406F269D80}"/>
              </a:ext>
            </a:extLst>
          </p:cNvPr>
          <p:cNvSpPr/>
          <p:nvPr/>
        </p:nvSpPr>
        <p:spPr>
          <a:xfrm>
            <a:off x="2922233" y="391982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V="1">
            <a:off x="2616096" y="2947865"/>
            <a:ext cx="184666" cy="1759260"/>
          </a:xfrm>
          <a:prstGeom prst="bentConnector3">
            <a:avLst>
              <a:gd name="adj1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0E24A39A-7BD0-CF82-B1B9-0E96EB0DB0F0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2540664" y="3577295"/>
            <a:ext cx="335531" cy="1759261"/>
          </a:xfrm>
          <a:prstGeom prst="bentConnector3">
            <a:avLst>
              <a:gd name="adj1" fmla="val 168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2299314" y="2387647"/>
            <a:ext cx="756084" cy="1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/>
          <p:nvPr/>
        </p:nvCxnSpPr>
        <p:spPr>
          <a:xfrm>
            <a:off x="328474" y="1921158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/>
          <p:nvPr/>
        </p:nvCxnSpPr>
        <p:spPr>
          <a:xfrm>
            <a:off x="328474" y="3147756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3055398" y="2573610"/>
            <a:ext cx="1331651" cy="11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F2BFC47-6E85-6D52-A4F2-5C810B73DB24}"/>
              </a:ext>
            </a:extLst>
          </p:cNvPr>
          <p:cNvSpPr/>
          <p:nvPr/>
        </p:nvSpPr>
        <p:spPr>
          <a:xfrm>
            <a:off x="3055397" y="2698466"/>
            <a:ext cx="133165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fire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967664" y="2585395"/>
            <a:ext cx="1331651" cy="19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active</a:t>
            </a:r>
            <a:r>
              <a:rPr lang="de-DE" baseline="30000" dirty="0"/>
              <a:t>2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E0F9F8-817B-E486-E7B8-ED019910C0C2}"/>
              </a:ext>
            </a:extLst>
          </p:cNvPr>
          <p:cNvSpPr/>
          <p:nvPr/>
        </p:nvSpPr>
        <p:spPr>
          <a:xfrm>
            <a:off x="967663" y="2782761"/>
            <a:ext cx="1331651" cy="24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entry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B6F3B66-D2DD-3447-3B8C-D489A0EFC29F}"/>
              </a:ext>
            </a:extLst>
          </p:cNvPr>
          <p:cNvCxnSpPr/>
          <p:nvPr/>
        </p:nvCxnSpPr>
        <p:spPr>
          <a:xfrm>
            <a:off x="5468645" y="644540"/>
            <a:ext cx="0" cy="5708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5674311" y="297220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374818" y="274242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374817" y="326262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374817" y="3764384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6091F08-2AF7-1B11-F701-264A0A669C68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633489" y="1736493"/>
            <a:ext cx="1038690" cy="4664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DE57EE4-6B9D-8DE9-13CD-A39C443831D4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672179" y="1736493"/>
            <a:ext cx="1049045" cy="4846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73F401B-E785-562F-D177-ED25DF77914C}"/>
              </a:ext>
            </a:extLst>
          </p:cNvPr>
          <p:cNvCxnSpPr>
            <a:cxnSpLocks/>
          </p:cNvCxnSpPr>
          <p:nvPr/>
        </p:nvCxnSpPr>
        <p:spPr>
          <a:xfrm flipV="1">
            <a:off x="1540276" y="3058224"/>
            <a:ext cx="0" cy="6701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CF7E77A-A112-122C-BFD3-00DA857B0491}"/>
              </a:ext>
            </a:extLst>
          </p:cNvPr>
          <p:cNvCxnSpPr>
            <a:cxnSpLocks/>
          </p:cNvCxnSpPr>
          <p:nvPr/>
        </p:nvCxnSpPr>
        <p:spPr>
          <a:xfrm flipV="1">
            <a:off x="3956482" y="2972207"/>
            <a:ext cx="0" cy="10138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10B64E1A-600E-4874-B34C-5CB1EE299095}"/>
              </a:ext>
            </a:extLst>
          </p:cNvPr>
          <p:cNvCxnSpPr>
            <a:cxnSpLocks/>
          </p:cNvCxnSpPr>
          <p:nvPr/>
        </p:nvCxnSpPr>
        <p:spPr>
          <a:xfrm flipV="1">
            <a:off x="1339049" y="3018189"/>
            <a:ext cx="0" cy="123717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6340137" y="2808867"/>
            <a:ext cx="1081595" cy="16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6340137" y="3341539"/>
            <a:ext cx="1081595" cy="20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A34AFA7-676B-32F7-69C6-9A98965778BA}"/>
              </a:ext>
            </a:extLst>
          </p:cNvPr>
          <p:cNvCxnSpPr>
            <a:cxnSpLocks/>
            <a:stCxn id="49" idx="1"/>
            <a:endCxn id="45" idx="3"/>
          </p:cNvCxnSpPr>
          <p:nvPr/>
        </p:nvCxnSpPr>
        <p:spPr>
          <a:xfrm flipH="1" flipV="1">
            <a:off x="8753383" y="2808867"/>
            <a:ext cx="621435" cy="11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53383" y="2945522"/>
            <a:ext cx="621434" cy="50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621434" cy="40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7354D72A-1C0F-2659-93E9-87221F3846D5}"/>
              </a:ext>
            </a:extLst>
          </p:cNvPr>
          <p:cNvCxnSpPr>
            <a:cxnSpLocks/>
          </p:cNvCxnSpPr>
          <p:nvPr/>
        </p:nvCxnSpPr>
        <p:spPr>
          <a:xfrm flipH="1">
            <a:off x="8753383" y="3447286"/>
            <a:ext cx="621434" cy="9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9144000" y="1736493"/>
            <a:ext cx="896644" cy="10059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510D9806-9DF0-BE2E-70F4-613CFE0D5E28}"/>
              </a:ext>
            </a:extLst>
          </p:cNvPr>
          <p:cNvCxnSpPr>
            <a:cxnSpLocks/>
          </p:cNvCxnSpPr>
          <p:nvPr/>
        </p:nvCxnSpPr>
        <p:spPr>
          <a:xfrm flipH="1" flipV="1">
            <a:off x="8926496" y="1798185"/>
            <a:ext cx="843377" cy="14644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245570B-F1F3-C9CA-4619-087FADEA99DF}"/>
              </a:ext>
            </a:extLst>
          </p:cNvPr>
          <p:cNvCxnSpPr>
            <a:cxnSpLocks/>
          </p:cNvCxnSpPr>
          <p:nvPr/>
        </p:nvCxnSpPr>
        <p:spPr>
          <a:xfrm flipH="1" flipV="1">
            <a:off x="9086296" y="1754926"/>
            <a:ext cx="577042" cy="19405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719723A5-236A-0F67-DE5B-226017C6EF87}"/>
              </a:ext>
            </a:extLst>
          </p:cNvPr>
          <p:cNvSpPr txBox="1"/>
          <p:nvPr/>
        </p:nvSpPr>
        <p:spPr>
          <a:xfrm>
            <a:off x="48082" y="2448753"/>
            <a:ext cx="89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Metamodel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0222AA66-C978-ADF5-6D72-FEE86CD9A643}"/>
              </a:ext>
            </a:extLst>
          </p:cNvPr>
          <p:cNvSpPr/>
          <p:nvPr/>
        </p:nvSpPr>
        <p:spPr>
          <a:xfrm>
            <a:off x="9778334" y="5206784"/>
            <a:ext cx="133165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C9161A21-8FAA-2ACB-01AB-0D5E3273DF5C}"/>
              </a:ext>
            </a:extLst>
          </p:cNvPr>
          <p:cNvSpPr/>
          <p:nvPr/>
        </p:nvSpPr>
        <p:spPr>
          <a:xfrm>
            <a:off x="9786468" y="5807764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A8B85893-206B-CC9A-FC9A-305E78855A21}"/>
              </a:ext>
            </a:extLst>
          </p:cNvPr>
          <p:cNvSpPr/>
          <p:nvPr/>
        </p:nvSpPr>
        <p:spPr>
          <a:xfrm>
            <a:off x="9778333" y="6228745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tc1:T1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AF38667C-846F-6B77-9683-75A50CBDD424}"/>
              </a:ext>
            </a:extLst>
          </p:cNvPr>
          <p:cNvCxnSpPr/>
          <p:nvPr/>
        </p:nvCxnSpPr>
        <p:spPr>
          <a:xfrm>
            <a:off x="199745" y="4960280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D07144F2-7596-D00D-7BA8-28498EEF7A04}"/>
              </a:ext>
            </a:extLst>
          </p:cNvPr>
          <p:cNvSpPr txBox="1"/>
          <p:nvPr/>
        </p:nvSpPr>
        <p:spPr>
          <a:xfrm>
            <a:off x="149438" y="5170955"/>
            <a:ext cx="167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Trace / Snapshot-based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895F5DDB-1B27-F4AD-CAED-9698ADCDB278}"/>
              </a:ext>
            </a:extLst>
          </p:cNvPr>
          <p:cNvSpPr/>
          <p:nvPr/>
        </p:nvSpPr>
        <p:spPr>
          <a:xfrm>
            <a:off x="9530911" y="4910830"/>
            <a:ext cx="1649623" cy="18762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E957150D-BDF7-FF19-D320-272085FB0CFA}"/>
              </a:ext>
            </a:extLst>
          </p:cNvPr>
          <p:cNvSpPr txBox="1"/>
          <p:nvPr/>
        </p:nvSpPr>
        <p:spPr>
          <a:xfrm>
            <a:off x="9828642" y="4822107"/>
            <a:ext cx="160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Snapshot 1</a:t>
            </a: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4754C056-259F-1EAD-14F7-367289188F72}"/>
              </a:ext>
            </a:extLst>
          </p:cNvPr>
          <p:cNvCxnSpPr>
            <a:cxnSpLocks/>
            <a:stCxn id="110" idx="0"/>
            <a:endCxn id="49" idx="2"/>
          </p:cNvCxnSpPr>
          <p:nvPr/>
        </p:nvCxnSpPr>
        <p:spPr>
          <a:xfrm flipH="1" flipV="1">
            <a:off x="10040644" y="3111755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36E601D5-8CA5-F7BA-AE80-AC616D5FB131}"/>
              </a:ext>
            </a:extLst>
          </p:cNvPr>
          <p:cNvSpPr/>
          <p:nvPr/>
        </p:nvSpPr>
        <p:spPr>
          <a:xfrm>
            <a:off x="9778332" y="5494985"/>
            <a:ext cx="1331651" cy="1973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active</a:t>
            </a:r>
            <a:r>
              <a:rPr lang="de-DE" dirty="0"/>
              <a:t> : </a:t>
            </a:r>
            <a:r>
              <a:rPr lang="de-DE" dirty="0" err="1"/>
              <a:t>true</a:t>
            </a:r>
            <a:endParaRPr lang="de-DE" dirty="0"/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8C241B52-74E7-71B3-1030-B58BDA6CF49B}"/>
              </a:ext>
            </a:extLst>
          </p:cNvPr>
          <p:cNvCxnSpPr>
            <a:cxnSpLocks/>
          </p:cNvCxnSpPr>
          <p:nvPr/>
        </p:nvCxnSpPr>
        <p:spPr>
          <a:xfrm flipV="1">
            <a:off x="10869967" y="2077375"/>
            <a:ext cx="354368" cy="276796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hteck 130">
            <a:extLst>
              <a:ext uri="{FF2B5EF4-FFF2-40B4-BE49-F238E27FC236}">
                <a16:creationId xmlns:a16="http://schemas.microsoft.com/office/drawing/2014/main" id="{8BEF2EB8-AA5F-CA7E-A2F0-7DCB73E3A37B}"/>
              </a:ext>
            </a:extLst>
          </p:cNvPr>
          <p:cNvSpPr/>
          <p:nvPr/>
        </p:nvSpPr>
        <p:spPr>
          <a:xfrm>
            <a:off x="10873665" y="1742916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Snapshot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41D7CEB-9832-AE84-0B37-A32A8E8E2858}"/>
              </a:ext>
            </a:extLst>
          </p:cNvPr>
          <p:cNvCxnSpPr>
            <a:cxnSpLocks/>
            <a:stCxn id="112" idx="0"/>
            <a:endCxn id="51" idx="2"/>
          </p:cNvCxnSpPr>
          <p:nvPr/>
        </p:nvCxnSpPr>
        <p:spPr>
          <a:xfrm flipH="1" flipV="1">
            <a:off x="10040643" y="3631952"/>
            <a:ext cx="411651" cy="217581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5700457" y="189366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8110002" y="488163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48082" y="1974084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7972149" y="786685"/>
            <a:ext cx="133165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695031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121569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548106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146071" y="3869352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7155928" y="6172606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121569" y="4775826"/>
            <a:ext cx="460897" cy="139678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64745D7-F76A-42AB-D48B-5B0C4E31C081}"/>
              </a:ext>
            </a:extLst>
          </p:cNvPr>
          <p:cNvSpPr txBox="1"/>
          <p:nvPr/>
        </p:nvSpPr>
        <p:spPr>
          <a:xfrm>
            <a:off x="80308" y="1180873"/>
            <a:ext cx="18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Metametamodel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103571" y="3169541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B6AD756-12D9-2EBB-C164-E21603144A67}"/>
              </a:ext>
            </a:extLst>
          </p:cNvPr>
          <p:cNvCxnSpPr>
            <a:cxnSpLocks/>
            <a:stCxn id="32" idx="0"/>
            <a:endCxn id="16" idx="2"/>
          </p:cNvCxnSpPr>
          <p:nvPr/>
        </p:nvCxnSpPr>
        <p:spPr>
          <a:xfrm flipH="1" flipV="1">
            <a:off x="474620" y="2343416"/>
            <a:ext cx="97989" cy="152593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E1BFFADE-6DFF-9427-CD02-672BB95CCEE6}"/>
              </a:ext>
            </a:extLst>
          </p:cNvPr>
          <p:cNvSpPr/>
          <p:nvPr/>
        </p:nvSpPr>
        <p:spPr>
          <a:xfrm>
            <a:off x="1771489" y="5917017"/>
            <a:ext cx="889600" cy="437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7AF3A08-FA2B-1A39-A30B-7790029DA427}"/>
              </a:ext>
            </a:extLst>
          </p:cNvPr>
          <p:cNvSpPr/>
          <p:nvPr/>
        </p:nvSpPr>
        <p:spPr>
          <a:xfrm>
            <a:off x="3020587" y="5908423"/>
            <a:ext cx="826123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C5209F5-B5AB-7A8C-B125-B2EFFDB78AB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661089" y="6127237"/>
            <a:ext cx="359498" cy="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E7BC50D-32AB-91FA-72B7-D6A9A2E27354}"/>
              </a:ext>
            </a:extLst>
          </p:cNvPr>
          <p:cNvCxnSpPr>
            <a:cxnSpLocks/>
            <a:stCxn id="71" idx="0"/>
            <a:endCxn id="32" idx="2"/>
          </p:cNvCxnSpPr>
          <p:nvPr/>
        </p:nvCxnSpPr>
        <p:spPr>
          <a:xfrm flipH="1" flipV="1">
            <a:off x="572609" y="4238684"/>
            <a:ext cx="222973" cy="169997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97F7DE5E-A839-FA56-DC92-3CC28A86FC15}"/>
              </a:ext>
            </a:extLst>
          </p:cNvPr>
          <p:cNvSpPr txBox="1"/>
          <p:nvPr/>
        </p:nvSpPr>
        <p:spPr>
          <a:xfrm>
            <a:off x="1704864" y="6294284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E5164BB-555C-713A-6121-E1A9F29F0B15}"/>
              </a:ext>
            </a:extLst>
          </p:cNvPr>
          <p:cNvCxnSpPr>
            <a:cxnSpLocks/>
            <a:stCxn id="23" idx="0"/>
            <a:endCxn id="10" idx="2"/>
          </p:cNvCxnSpPr>
          <p:nvPr/>
        </p:nvCxnSpPr>
        <p:spPr>
          <a:xfrm flipH="1" flipV="1">
            <a:off x="1828799" y="4104494"/>
            <a:ext cx="387490" cy="1812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9936E06-3A8B-8C26-1817-2E8D0F70C9A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251968" y="4631678"/>
            <a:ext cx="1181681" cy="127674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F7EC823-9788-D0F6-0CAE-68CD1D1E1AED}"/>
              </a:ext>
            </a:extLst>
          </p:cNvPr>
          <p:cNvCxnSpPr>
            <a:cxnSpLocks/>
          </p:cNvCxnSpPr>
          <p:nvPr/>
        </p:nvCxnSpPr>
        <p:spPr>
          <a:xfrm flipV="1">
            <a:off x="2783145" y="4255359"/>
            <a:ext cx="610277" cy="18804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BE808864-87C2-1BF0-F657-8EDDC7B5D438}"/>
              </a:ext>
            </a:extLst>
          </p:cNvPr>
          <p:cNvSpPr txBox="1"/>
          <p:nvPr/>
        </p:nvSpPr>
        <p:spPr>
          <a:xfrm>
            <a:off x="2980963" y="6257087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A2A2C62-80DE-A0D0-4F7B-6966C3065948}"/>
              </a:ext>
            </a:extLst>
          </p:cNvPr>
          <p:cNvSpPr/>
          <p:nvPr/>
        </p:nvSpPr>
        <p:spPr>
          <a:xfrm>
            <a:off x="1002437" y="3414371"/>
            <a:ext cx="3425896" cy="1497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F65731E8-87D4-AAE3-FA61-D361EA83DDCA}"/>
              </a:ext>
            </a:extLst>
          </p:cNvPr>
          <p:cNvSpPr/>
          <p:nvPr/>
        </p:nvSpPr>
        <p:spPr>
          <a:xfrm>
            <a:off x="1414488" y="5795893"/>
            <a:ext cx="3425896" cy="79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7190ACA8-C39F-BFFE-46ED-93AE8ECF5E44}"/>
              </a:ext>
            </a:extLst>
          </p:cNvPr>
          <p:cNvCxnSpPr>
            <a:cxnSpLocks/>
            <a:stCxn id="131" idx="1"/>
            <a:endCxn id="43" idx="0"/>
          </p:cNvCxnSpPr>
          <p:nvPr/>
        </p:nvCxnSpPr>
        <p:spPr>
          <a:xfrm flipH="1">
            <a:off x="6340137" y="1927582"/>
            <a:ext cx="4533528" cy="104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F9D963DA-A0AC-0319-1837-9F5402CCE3B2}"/>
              </a:ext>
            </a:extLst>
          </p:cNvPr>
          <p:cNvCxnSpPr>
            <a:cxnSpLocks/>
            <a:stCxn id="131" idx="1"/>
            <a:endCxn id="41" idx="3"/>
          </p:cNvCxnSpPr>
          <p:nvPr/>
        </p:nvCxnSpPr>
        <p:spPr>
          <a:xfrm flipH="1" flipV="1">
            <a:off x="9303800" y="1551827"/>
            <a:ext cx="1569865" cy="37575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D8FE904F-E626-CCCD-F815-F52884313B3C}"/>
              </a:ext>
            </a:extLst>
          </p:cNvPr>
          <p:cNvCxnSpPr>
            <a:cxnSpLocks/>
            <a:stCxn id="114" idx="0"/>
            <a:endCxn id="53" idx="2"/>
          </p:cNvCxnSpPr>
          <p:nvPr/>
        </p:nvCxnSpPr>
        <p:spPr>
          <a:xfrm flipH="1" flipV="1">
            <a:off x="9769874" y="4133716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923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2006353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967663" y="22029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3055398" y="22211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1162973" y="373516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62DDAF-9013-FDBF-7BBF-7FD309104A7C}"/>
              </a:ext>
            </a:extLst>
          </p:cNvPr>
          <p:cNvSpPr/>
          <p:nvPr/>
        </p:nvSpPr>
        <p:spPr>
          <a:xfrm>
            <a:off x="1162972" y="425535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EE93278-450F-A915-3159-F9406F269D80}"/>
              </a:ext>
            </a:extLst>
          </p:cNvPr>
          <p:cNvSpPr/>
          <p:nvPr/>
        </p:nvSpPr>
        <p:spPr>
          <a:xfrm>
            <a:off x="2922233" y="391982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V="1">
            <a:off x="2616096" y="2947865"/>
            <a:ext cx="184666" cy="1759260"/>
          </a:xfrm>
          <a:prstGeom prst="bentConnector3">
            <a:avLst>
              <a:gd name="adj1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0E24A39A-7BD0-CF82-B1B9-0E96EB0DB0F0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2540664" y="3577295"/>
            <a:ext cx="335531" cy="1759261"/>
          </a:xfrm>
          <a:prstGeom prst="bentConnector3">
            <a:avLst>
              <a:gd name="adj1" fmla="val 168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2299314" y="2387647"/>
            <a:ext cx="756084" cy="1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/>
          <p:nvPr/>
        </p:nvCxnSpPr>
        <p:spPr>
          <a:xfrm>
            <a:off x="328474" y="1921158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/>
          <p:nvPr/>
        </p:nvCxnSpPr>
        <p:spPr>
          <a:xfrm>
            <a:off x="328474" y="3147756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3055398" y="2573610"/>
            <a:ext cx="1331651" cy="11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F2BFC47-6E85-6D52-A4F2-5C810B73DB24}"/>
              </a:ext>
            </a:extLst>
          </p:cNvPr>
          <p:cNvSpPr/>
          <p:nvPr/>
        </p:nvSpPr>
        <p:spPr>
          <a:xfrm>
            <a:off x="3055397" y="2698466"/>
            <a:ext cx="133165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fire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967664" y="2585395"/>
            <a:ext cx="1331651" cy="19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active</a:t>
            </a:r>
            <a:r>
              <a:rPr lang="de-DE" baseline="30000" dirty="0"/>
              <a:t>2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E0F9F8-817B-E486-E7B8-ED019910C0C2}"/>
              </a:ext>
            </a:extLst>
          </p:cNvPr>
          <p:cNvSpPr/>
          <p:nvPr/>
        </p:nvSpPr>
        <p:spPr>
          <a:xfrm>
            <a:off x="967663" y="2782761"/>
            <a:ext cx="1331651" cy="24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entry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B6F3B66-D2DD-3447-3B8C-D489A0EFC29F}"/>
              </a:ext>
            </a:extLst>
          </p:cNvPr>
          <p:cNvCxnSpPr/>
          <p:nvPr/>
        </p:nvCxnSpPr>
        <p:spPr>
          <a:xfrm>
            <a:off x="5468645" y="644540"/>
            <a:ext cx="0" cy="5708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5674311" y="297220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374818" y="274242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374817" y="326262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374817" y="3764384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6091F08-2AF7-1B11-F701-264A0A669C68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633489" y="1736493"/>
            <a:ext cx="1038690" cy="4664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DE57EE4-6B9D-8DE9-13CD-A39C443831D4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672179" y="1736493"/>
            <a:ext cx="1049045" cy="4846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73F401B-E785-562F-D177-ED25DF77914C}"/>
              </a:ext>
            </a:extLst>
          </p:cNvPr>
          <p:cNvCxnSpPr>
            <a:cxnSpLocks/>
          </p:cNvCxnSpPr>
          <p:nvPr/>
        </p:nvCxnSpPr>
        <p:spPr>
          <a:xfrm flipV="1">
            <a:off x="1540276" y="3058224"/>
            <a:ext cx="0" cy="6701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CF7E77A-A112-122C-BFD3-00DA857B0491}"/>
              </a:ext>
            </a:extLst>
          </p:cNvPr>
          <p:cNvCxnSpPr>
            <a:cxnSpLocks/>
          </p:cNvCxnSpPr>
          <p:nvPr/>
        </p:nvCxnSpPr>
        <p:spPr>
          <a:xfrm flipV="1">
            <a:off x="3956482" y="2972207"/>
            <a:ext cx="0" cy="10138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10B64E1A-600E-4874-B34C-5CB1EE299095}"/>
              </a:ext>
            </a:extLst>
          </p:cNvPr>
          <p:cNvCxnSpPr>
            <a:cxnSpLocks/>
          </p:cNvCxnSpPr>
          <p:nvPr/>
        </p:nvCxnSpPr>
        <p:spPr>
          <a:xfrm flipV="1">
            <a:off x="1339049" y="3018189"/>
            <a:ext cx="0" cy="123717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6340137" y="2808867"/>
            <a:ext cx="1081595" cy="16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6340137" y="3341539"/>
            <a:ext cx="1081595" cy="20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A34AFA7-676B-32F7-69C6-9A98965778BA}"/>
              </a:ext>
            </a:extLst>
          </p:cNvPr>
          <p:cNvCxnSpPr>
            <a:cxnSpLocks/>
            <a:stCxn id="49" idx="1"/>
            <a:endCxn id="45" idx="3"/>
          </p:cNvCxnSpPr>
          <p:nvPr/>
        </p:nvCxnSpPr>
        <p:spPr>
          <a:xfrm flipH="1" flipV="1">
            <a:off x="8753383" y="2808867"/>
            <a:ext cx="621435" cy="11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53383" y="2945522"/>
            <a:ext cx="621434" cy="50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621434" cy="40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7354D72A-1C0F-2659-93E9-87221F3846D5}"/>
              </a:ext>
            </a:extLst>
          </p:cNvPr>
          <p:cNvCxnSpPr>
            <a:cxnSpLocks/>
          </p:cNvCxnSpPr>
          <p:nvPr/>
        </p:nvCxnSpPr>
        <p:spPr>
          <a:xfrm flipH="1">
            <a:off x="8753383" y="3447286"/>
            <a:ext cx="621434" cy="9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9144000" y="1736493"/>
            <a:ext cx="896644" cy="10059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510D9806-9DF0-BE2E-70F4-613CFE0D5E28}"/>
              </a:ext>
            </a:extLst>
          </p:cNvPr>
          <p:cNvCxnSpPr>
            <a:cxnSpLocks/>
          </p:cNvCxnSpPr>
          <p:nvPr/>
        </p:nvCxnSpPr>
        <p:spPr>
          <a:xfrm flipH="1" flipV="1">
            <a:off x="8926496" y="1798185"/>
            <a:ext cx="843377" cy="14644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245570B-F1F3-C9CA-4619-087FADEA99DF}"/>
              </a:ext>
            </a:extLst>
          </p:cNvPr>
          <p:cNvCxnSpPr>
            <a:cxnSpLocks/>
          </p:cNvCxnSpPr>
          <p:nvPr/>
        </p:nvCxnSpPr>
        <p:spPr>
          <a:xfrm flipH="1" flipV="1">
            <a:off x="9086296" y="1754926"/>
            <a:ext cx="577042" cy="19405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719723A5-236A-0F67-DE5B-226017C6EF87}"/>
              </a:ext>
            </a:extLst>
          </p:cNvPr>
          <p:cNvSpPr txBox="1"/>
          <p:nvPr/>
        </p:nvSpPr>
        <p:spPr>
          <a:xfrm>
            <a:off x="48082" y="2448753"/>
            <a:ext cx="89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Metamodel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AF38667C-846F-6B77-9683-75A50CBDD424}"/>
              </a:ext>
            </a:extLst>
          </p:cNvPr>
          <p:cNvCxnSpPr/>
          <p:nvPr/>
        </p:nvCxnSpPr>
        <p:spPr>
          <a:xfrm>
            <a:off x="199745" y="4960280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D07144F2-7596-D00D-7BA8-28498EEF7A04}"/>
              </a:ext>
            </a:extLst>
          </p:cNvPr>
          <p:cNvSpPr txBox="1"/>
          <p:nvPr/>
        </p:nvSpPr>
        <p:spPr>
          <a:xfrm>
            <a:off x="149438" y="5170955"/>
            <a:ext cx="167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Trace / Snapshot-based</a:t>
            </a:r>
          </a:p>
        </p:txBody>
      </p: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5700457" y="189366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8001855" y="4659005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48082" y="1974084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8180363" y="786685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695031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121569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548106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146071" y="3869352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6723357" y="6165774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121569" y="4775826"/>
            <a:ext cx="28326" cy="13899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64745D7-F76A-42AB-D48B-5B0C4E31C081}"/>
              </a:ext>
            </a:extLst>
          </p:cNvPr>
          <p:cNvSpPr txBox="1"/>
          <p:nvPr/>
        </p:nvSpPr>
        <p:spPr>
          <a:xfrm>
            <a:off x="80308" y="1180873"/>
            <a:ext cx="18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Metametamodel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103571" y="3169541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B6AD756-12D9-2EBB-C164-E21603144A67}"/>
              </a:ext>
            </a:extLst>
          </p:cNvPr>
          <p:cNvCxnSpPr>
            <a:cxnSpLocks/>
            <a:stCxn id="32" idx="0"/>
            <a:endCxn id="16" idx="2"/>
          </p:cNvCxnSpPr>
          <p:nvPr/>
        </p:nvCxnSpPr>
        <p:spPr>
          <a:xfrm flipH="1" flipV="1">
            <a:off x="474620" y="2343416"/>
            <a:ext cx="97989" cy="152593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E1BFFADE-6DFF-9427-CD02-672BB95CCEE6}"/>
              </a:ext>
            </a:extLst>
          </p:cNvPr>
          <p:cNvSpPr/>
          <p:nvPr/>
        </p:nvSpPr>
        <p:spPr>
          <a:xfrm>
            <a:off x="1771489" y="5917017"/>
            <a:ext cx="889600" cy="437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7AF3A08-FA2B-1A39-A30B-7790029DA427}"/>
              </a:ext>
            </a:extLst>
          </p:cNvPr>
          <p:cNvSpPr/>
          <p:nvPr/>
        </p:nvSpPr>
        <p:spPr>
          <a:xfrm>
            <a:off x="3020587" y="5908423"/>
            <a:ext cx="826123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C5209F5-B5AB-7A8C-B125-B2EFFDB78AB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661089" y="6127237"/>
            <a:ext cx="359498" cy="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E7BC50D-32AB-91FA-72B7-D6A9A2E27354}"/>
              </a:ext>
            </a:extLst>
          </p:cNvPr>
          <p:cNvCxnSpPr>
            <a:cxnSpLocks/>
            <a:stCxn id="71" idx="0"/>
            <a:endCxn id="32" idx="2"/>
          </p:cNvCxnSpPr>
          <p:nvPr/>
        </p:nvCxnSpPr>
        <p:spPr>
          <a:xfrm flipH="1" flipV="1">
            <a:off x="572609" y="4238684"/>
            <a:ext cx="222973" cy="169997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97F7DE5E-A839-FA56-DC92-3CC28A86FC15}"/>
              </a:ext>
            </a:extLst>
          </p:cNvPr>
          <p:cNvSpPr txBox="1"/>
          <p:nvPr/>
        </p:nvSpPr>
        <p:spPr>
          <a:xfrm>
            <a:off x="1704864" y="6294284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E5164BB-555C-713A-6121-E1A9F29F0B15}"/>
              </a:ext>
            </a:extLst>
          </p:cNvPr>
          <p:cNvCxnSpPr>
            <a:cxnSpLocks/>
            <a:stCxn id="23" idx="0"/>
            <a:endCxn id="10" idx="2"/>
          </p:cNvCxnSpPr>
          <p:nvPr/>
        </p:nvCxnSpPr>
        <p:spPr>
          <a:xfrm flipH="1" flipV="1">
            <a:off x="1828799" y="4104494"/>
            <a:ext cx="387490" cy="1812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9936E06-3A8B-8C26-1817-2E8D0F70C9A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251968" y="4631678"/>
            <a:ext cx="1181681" cy="127674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F7EC823-9788-D0F6-0CAE-68CD1D1E1AED}"/>
              </a:ext>
            </a:extLst>
          </p:cNvPr>
          <p:cNvCxnSpPr>
            <a:cxnSpLocks/>
          </p:cNvCxnSpPr>
          <p:nvPr/>
        </p:nvCxnSpPr>
        <p:spPr>
          <a:xfrm flipV="1">
            <a:off x="2783145" y="4255359"/>
            <a:ext cx="610277" cy="18804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BE808864-87C2-1BF0-F657-8EDDC7B5D438}"/>
              </a:ext>
            </a:extLst>
          </p:cNvPr>
          <p:cNvSpPr txBox="1"/>
          <p:nvPr/>
        </p:nvSpPr>
        <p:spPr>
          <a:xfrm>
            <a:off x="2980963" y="6257087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A2A2C62-80DE-A0D0-4F7B-6966C3065948}"/>
              </a:ext>
            </a:extLst>
          </p:cNvPr>
          <p:cNvSpPr/>
          <p:nvPr/>
        </p:nvSpPr>
        <p:spPr>
          <a:xfrm>
            <a:off x="1002437" y="3414371"/>
            <a:ext cx="3425896" cy="1497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F65731E8-87D4-AAE3-FA61-D361EA83DDCA}"/>
              </a:ext>
            </a:extLst>
          </p:cNvPr>
          <p:cNvSpPr/>
          <p:nvPr/>
        </p:nvSpPr>
        <p:spPr>
          <a:xfrm>
            <a:off x="1414488" y="5795893"/>
            <a:ext cx="3425896" cy="79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7190ACA8-C39F-BFFE-46ED-93AE8ECF5E44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340137" y="1927582"/>
            <a:ext cx="4533528" cy="104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F9D963DA-A0AC-0319-1837-9F5402CCE3B2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9303800" y="1551827"/>
            <a:ext cx="1569865" cy="37575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5DC02F70-F1AC-111D-7B49-BA120838F43C}"/>
              </a:ext>
            </a:extLst>
          </p:cNvPr>
          <p:cNvSpPr/>
          <p:nvPr/>
        </p:nvSpPr>
        <p:spPr>
          <a:xfrm>
            <a:off x="9033438" y="5162555"/>
            <a:ext cx="2808495" cy="4135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894E90F-F54B-89B5-69BC-ACD4C564C619}"/>
              </a:ext>
            </a:extLst>
          </p:cNvPr>
          <p:cNvSpPr/>
          <p:nvPr/>
        </p:nvSpPr>
        <p:spPr>
          <a:xfrm>
            <a:off x="9821310" y="600441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66242AD9-0CB3-3610-B12D-8353F223965C}"/>
              </a:ext>
            </a:extLst>
          </p:cNvPr>
          <p:cNvSpPr/>
          <p:nvPr/>
        </p:nvSpPr>
        <p:spPr>
          <a:xfrm>
            <a:off x="8753382" y="6323877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tc1:T1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55365977-8C19-CD17-21AA-76F7DF5FF6C5}"/>
              </a:ext>
            </a:extLst>
          </p:cNvPr>
          <p:cNvSpPr/>
          <p:nvPr/>
        </p:nvSpPr>
        <p:spPr>
          <a:xfrm>
            <a:off x="9033438" y="5560250"/>
            <a:ext cx="2808495" cy="2311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active</a:t>
            </a:r>
            <a:r>
              <a:rPr lang="de-DE" dirty="0"/>
              <a:t> : </a:t>
            </a:r>
            <a:r>
              <a:rPr lang="de-DE" dirty="0" err="1"/>
              <a:t>true</a:t>
            </a:r>
            <a:r>
              <a:rPr lang="de-DE" dirty="0"/>
              <a:t> + </a:t>
            </a:r>
            <a:r>
              <a:rPr lang="de-DE" dirty="0" err="1"/>
              <a:t>history</a:t>
            </a:r>
            <a:r>
              <a:rPr lang="de-DE" dirty="0"/>
              <a:t> {….}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A991F13-0E55-A061-06CF-1BEEE3E740C3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10437686" y="3111755"/>
            <a:ext cx="130760" cy="20508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A0091A49-2DB8-FCAD-D55C-71DFB3B65AC1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10363201" y="3631952"/>
            <a:ext cx="123935" cy="237245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DD26A3D8-5AEE-FAA9-E246-501C5C729134}"/>
              </a:ext>
            </a:extLst>
          </p:cNvPr>
          <p:cNvCxnSpPr>
            <a:cxnSpLocks/>
            <a:stCxn id="57" idx="0"/>
            <a:endCxn id="53" idx="2"/>
          </p:cNvCxnSpPr>
          <p:nvPr/>
        </p:nvCxnSpPr>
        <p:spPr>
          <a:xfrm flipV="1">
            <a:off x="9148439" y="4133716"/>
            <a:ext cx="621435" cy="219016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D2E4E92-3D06-5F44-6D22-92D2509EFDA0}"/>
              </a:ext>
            </a:extLst>
          </p:cNvPr>
          <p:cNvSpPr txBox="1"/>
          <p:nvPr/>
        </p:nvSpPr>
        <p:spPr>
          <a:xfrm>
            <a:off x="146071" y="189135"/>
            <a:ext cx="373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Pattern 1: Temporal-based </a:t>
            </a:r>
          </a:p>
        </p:txBody>
      </p:sp>
    </p:spTree>
    <p:extLst>
      <p:ext uri="{BB962C8B-B14F-4D97-AF65-F5344CB8AC3E}">
        <p14:creationId xmlns:p14="http://schemas.microsoft.com/office/powerpoint/2010/main" val="3435670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F7A7CAD-BB76-3E74-BE78-B2AE5F7FE8C0}"/>
              </a:ext>
            </a:extLst>
          </p:cNvPr>
          <p:cNvSpPr txBox="1"/>
          <p:nvPr/>
        </p:nvSpPr>
        <p:spPr>
          <a:xfrm>
            <a:off x="594804" y="275208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Example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2006353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967663" y="22029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3055398" y="22211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1162973" y="373516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62DDAF-9013-FDBF-7BBF-7FD309104A7C}"/>
              </a:ext>
            </a:extLst>
          </p:cNvPr>
          <p:cNvSpPr/>
          <p:nvPr/>
        </p:nvSpPr>
        <p:spPr>
          <a:xfrm>
            <a:off x="1162972" y="425535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EE93278-450F-A915-3159-F9406F269D80}"/>
              </a:ext>
            </a:extLst>
          </p:cNvPr>
          <p:cNvSpPr/>
          <p:nvPr/>
        </p:nvSpPr>
        <p:spPr>
          <a:xfrm>
            <a:off x="2922233" y="391982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V="1">
            <a:off x="2616096" y="2947865"/>
            <a:ext cx="184666" cy="1759260"/>
          </a:xfrm>
          <a:prstGeom prst="bentConnector3">
            <a:avLst>
              <a:gd name="adj1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0E24A39A-7BD0-CF82-B1B9-0E96EB0DB0F0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2540664" y="3577295"/>
            <a:ext cx="335531" cy="1759261"/>
          </a:xfrm>
          <a:prstGeom prst="bentConnector3">
            <a:avLst>
              <a:gd name="adj1" fmla="val 168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2299314" y="2387647"/>
            <a:ext cx="756084" cy="1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/>
          <p:nvPr/>
        </p:nvCxnSpPr>
        <p:spPr>
          <a:xfrm>
            <a:off x="328474" y="1921158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/>
          <p:nvPr/>
        </p:nvCxnSpPr>
        <p:spPr>
          <a:xfrm>
            <a:off x="328474" y="3147756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3055398" y="2573610"/>
            <a:ext cx="1331651" cy="11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F2BFC47-6E85-6D52-A4F2-5C810B73DB24}"/>
              </a:ext>
            </a:extLst>
          </p:cNvPr>
          <p:cNvSpPr/>
          <p:nvPr/>
        </p:nvSpPr>
        <p:spPr>
          <a:xfrm>
            <a:off x="3055397" y="2698466"/>
            <a:ext cx="133165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fire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967664" y="2585395"/>
            <a:ext cx="1331651" cy="19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active</a:t>
            </a:r>
            <a:r>
              <a:rPr lang="de-DE" baseline="30000" dirty="0"/>
              <a:t>2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E0F9F8-817B-E486-E7B8-ED019910C0C2}"/>
              </a:ext>
            </a:extLst>
          </p:cNvPr>
          <p:cNvSpPr/>
          <p:nvPr/>
        </p:nvSpPr>
        <p:spPr>
          <a:xfrm>
            <a:off x="967663" y="2782761"/>
            <a:ext cx="1331651" cy="24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entry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B6F3B66-D2DD-3447-3B8C-D489A0EFC29F}"/>
              </a:ext>
            </a:extLst>
          </p:cNvPr>
          <p:cNvCxnSpPr/>
          <p:nvPr/>
        </p:nvCxnSpPr>
        <p:spPr>
          <a:xfrm>
            <a:off x="5468645" y="644540"/>
            <a:ext cx="0" cy="5708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5674311" y="297220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155485" y="524617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155484" y="576636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155484" y="6268133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6091F08-2AF7-1B11-F701-264A0A669C68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633489" y="1736493"/>
            <a:ext cx="1038690" cy="4664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DE57EE4-6B9D-8DE9-13CD-A39C443831D4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672179" y="1736493"/>
            <a:ext cx="1049045" cy="4846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73F401B-E785-562F-D177-ED25DF77914C}"/>
              </a:ext>
            </a:extLst>
          </p:cNvPr>
          <p:cNvCxnSpPr>
            <a:cxnSpLocks/>
          </p:cNvCxnSpPr>
          <p:nvPr/>
        </p:nvCxnSpPr>
        <p:spPr>
          <a:xfrm flipV="1">
            <a:off x="1540276" y="3058224"/>
            <a:ext cx="0" cy="6701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CF7E77A-A112-122C-BFD3-00DA857B0491}"/>
              </a:ext>
            </a:extLst>
          </p:cNvPr>
          <p:cNvCxnSpPr>
            <a:cxnSpLocks/>
          </p:cNvCxnSpPr>
          <p:nvPr/>
        </p:nvCxnSpPr>
        <p:spPr>
          <a:xfrm flipV="1">
            <a:off x="3956482" y="2972207"/>
            <a:ext cx="0" cy="10138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10B64E1A-600E-4874-B34C-5CB1EE299095}"/>
              </a:ext>
            </a:extLst>
          </p:cNvPr>
          <p:cNvCxnSpPr>
            <a:cxnSpLocks/>
          </p:cNvCxnSpPr>
          <p:nvPr/>
        </p:nvCxnSpPr>
        <p:spPr>
          <a:xfrm flipV="1">
            <a:off x="1339049" y="3018189"/>
            <a:ext cx="0" cy="123717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6340137" y="2808867"/>
            <a:ext cx="1081595" cy="16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6340137" y="3341539"/>
            <a:ext cx="1081595" cy="20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16530" y="3244535"/>
            <a:ext cx="43895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402101" cy="290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  <a:endCxn id="54" idx="3"/>
          </p:cNvCxnSpPr>
          <p:nvPr/>
        </p:nvCxnSpPr>
        <p:spPr>
          <a:xfrm flipH="1" flipV="1">
            <a:off x="8753382" y="2815286"/>
            <a:ext cx="1067929" cy="243088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719723A5-236A-0F67-DE5B-226017C6EF87}"/>
              </a:ext>
            </a:extLst>
          </p:cNvPr>
          <p:cNvSpPr txBox="1"/>
          <p:nvPr/>
        </p:nvSpPr>
        <p:spPr>
          <a:xfrm>
            <a:off x="48082" y="2448753"/>
            <a:ext cx="89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Metamodel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AF38667C-846F-6B77-9683-75A50CBDD424}"/>
              </a:ext>
            </a:extLst>
          </p:cNvPr>
          <p:cNvCxnSpPr/>
          <p:nvPr/>
        </p:nvCxnSpPr>
        <p:spPr>
          <a:xfrm>
            <a:off x="199745" y="4960280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D07144F2-7596-D00D-7BA8-28498EEF7A04}"/>
              </a:ext>
            </a:extLst>
          </p:cNvPr>
          <p:cNvSpPr txBox="1"/>
          <p:nvPr/>
        </p:nvSpPr>
        <p:spPr>
          <a:xfrm>
            <a:off x="149438" y="5170955"/>
            <a:ext cx="167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Trace / Snapshot-based</a:t>
            </a:r>
          </a:p>
        </p:txBody>
      </p: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5700457" y="189366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7660750" y="4766514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48082" y="1974084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8180363" y="786685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695031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121569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548106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146071" y="3869352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6937141" y="6124713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121569" y="4775826"/>
            <a:ext cx="242110" cy="13488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64745D7-F76A-42AB-D48B-5B0C4E31C081}"/>
              </a:ext>
            </a:extLst>
          </p:cNvPr>
          <p:cNvSpPr txBox="1"/>
          <p:nvPr/>
        </p:nvSpPr>
        <p:spPr>
          <a:xfrm>
            <a:off x="80308" y="1180873"/>
            <a:ext cx="18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Metametamodel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103571" y="3169541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B6AD756-12D9-2EBB-C164-E21603144A67}"/>
              </a:ext>
            </a:extLst>
          </p:cNvPr>
          <p:cNvCxnSpPr>
            <a:cxnSpLocks/>
            <a:stCxn id="32" idx="0"/>
            <a:endCxn id="16" idx="2"/>
          </p:cNvCxnSpPr>
          <p:nvPr/>
        </p:nvCxnSpPr>
        <p:spPr>
          <a:xfrm flipH="1" flipV="1">
            <a:off x="474620" y="2343416"/>
            <a:ext cx="97989" cy="152593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E1BFFADE-6DFF-9427-CD02-672BB95CCEE6}"/>
              </a:ext>
            </a:extLst>
          </p:cNvPr>
          <p:cNvSpPr/>
          <p:nvPr/>
        </p:nvSpPr>
        <p:spPr>
          <a:xfrm>
            <a:off x="1771489" y="5917017"/>
            <a:ext cx="889600" cy="437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7AF3A08-FA2B-1A39-A30B-7790029DA427}"/>
              </a:ext>
            </a:extLst>
          </p:cNvPr>
          <p:cNvSpPr/>
          <p:nvPr/>
        </p:nvSpPr>
        <p:spPr>
          <a:xfrm>
            <a:off x="3020587" y="5908423"/>
            <a:ext cx="826123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C5209F5-B5AB-7A8C-B125-B2EFFDB78AB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661089" y="6127237"/>
            <a:ext cx="359498" cy="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E7BC50D-32AB-91FA-72B7-D6A9A2E27354}"/>
              </a:ext>
            </a:extLst>
          </p:cNvPr>
          <p:cNvCxnSpPr>
            <a:cxnSpLocks/>
            <a:stCxn id="71" idx="0"/>
            <a:endCxn id="32" idx="2"/>
          </p:cNvCxnSpPr>
          <p:nvPr/>
        </p:nvCxnSpPr>
        <p:spPr>
          <a:xfrm flipH="1" flipV="1">
            <a:off x="572609" y="4238684"/>
            <a:ext cx="222973" cy="169997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97F7DE5E-A839-FA56-DC92-3CC28A86FC15}"/>
              </a:ext>
            </a:extLst>
          </p:cNvPr>
          <p:cNvSpPr txBox="1"/>
          <p:nvPr/>
        </p:nvSpPr>
        <p:spPr>
          <a:xfrm>
            <a:off x="1704864" y="6294284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E5164BB-555C-713A-6121-E1A9F29F0B15}"/>
              </a:ext>
            </a:extLst>
          </p:cNvPr>
          <p:cNvCxnSpPr>
            <a:cxnSpLocks/>
            <a:stCxn id="23" idx="0"/>
            <a:endCxn id="10" idx="2"/>
          </p:cNvCxnSpPr>
          <p:nvPr/>
        </p:nvCxnSpPr>
        <p:spPr>
          <a:xfrm flipH="1" flipV="1">
            <a:off x="1828799" y="4104494"/>
            <a:ext cx="387490" cy="1812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9936E06-3A8B-8C26-1817-2E8D0F70C9A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251968" y="4631678"/>
            <a:ext cx="1181681" cy="127674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F7EC823-9788-D0F6-0CAE-68CD1D1E1AED}"/>
              </a:ext>
            </a:extLst>
          </p:cNvPr>
          <p:cNvCxnSpPr>
            <a:cxnSpLocks/>
          </p:cNvCxnSpPr>
          <p:nvPr/>
        </p:nvCxnSpPr>
        <p:spPr>
          <a:xfrm flipV="1">
            <a:off x="2783145" y="4255359"/>
            <a:ext cx="610277" cy="18804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BE808864-87C2-1BF0-F657-8EDDC7B5D438}"/>
              </a:ext>
            </a:extLst>
          </p:cNvPr>
          <p:cNvSpPr txBox="1"/>
          <p:nvPr/>
        </p:nvSpPr>
        <p:spPr>
          <a:xfrm>
            <a:off x="2980963" y="6257087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A2A2C62-80DE-A0D0-4F7B-6966C3065948}"/>
              </a:ext>
            </a:extLst>
          </p:cNvPr>
          <p:cNvSpPr/>
          <p:nvPr/>
        </p:nvSpPr>
        <p:spPr>
          <a:xfrm>
            <a:off x="1002437" y="3414371"/>
            <a:ext cx="3425896" cy="1497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F65731E8-87D4-AAE3-FA61-D361EA83DDCA}"/>
              </a:ext>
            </a:extLst>
          </p:cNvPr>
          <p:cNvSpPr/>
          <p:nvPr/>
        </p:nvSpPr>
        <p:spPr>
          <a:xfrm>
            <a:off x="1414488" y="5795893"/>
            <a:ext cx="3425896" cy="79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B6439FDD-AA1D-97FB-EEF4-C8F5E1CA2810}"/>
              </a:ext>
            </a:extLst>
          </p:cNvPr>
          <p:cNvSpPr txBox="1"/>
          <p:nvPr/>
        </p:nvSpPr>
        <p:spPr>
          <a:xfrm>
            <a:off x="10480054" y="5270050"/>
            <a:ext cx="217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 {</a:t>
            </a:r>
            <a:r>
              <a:rPr lang="de-DE" sz="1400" dirty="0" err="1"/>
              <a:t>history</a:t>
            </a:r>
            <a:r>
              <a:rPr lang="de-DE" sz="1400" dirty="0"/>
              <a:t>…}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D1A55FCA-94BB-6887-C14F-8D6D698578F3}"/>
              </a:ext>
            </a:extLst>
          </p:cNvPr>
          <p:cNvSpPr txBox="1"/>
          <p:nvPr/>
        </p:nvSpPr>
        <p:spPr>
          <a:xfrm>
            <a:off x="10420510" y="5724236"/>
            <a:ext cx="1771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 {</a:t>
            </a:r>
            <a:r>
              <a:rPr lang="de-DE" sz="1400" dirty="0" err="1"/>
              <a:t>history</a:t>
            </a:r>
            <a:r>
              <a:rPr lang="de-DE" sz="1400" dirty="0"/>
              <a:t>}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EF7907A-B04F-DCAE-9D8A-40738FD379E6}"/>
              </a:ext>
            </a:extLst>
          </p:cNvPr>
          <p:cNvSpPr/>
          <p:nvPr/>
        </p:nvSpPr>
        <p:spPr>
          <a:xfrm>
            <a:off x="7416451" y="2935976"/>
            <a:ext cx="1336931" cy="257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/>
              <a:t>active:Temporal</a:t>
            </a:r>
            <a:endParaRPr lang="de-DE" sz="1400" baseline="30000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298CB438-0610-9EC4-A7D5-E6419386B2C2}"/>
              </a:ext>
            </a:extLst>
          </p:cNvPr>
          <p:cNvSpPr/>
          <p:nvPr/>
        </p:nvSpPr>
        <p:spPr>
          <a:xfrm>
            <a:off x="7910262" y="5710941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sm1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2655AA71-2B56-F2C7-4CDB-A1F01EC154CA}"/>
              </a:ext>
            </a:extLst>
          </p:cNvPr>
          <p:cNvCxnSpPr>
            <a:cxnSpLocks/>
            <a:stCxn id="57" idx="0"/>
            <a:endCxn id="30" idx="2"/>
          </p:cNvCxnSpPr>
          <p:nvPr/>
        </p:nvCxnSpPr>
        <p:spPr>
          <a:xfrm flipH="1" flipV="1">
            <a:off x="8334946" y="4176638"/>
            <a:ext cx="99472" cy="153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309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4695252" y="600625"/>
            <a:ext cx="129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EClass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7646352" y="1670403"/>
            <a:ext cx="1296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9831610" y="1669094"/>
            <a:ext cx="1296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Transition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 flipV="1">
            <a:off x="8942352" y="1853759"/>
            <a:ext cx="889258" cy="13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>
            <a:cxnSpLocks/>
          </p:cNvCxnSpPr>
          <p:nvPr/>
        </p:nvCxnSpPr>
        <p:spPr>
          <a:xfrm>
            <a:off x="1867829" y="1134338"/>
            <a:ext cx="9581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>
            <a:cxnSpLocks/>
          </p:cNvCxnSpPr>
          <p:nvPr/>
        </p:nvCxnSpPr>
        <p:spPr>
          <a:xfrm>
            <a:off x="1867829" y="3099147"/>
            <a:ext cx="9581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9831611" y="2021523"/>
            <a:ext cx="1296000" cy="4650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String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fires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7646353" y="2034616"/>
            <a:ext cx="1296000" cy="6316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String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2520617" y="1672520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Class</a:t>
            </a:r>
          </a:p>
        </p:txBody>
      </p: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937348BB-62C2-999F-7CED-5BBAE99D41FF}"/>
              </a:ext>
            </a:extLst>
          </p:cNvPr>
          <p:cNvCxnSpPr>
            <a:cxnSpLocks/>
            <a:stCxn id="6" idx="1"/>
            <a:endCxn id="23" idx="3"/>
          </p:cNvCxnSpPr>
          <p:nvPr/>
        </p:nvCxnSpPr>
        <p:spPr>
          <a:xfrm rot="10800000" flipV="1">
            <a:off x="5638414" y="1855069"/>
            <a:ext cx="2007938" cy="3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77F1E92E-DBAA-4BB7-6320-46E595C4D263}"/>
              </a:ext>
            </a:extLst>
          </p:cNvPr>
          <p:cNvSpPr/>
          <p:nvPr/>
        </p:nvSpPr>
        <p:spPr>
          <a:xfrm>
            <a:off x="6322201" y="3199391"/>
            <a:ext cx="133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processing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A92A9F0B-D59B-FDE8-9BDB-3E259DABF82F}"/>
              </a:ext>
            </a:extLst>
          </p:cNvPr>
          <p:cNvCxnSpPr>
            <a:cxnSpLocks/>
            <a:stCxn id="61" idx="1"/>
            <a:endCxn id="45" idx="3"/>
          </p:cNvCxnSpPr>
          <p:nvPr/>
        </p:nvCxnSpPr>
        <p:spPr>
          <a:xfrm rot="10800000" flipV="1">
            <a:off x="5800201" y="3384056"/>
            <a:ext cx="522000" cy="2558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BB2316A6-7783-4F56-7747-1F6FD76702D5}"/>
              </a:ext>
            </a:extLst>
          </p:cNvPr>
          <p:cNvSpPr/>
          <p:nvPr/>
        </p:nvSpPr>
        <p:spPr>
          <a:xfrm>
            <a:off x="1867829" y="3449667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Robot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67E2454-62A1-64A4-9790-A20CDE5100C3}"/>
              </a:ext>
            </a:extLst>
          </p:cNvPr>
          <p:cNvSpPr/>
          <p:nvPr/>
        </p:nvSpPr>
        <p:spPr>
          <a:xfrm>
            <a:off x="2947154" y="3450902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6C90CA08-06B6-B95F-0C3C-A370B5DEA8DB}"/>
              </a:ext>
            </a:extLst>
          </p:cNvPr>
          <p:cNvSpPr/>
          <p:nvPr/>
        </p:nvSpPr>
        <p:spPr>
          <a:xfrm>
            <a:off x="9628225" y="3526159"/>
            <a:ext cx="1718011" cy="4376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processingFinished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197C83D8-02CE-385A-5317-025065A99247}"/>
              </a:ext>
            </a:extLst>
          </p:cNvPr>
          <p:cNvSpPr/>
          <p:nvPr/>
        </p:nvSpPr>
        <p:spPr>
          <a:xfrm>
            <a:off x="7629743" y="3952589"/>
            <a:ext cx="133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processed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B00F2508-5C48-2131-7DEB-9C963AF60735}"/>
              </a:ext>
            </a:extLst>
          </p:cNvPr>
          <p:cNvCxnSpPr>
            <a:cxnSpLocks/>
            <a:stCxn id="69" idx="1"/>
            <a:endCxn id="45" idx="3"/>
          </p:cNvCxnSpPr>
          <p:nvPr/>
        </p:nvCxnSpPr>
        <p:spPr>
          <a:xfrm rot="10800000">
            <a:off x="5800201" y="3639895"/>
            <a:ext cx="1829542" cy="497361"/>
          </a:xfrm>
          <a:prstGeom prst="bentConnector3">
            <a:avLst>
              <a:gd name="adj1" fmla="val 862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4CFA4CD3-3224-8241-D92A-5EB3D45DCF23}"/>
              </a:ext>
            </a:extLst>
          </p:cNvPr>
          <p:cNvCxnSpPr>
            <a:cxnSpLocks/>
            <a:stCxn id="68" idx="1"/>
            <a:endCxn id="61" idx="3"/>
          </p:cNvCxnSpPr>
          <p:nvPr/>
        </p:nvCxnSpPr>
        <p:spPr>
          <a:xfrm rot="10800000">
            <a:off x="7653853" y="3384057"/>
            <a:ext cx="1974373" cy="3609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83D1773B-E578-7727-8D9E-C0329FED307D}"/>
              </a:ext>
            </a:extLst>
          </p:cNvPr>
          <p:cNvCxnSpPr>
            <a:cxnSpLocks/>
            <a:stCxn id="68" idx="1"/>
            <a:endCxn id="69" idx="3"/>
          </p:cNvCxnSpPr>
          <p:nvPr/>
        </p:nvCxnSpPr>
        <p:spPr>
          <a:xfrm rot="10800000" flipV="1">
            <a:off x="8961395" y="3744973"/>
            <a:ext cx="666831" cy="3922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150230F9-1B0E-72A0-3563-D231850101A7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2720904" y="3634333"/>
            <a:ext cx="226250" cy="12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364FA1D5-5304-D472-1BDC-350CE451EE8A}"/>
              </a:ext>
            </a:extLst>
          </p:cNvPr>
          <p:cNvSpPr/>
          <p:nvPr/>
        </p:nvSpPr>
        <p:spPr>
          <a:xfrm>
            <a:off x="4342414" y="1674365"/>
            <a:ext cx="1296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StateMachine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B97D7F35-956C-AE7C-2F84-E32AFD1B9380}"/>
              </a:ext>
            </a:extLst>
          </p:cNvPr>
          <p:cNvSpPr/>
          <p:nvPr/>
        </p:nvSpPr>
        <p:spPr>
          <a:xfrm>
            <a:off x="4175908" y="3455228"/>
            <a:ext cx="162429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140528AA-978F-EBB3-C5CA-94BFA0EDF50B}"/>
              </a:ext>
            </a:extLst>
          </p:cNvPr>
          <p:cNvCxnSpPr>
            <a:cxnSpLocks/>
            <a:stCxn id="66" idx="3"/>
            <a:endCxn id="45" idx="1"/>
          </p:cNvCxnSpPr>
          <p:nvPr/>
        </p:nvCxnSpPr>
        <p:spPr>
          <a:xfrm>
            <a:off x="3800229" y="3635568"/>
            <a:ext cx="375679" cy="43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837B69ED-C915-BCFF-8760-FA9CDEB35936}"/>
              </a:ext>
            </a:extLst>
          </p:cNvPr>
          <p:cNvCxnSpPr>
            <a:cxnSpLocks/>
            <a:stCxn id="6" idx="0"/>
            <a:endCxn id="92" idx="2"/>
          </p:cNvCxnSpPr>
          <p:nvPr/>
        </p:nvCxnSpPr>
        <p:spPr>
          <a:xfrm rot="16200000" flipV="1">
            <a:off x="6542291" y="-81658"/>
            <a:ext cx="719145" cy="2784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E4C9059D-EF03-E970-E6EA-0D9B59E10150}"/>
              </a:ext>
            </a:extLst>
          </p:cNvPr>
          <p:cNvCxnSpPr>
            <a:cxnSpLocks/>
            <a:stCxn id="8" idx="0"/>
            <a:endCxn id="80" idx="2"/>
          </p:cNvCxnSpPr>
          <p:nvPr/>
        </p:nvCxnSpPr>
        <p:spPr>
          <a:xfrm rot="16200000" flipV="1">
            <a:off x="7802086" y="-1008430"/>
            <a:ext cx="714669" cy="46403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FFE2F03C-2385-6643-423D-412679A65654}"/>
              </a:ext>
            </a:extLst>
          </p:cNvPr>
          <p:cNvSpPr/>
          <p:nvPr/>
        </p:nvSpPr>
        <p:spPr>
          <a:xfrm>
            <a:off x="5677230" y="767144"/>
            <a:ext cx="324000" cy="187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98D40A5-8E59-F065-455A-B722EA0AF7AB}"/>
              </a:ext>
            </a:extLst>
          </p:cNvPr>
          <p:cNvSpPr/>
          <p:nvPr/>
        </p:nvSpPr>
        <p:spPr>
          <a:xfrm>
            <a:off x="4690452" y="764631"/>
            <a:ext cx="324000" cy="187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9EBF929B-21F4-B4CF-5355-45F9BE7FB5C9}"/>
              </a:ext>
            </a:extLst>
          </p:cNvPr>
          <p:cNvSpPr/>
          <p:nvPr/>
        </p:nvSpPr>
        <p:spPr>
          <a:xfrm>
            <a:off x="5016520" y="763323"/>
            <a:ext cx="324000" cy="187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9D48508B-0727-F64E-C9DB-48A4894431FD}"/>
              </a:ext>
            </a:extLst>
          </p:cNvPr>
          <p:cNvSpPr/>
          <p:nvPr/>
        </p:nvSpPr>
        <p:spPr>
          <a:xfrm>
            <a:off x="5347374" y="763977"/>
            <a:ext cx="324000" cy="187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5CDC43F2-274B-A297-BA3E-3573351DF069}"/>
              </a:ext>
            </a:extLst>
          </p:cNvPr>
          <p:cNvCxnSpPr>
            <a:cxnSpLocks/>
            <a:stCxn id="16" idx="0"/>
            <a:endCxn id="90" idx="2"/>
          </p:cNvCxnSpPr>
          <p:nvPr/>
        </p:nvCxnSpPr>
        <p:spPr>
          <a:xfrm rot="5400000" flipH="1" flipV="1">
            <a:off x="3539499" y="359568"/>
            <a:ext cx="720608" cy="19052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Verbinder: gewinkelt 99">
            <a:extLst>
              <a:ext uri="{FF2B5EF4-FFF2-40B4-BE49-F238E27FC236}">
                <a16:creationId xmlns:a16="http://schemas.microsoft.com/office/drawing/2014/main" id="{1D362584-16D5-F18A-5F10-3BC326FB7E94}"/>
              </a:ext>
            </a:extLst>
          </p:cNvPr>
          <p:cNvCxnSpPr>
            <a:cxnSpLocks/>
            <a:stCxn id="23" idx="0"/>
            <a:endCxn id="91" idx="2"/>
          </p:cNvCxnSpPr>
          <p:nvPr/>
        </p:nvCxnSpPr>
        <p:spPr>
          <a:xfrm rot="5400000" flipH="1" flipV="1">
            <a:off x="4722587" y="1218432"/>
            <a:ext cx="723761" cy="1881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Verbinder: gewinkelt 124">
            <a:extLst>
              <a:ext uri="{FF2B5EF4-FFF2-40B4-BE49-F238E27FC236}">
                <a16:creationId xmlns:a16="http://schemas.microsoft.com/office/drawing/2014/main" id="{19A117A5-DE8E-14F3-43AA-DC3F6562551D}"/>
              </a:ext>
            </a:extLst>
          </p:cNvPr>
          <p:cNvCxnSpPr>
            <a:cxnSpLocks/>
            <a:stCxn id="23" idx="1"/>
            <a:endCxn id="16" idx="3"/>
          </p:cNvCxnSpPr>
          <p:nvPr/>
        </p:nvCxnSpPr>
        <p:spPr>
          <a:xfrm rot="10800000">
            <a:off x="3373692" y="1857187"/>
            <a:ext cx="968722" cy="18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Verbinder: gewinkelt 128">
            <a:extLst>
              <a:ext uri="{FF2B5EF4-FFF2-40B4-BE49-F238E27FC236}">
                <a16:creationId xmlns:a16="http://schemas.microsoft.com/office/drawing/2014/main" id="{3F7F3EDB-E004-7097-5928-6FD5B1538010}"/>
              </a:ext>
            </a:extLst>
          </p:cNvPr>
          <p:cNvCxnSpPr>
            <a:cxnSpLocks/>
            <a:stCxn id="65" idx="0"/>
            <a:endCxn id="134" idx="2"/>
          </p:cNvCxnSpPr>
          <p:nvPr/>
        </p:nvCxnSpPr>
        <p:spPr>
          <a:xfrm rot="5400000" flipH="1" flipV="1">
            <a:off x="1814467" y="2522961"/>
            <a:ext cx="1406606" cy="4468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Verbinder: gewinkelt 131">
            <a:extLst>
              <a:ext uri="{FF2B5EF4-FFF2-40B4-BE49-F238E27FC236}">
                <a16:creationId xmlns:a16="http://schemas.microsoft.com/office/drawing/2014/main" id="{B96F990F-F122-1FFC-344B-4E087CEBB2C9}"/>
              </a:ext>
            </a:extLst>
          </p:cNvPr>
          <p:cNvCxnSpPr>
            <a:cxnSpLocks/>
            <a:stCxn id="66" idx="0"/>
            <a:endCxn id="135" idx="2"/>
          </p:cNvCxnSpPr>
          <p:nvPr/>
        </p:nvCxnSpPr>
        <p:spPr>
          <a:xfrm rot="16200000" flipV="1">
            <a:off x="2553215" y="2630424"/>
            <a:ext cx="1421871" cy="2190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54C1E85E-033B-DADF-B206-F454A181DFBF}"/>
              </a:ext>
            </a:extLst>
          </p:cNvPr>
          <p:cNvSpPr/>
          <p:nvPr/>
        </p:nvSpPr>
        <p:spPr>
          <a:xfrm>
            <a:off x="2523559" y="1831082"/>
            <a:ext cx="435228" cy="211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4FF475AA-0D7C-5807-E044-1AC6073D4A6F}"/>
              </a:ext>
            </a:extLst>
          </p:cNvPr>
          <p:cNvSpPr/>
          <p:nvPr/>
        </p:nvSpPr>
        <p:spPr>
          <a:xfrm>
            <a:off x="2947154" y="1861563"/>
            <a:ext cx="414906" cy="167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52" name="Verbinder: gewinkelt 151">
            <a:extLst>
              <a:ext uri="{FF2B5EF4-FFF2-40B4-BE49-F238E27FC236}">
                <a16:creationId xmlns:a16="http://schemas.microsoft.com/office/drawing/2014/main" id="{37294B51-DAAC-603F-B531-5EC1838E9385}"/>
              </a:ext>
            </a:extLst>
          </p:cNvPr>
          <p:cNvCxnSpPr>
            <a:cxnSpLocks/>
            <a:stCxn id="45" idx="0"/>
            <a:endCxn id="23" idx="2"/>
          </p:cNvCxnSpPr>
          <p:nvPr/>
        </p:nvCxnSpPr>
        <p:spPr>
          <a:xfrm rot="5400000" flipH="1" flipV="1">
            <a:off x="4283469" y="2748284"/>
            <a:ext cx="1411531" cy="23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Verbinder: gewinkelt 154">
            <a:extLst>
              <a:ext uri="{FF2B5EF4-FFF2-40B4-BE49-F238E27FC236}">
                <a16:creationId xmlns:a16="http://schemas.microsoft.com/office/drawing/2014/main" id="{E0ECF0CD-57CF-1459-96FC-B18043F189F2}"/>
              </a:ext>
            </a:extLst>
          </p:cNvPr>
          <p:cNvCxnSpPr>
            <a:cxnSpLocks/>
            <a:stCxn id="61" idx="0"/>
            <a:endCxn id="35" idx="2"/>
          </p:cNvCxnSpPr>
          <p:nvPr/>
        </p:nvCxnSpPr>
        <p:spPr>
          <a:xfrm rot="5400000" flipH="1" flipV="1">
            <a:off x="7374627" y="2279665"/>
            <a:ext cx="533127" cy="13063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Verbinder: gewinkelt 157">
            <a:extLst>
              <a:ext uri="{FF2B5EF4-FFF2-40B4-BE49-F238E27FC236}">
                <a16:creationId xmlns:a16="http://schemas.microsoft.com/office/drawing/2014/main" id="{480E2778-3182-9F27-FA3D-FAC2229054C7}"/>
              </a:ext>
            </a:extLst>
          </p:cNvPr>
          <p:cNvCxnSpPr>
            <a:cxnSpLocks/>
            <a:stCxn id="69" idx="0"/>
            <a:endCxn id="35" idx="2"/>
          </p:cNvCxnSpPr>
          <p:nvPr/>
        </p:nvCxnSpPr>
        <p:spPr>
          <a:xfrm rot="16200000" flipV="1">
            <a:off x="7651799" y="3308819"/>
            <a:ext cx="1286325" cy="12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Verbinder: gewinkelt 160">
            <a:extLst>
              <a:ext uri="{FF2B5EF4-FFF2-40B4-BE49-F238E27FC236}">
                <a16:creationId xmlns:a16="http://schemas.microsoft.com/office/drawing/2014/main" id="{7300FBF5-A05E-0D53-E2E1-C8124053F737}"/>
              </a:ext>
            </a:extLst>
          </p:cNvPr>
          <p:cNvCxnSpPr>
            <a:cxnSpLocks/>
            <a:stCxn id="68" idx="0"/>
            <a:endCxn id="31" idx="2"/>
          </p:cNvCxnSpPr>
          <p:nvPr/>
        </p:nvCxnSpPr>
        <p:spPr>
          <a:xfrm rot="16200000" flipV="1">
            <a:off x="9963616" y="3002544"/>
            <a:ext cx="1039611" cy="7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25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Background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9529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id="{36C0BBB7-BC62-8B19-0829-E1C58F8E7A6D}"/>
              </a:ext>
            </a:extLst>
          </p:cNvPr>
          <p:cNvSpPr/>
          <p:nvPr/>
        </p:nvSpPr>
        <p:spPr>
          <a:xfrm rot="5400000">
            <a:off x="5868807" y="-183962"/>
            <a:ext cx="1767013" cy="77361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2A1A9E-820F-46ED-860A-7A3AB53B0573}"/>
              </a:ext>
            </a:extLst>
          </p:cNvPr>
          <p:cNvSpPr/>
          <p:nvPr/>
        </p:nvSpPr>
        <p:spPr>
          <a:xfrm rot="5400000">
            <a:off x="5863229" y="-2462790"/>
            <a:ext cx="1770265" cy="77361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E173B9F-9F4F-9DC5-2DAD-8036E39BF1D0}"/>
              </a:ext>
            </a:extLst>
          </p:cNvPr>
          <p:cNvSpPr/>
          <p:nvPr/>
        </p:nvSpPr>
        <p:spPr>
          <a:xfrm rot="16200000">
            <a:off x="2188796" y="1215597"/>
            <a:ext cx="1770265" cy="37933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Modeling Layer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D2A9EDD-316B-17AD-F0CC-039397E18FCF}"/>
              </a:ext>
            </a:extLst>
          </p:cNvPr>
          <p:cNvSpPr/>
          <p:nvPr/>
        </p:nvSpPr>
        <p:spPr>
          <a:xfrm>
            <a:off x="3352800" y="1631218"/>
            <a:ext cx="1589537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tx1"/>
                </a:solidFill>
              </a:rPr>
              <a:t>UML Model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4EFA7C9-7EA5-3353-89DD-E80026F14FD2}"/>
              </a:ext>
            </a:extLst>
          </p:cNvPr>
          <p:cNvSpPr/>
          <p:nvPr/>
        </p:nvSpPr>
        <p:spPr>
          <a:xfrm>
            <a:off x="3347418" y="3414643"/>
            <a:ext cx="1612528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D19AD444-7DC3-B790-C633-6248162F0A6D}"/>
              </a:ext>
            </a:extLst>
          </p:cNvPr>
          <p:cNvSpPr/>
          <p:nvPr/>
        </p:nvSpPr>
        <p:spPr>
          <a:xfrm>
            <a:off x="4055506" y="2325059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218869B9-55E6-EE23-34D6-4DC8CA1C32AE}"/>
              </a:ext>
            </a:extLst>
          </p:cNvPr>
          <p:cNvSpPr/>
          <p:nvPr/>
        </p:nvSpPr>
        <p:spPr>
          <a:xfrm rot="16200000">
            <a:off x="5359227" y="3027707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8FF7FAC-B814-4B23-63B6-746F49416B93}"/>
              </a:ext>
            </a:extLst>
          </p:cNvPr>
          <p:cNvSpPr/>
          <p:nvPr/>
        </p:nvSpPr>
        <p:spPr>
          <a:xfrm>
            <a:off x="6157267" y="3405644"/>
            <a:ext cx="1507918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tx1"/>
                </a:solidFill>
              </a:rPr>
              <a:t>Digital Twin</a:t>
            </a:r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33D56D0F-CB02-CD63-2DC6-4CC584D5CDF8}"/>
              </a:ext>
            </a:extLst>
          </p:cNvPr>
          <p:cNvSpPr/>
          <p:nvPr/>
        </p:nvSpPr>
        <p:spPr>
          <a:xfrm rot="5400000">
            <a:off x="5304086" y="3381521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28122A0-2732-A83D-D46F-5E5E977D7EE3}"/>
              </a:ext>
            </a:extLst>
          </p:cNvPr>
          <p:cNvSpPr/>
          <p:nvPr/>
        </p:nvSpPr>
        <p:spPr>
          <a:xfrm>
            <a:off x="7499065" y="1631218"/>
            <a:ext cx="1675413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tx1"/>
                </a:solidFill>
              </a:rPr>
              <a:t>DT Model</a:t>
            </a:r>
          </a:p>
        </p:txBody>
      </p: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0BA5342B-D159-33D9-AE7C-C6FB9CB2FCF4}"/>
              </a:ext>
            </a:extLst>
          </p:cNvPr>
          <p:cNvSpPr/>
          <p:nvPr/>
        </p:nvSpPr>
        <p:spPr>
          <a:xfrm rot="16200000">
            <a:off x="5947409" y="895993"/>
            <a:ext cx="353813" cy="215049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2" name="Pfeil: nach unten 21">
            <a:extLst>
              <a:ext uri="{FF2B5EF4-FFF2-40B4-BE49-F238E27FC236}">
                <a16:creationId xmlns:a16="http://schemas.microsoft.com/office/drawing/2014/main" id="{37F63463-D111-BBE2-690E-4AC209101B32}"/>
              </a:ext>
            </a:extLst>
          </p:cNvPr>
          <p:cNvSpPr/>
          <p:nvPr/>
        </p:nvSpPr>
        <p:spPr>
          <a:xfrm rot="18672036">
            <a:off x="8786374" y="2122332"/>
            <a:ext cx="353813" cy="137556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2F8D6A48-D1F0-8F4C-FF28-1A34AF3A1851}"/>
              </a:ext>
            </a:extLst>
          </p:cNvPr>
          <p:cNvSpPr/>
          <p:nvPr/>
        </p:nvSpPr>
        <p:spPr>
          <a:xfrm rot="3057870">
            <a:off x="7445841" y="2098311"/>
            <a:ext cx="353813" cy="142124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433FB65-F8E7-B02F-3873-F8070CD5EF25}"/>
              </a:ext>
            </a:extLst>
          </p:cNvPr>
          <p:cNvSpPr/>
          <p:nvPr/>
        </p:nvSpPr>
        <p:spPr>
          <a:xfrm>
            <a:off x="3352800" y="666749"/>
            <a:ext cx="1589537" cy="634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1"/>
                </a:solidFill>
              </a:rPr>
              <a:t>&lt;&lt;Metamodel&gt;&gt;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1"/>
                </a:solidFill>
              </a:rPr>
              <a:t>CD+</a:t>
            </a:r>
            <a:r>
              <a:rPr lang="de-DE" sz="1600" dirty="0">
                <a:solidFill>
                  <a:srgbClr val="FF0000"/>
                </a:solidFill>
              </a:rPr>
              <a:t>SM</a:t>
            </a:r>
            <a:r>
              <a:rPr lang="de-DE" sz="1600" dirty="0">
                <a:solidFill>
                  <a:schemeClr val="tx1"/>
                </a:solidFill>
              </a:rPr>
              <a:t> +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1"/>
                </a:solidFill>
              </a:rPr>
              <a:t>DT Profile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E73961E-E72D-690C-52AD-C694105C1B8C}"/>
              </a:ext>
            </a:extLst>
          </p:cNvPr>
          <p:cNvSpPr/>
          <p:nvPr/>
        </p:nvSpPr>
        <p:spPr>
          <a:xfrm>
            <a:off x="9006984" y="3347680"/>
            <a:ext cx="1507918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3" name="Pfeil: nach unten 2">
            <a:extLst>
              <a:ext uri="{FF2B5EF4-FFF2-40B4-BE49-F238E27FC236}">
                <a16:creationId xmlns:a16="http://schemas.microsoft.com/office/drawing/2014/main" id="{501850D5-5E8B-74E1-414C-1A4A6D27908D}"/>
              </a:ext>
            </a:extLst>
          </p:cNvPr>
          <p:cNvSpPr/>
          <p:nvPr/>
        </p:nvSpPr>
        <p:spPr>
          <a:xfrm rot="16200000">
            <a:off x="8148286" y="3009182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5" name="Pfeil: nach unten 4">
            <a:extLst>
              <a:ext uri="{FF2B5EF4-FFF2-40B4-BE49-F238E27FC236}">
                <a16:creationId xmlns:a16="http://schemas.microsoft.com/office/drawing/2014/main" id="{A7D15ED8-6C9A-45DA-5757-B08E94A9D832}"/>
              </a:ext>
            </a:extLst>
          </p:cNvPr>
          <p:cNvSpPr/>
          <p:nvPr/>
        </p:nvSpPr>
        <p:spPr>
          <a:xfrm rot="5400000">
            <a:off x="8093145" y="3362996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8690D1C-DA9D-37BB-179A-2977E9D738A8}"/>
              </a:ext>
            </a:extLst>
          </p:cNvPr>
          <p:cNvSpPr/>
          <p:nvPr/>
        </p:nvSpPr>
        <p:spPr>
          <a:xfrm>
            <a:off x="7499066" y="666749"/>
            <a:ext cx="1675414" cy="634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1"/>
                </a:solidFill>
              </a:rPr>
              <a:t>&lt;&lt;Metamodel&gt;&gt;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1"/>
                </a:solidFill>
              </a:rPr>
              <a:t>DTML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1632924-2BCA-6479-8130-B98D5A0845BE}"/>
              </a:ext>
            </a:extLst>
          </p:cNvPr>
          <p:cNvCxnSpPr>
            <a:cxnSpLocks/>
            <a:stCxn id="4" idx="0"/>
            <a:endCxn id="25" idx="2"/>
          </p:cNvCxnSpPr>
          <p:nvPr/>
        </p:nvCxnSpPr>
        <p:spPr>
          <a:xfrm flipV="1">
            <a:off x="4147569" y="1300763"/>
            <a:ext cx="0" cy="33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9D5A829-3CAA-5138-6280-C2E88F251021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V="1">
            <a:off x="8336772" y="1300763"/>
            <a:ext cx="1" cy="33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F7E19D4-3ECF-92DE-F948-1FC4B6D4773A}"/>
              </a:ext>
            </a:extLst>
          </p:cNvPr>
          <p:cNvSpPr/>
          <p:nvPr/>
        </p:nvSpPr>
        <p:spPr>
          <a:xfrm rot="16200000">
            <a:off x="2188796" y="3492800"/>
            <a:ext cx="1770264" cy="37933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Realization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Layer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F680E41-4144-93D2-1662-94B4373542C4}"/>
              </a:ext>
            </a:extLst>
          </p:cNvPr>
          <p:cNvSpPr txBox="1"/>
          <p:nvPr/>
        </p:nvSpPr>
        <p:spPr>
          <a:xfrm>
            <a:off x="5762625" y="1794334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???</a:t>
            </a:r>
            <a:endParaRPr lang="de-AT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8C529C9-F23E-D51E-D4D7-3611DAFA207F}"/>
              </a:ext>
            </a:extLst>
          </p:cNvPr>
          <p:cNvSpPr/>
          <p:nvPr/>
        </p:nvSpPr>
        <p:spPr>
          <a:xfrm>
            <a:off x="6042459" y="2955897"/>
            <a:ext cx="4538080" cy="1434517"/>
          </a:xfrm>
          <a:prstGeom prst="rect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/>
              <a:t>DT </a:t>
            </a:r>
            <a:r>
              <a:rPr lang="de-DE" dirty="0" err="1"/>
              <a:t>Platform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1753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Modeling Patterns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 </a:t>
            </a:r>
            <a:r>
              <a:rPr lang="de-DE" dirty="0" err="1"/>
              <a:t>descriptions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DT </a:t>
            </a:r>
            <a:r>
              <a:rPr lang="de-DE" dirty="0" err="1"/>
              <a:t>Platforms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bridging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restrictions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DT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endParaRPr lang="de-DE" dirty="0"/>
          </a:p>
          <a:p>
            <a:r>
              <a:rPr lang="de-DE" dirty="0" err="1"/>
              <a:t>Restriction</a:t>
            </a:r>
            <a:r>
              <a:rPr lang="de-DE" dirty="0"/>
              <a:t> 1: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metamodeling</a:t>
            </a:r>
            <a:r>
              <a:rPr lang="de-DE" dirty="0"/>
              <a:t> support -&gt; </a:t>
            </a:r>
            <a:r>
              <a:rPr lang="de-DE" dirty="0" err="1"/>
              <a:t>thus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intended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natively</a:t>
            </a:r>
            <a:r>
              <a:rPr lang="de-DE" dirty="0"/>
              <a:t> </a:t>
            </a:r>
            <a:r>
              <a:rPr lang="de-DE" dirty="0" err="1"/>
              <a:t>extended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</a:p>
          <a:p>
            <a:r>
              <a:rPr lang="de-DE" dirty="0" err="1"/>
              <a:t>Restriction</a:t>
            </a:r>
            <a:r>
              <a:rPr lang="de-DE" dirty="0"/>
              <a:t> 2: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dedicated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support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historical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9439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69DEC-5650-7F47-DCCA-E5582EB3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46901705-00FA-7301-CF40-EF0052720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71015"/>
              </p:ext>
            </p:extLst>
          </p:nvPr>
        </p:nvGraphicFramePr>
        <p:xfrm>
          <a:off x="1912690" y="1825625"/>
          <a:ext cx="944110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709">
                  <a:extLst>
                    <a:ext uri="{9D8B030D-6E8A-4147-A177-3AD203B41FA5}">
                      <a16:colId xmlns:a16="http://schemas.microsoft.com/office/drawing/2014/main" val="389245207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7408174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12273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Closed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model</a:t>
                      </a:r>
                      <a:r>
                        <a:rPr lang="de-DE" dirty="0"/>
                        <a:t>) -&gt; </a:t>
                      </a:r>
                      <a:r>
                        <a:rPr lang="de-DE" dirty="0" err="1"/>
                        <a:t>merge</a:t>
                      </a:r>
                      <a:r>
                        <a:rPr lang="de-DE" dirty="0"/>
                        <a:t> m1/m2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Open (</a:t>
                      </a:r>
                      <a:r>
                        <a:rPr lang="de-DE" dirty="0" err="1"/>
                        <a:t>metamodel</a:t>
                      </a:r>
                      <a:r>
                        <a:rPr lang="de-DE" dirty="0"/>
                        <a:t>) -&gt; </a:t>
                      </a:r>
                      <a:r>
                        <a:rPr lang="de-DE" dirty="0" err="1"/>
                        <a:t>merge</a:t>
                      </a:r>
                      <a:r>
                        <a:rPr lang="de-DE" dirty="0"/>
                        <a:t> m0/m1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696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Time Series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428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Snapshot-basiert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39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132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79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B55671F-48FF-7250-7E53-F361E3D80550}"/>
              </a:ext>
            </a:extLst>
          </p:cNvPr>
          <p:cNvCxnSpPr>
            <a:cxnSpLocks/>
          </p:cNvCxnSpPr>
          <p:nvPr/>
        </p:nvCxnSpPr>
        <p:spPr>
          <a:xfrm>
            <a:off x="4025943" y="4258056"/>
            <a:ext cx="7337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444400" y="4286457"/>
            <a:ext cx="2269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</a:t>
            </a:r>
          </a:p>
          <a:p>
            <a:r>
              <a:rPr lang="de-DE" dirty="0"/>
              <a:t>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427664" y="3229085"/>
            <a:ext cx="20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Domain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33725" y="1674741"/>
            <a:ext cx="226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</a:t>
            </a:r>
          </a:p>
          <a:p>
            <a:r>
              <a:rPr lang="de-DE" dirty="0"/>
              <a:t>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449861" y="25399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503342" y="4258056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>
            <a:off x="518229" y="3035250"/>
            <a:ext cx="7915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>
            <a:off x="4098526" y="1032418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2444157" y="1248774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Traditional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6043174" y="5246782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>
            <a:off x="5808411" y="5790527"/>
            <a:ext cx="36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6316641" y="5625435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Instantiation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6328884" y="5881982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>
            <a:off x="5805488" y="6088249"/>
            <a:ext cx="370904" cy="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179780" y="1939849"/>
            <a:ext cx="177366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Ecore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158223" y="257919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142313" y="257919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165669" y="3482570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149759" y="3484475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164905" y="4439384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148995" y="4431726"/>
            <a:ext cx="846239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cOLC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003698" y="2723199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011144" y="3626570"/>
            <a:ext cx="138615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010380" y="4575726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H="1" flipV="1">
            <a:off x="3565051" y="2867199"/>
            <a:ext cx="7446" cy="617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H="1" flipV="1">
            <a:off x="2580961" y="2867199"/>
            <a:ext cx="7446" cy="61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2587643" y="3770570"/>
            <a:ext cx="764" cy="66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V="1">
            <a:off x="3572115" y="3772475"/>
            <a:ext cx="382" cy="65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6B46948-33D5-506A-A125-9E3A5B9C760A}"/>
              </a:ext>
            </a:extLst>
          </p:cNvPr>
          <p:cNvSpPr/>
          <p:nvPr/>
        </p:nvSpPr>
        <p:spPr>
          <a:xfrm>
            <a:off x="6301401" y="4462896"/>
            <a:ext cx="735961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cOLC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5218132" y="2583237"/>
            <a:ext cx="1785979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5218249" y="3822895"/>
            <a:ext cx="714846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6288163" y="3226201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5218249" y="3223039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6284112" y="3826912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5143960" y="446201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>
            <a:off x="5938249" y="3367039"/>
            <a:ext cx="349914" cy="31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5933095" y="3966895"/>
            <a:ext cx="351017" cy="40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6617F20E-0355-7D5C-2E94-B45B382E606E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>
            <a:off x="5989435" y="4606019"/>
            <a:ext cx="311966" cy="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6579529" y="351821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cxnSpLocks/>
            <a:stCxn id="70" idx="3"/>
            <a:endCxn id="43" idx="0"/>
          </p:cNvCxnSpPr>
          <p:nvPr/>
        </p:nvCxnSpPr>
        <p:spPr>
          <a:xfrm flipH="1">
            <a:off x="6644112" y="3636764"/>
            <a:ext cx="2809" cy="190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V="1">
            <a:off x="5566698" y="4110895"/>
            <a:ext cx="8974" cy="35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9E6400C-6A69-9D8D-A6D6-711BFDFF6A7F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H="1" flipV="1">
            <a:off x="6644112" y="4114912"/>
            <a:ext cx="25270" cy="347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5316FC1B-713C-F795-5A0F-DC73A52C7EC4}"/>
              </a:ext>
            </a:extLst>
          </p:cNvPr>
          <p:cNvCxnSpPr>
            <a:cxnSpLocks/>
            <a:stCxn id="40" idx="1"/>
            <a:endCxn id="39" idx="1"/>
          </p:cNvCxnSpPr>
          <p:nvPr/>
        </p:nvCxnSpPr>
        <p:spPr>
          <a:xfrm rot="10800000">
            <a:off x="5218133" y="2727237"/>
            <a:ext cx="117" cy="1239658"/>
          </a:xfrm>
          <a:prstGeom prst="bentConnector3">
            <a:avLst>
              <a:gd name="adj1" fmla="val 1954846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H="1" flipV="1">
            <a:off x="7004111" y="2727237"/>
            <a:ext cx="1" cy="1243675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0"/>
          </p:cNvCxnSpPr>
          <p:nvPr/>
        </p:nvCxnSpPr>
        <p:spPr>
          <a:xfrm rot="5400000" flipH="1" flipV="1">
            <a:off x="6474275" y="3050757"/>
            <a:ext cx="349332" cy="15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0"/>
          </p:cNvCxnSpPr>
          <p:nvPr/>
        </p:nvCxnSpPr>
        <p:spPr>
          <a:xfrm rot="5400000" flipH="1" flipV="1">
            <a:off x="5405164" y="3049954"/>
            <a:ext cx="34617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D11181-A83F-8247-EE83-77D574BEE8E5}"/>
              </a:ext>
            </a:extLst>
          </p:cNvPr>
          <p:cNvSpPr txBox="1"/>
          <p:nvPr/>
        </p:nvSpPr>
        <p:spPr>
          <a:xfrm>
            <a:off x="4116826" y="2549539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ML+L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617F23A7-3F74-F814-20E8-394B61D677A7}"/>
              </a:ext>
            </a:extLst>
          </p:cNvPr>
          <p:cNvSpPr txBox="1"/>
          <p:nvPr/>
        </p:nvSpPr>
        <p:spPr>
          <a:xfrm>
            <a:off x="4081057" y="336250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L+DM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AFFDB9BD-64EB-E31F-A44C-04A075A1E907}"/>
              </a:ext>
            </a:extLst>
          </p:cNvPr>
          <p:cNvSpPr txBox="1"/>
          <p:nvPr/>
        </p:nvSpPr>
        <p:spPr>
          <a:xfrm>
            <a:off x="4137212" y="4460362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537D06D-5604-E2FD-9795-4E5D59D56F2C}"/>
              </a:ext>
            </a:extLst>
          </p:cNvPr>
          <p:cNvSpPr txBox="1"/>
          <p:nvPr/>
        </p:nvSpPr>
        <p:spPr>
          <a:xfrm>
            <a:off x="5253333" y="1243354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Closed</a:t>
            </a:r>
            <a:endParaRPr lang="de-DE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351F2FE-7723-7C52-0E7E-0CD2500D3787}"/>
              </a:ext>
            </a:extLst>
          </p:cNvPr>
          <p:cNvSpPr/>
          <p:nvPr/>
        </p:nvSpPr>
        <p:spPr>
          <a:xfrm>
            <a:off x="8579179" y="2580289"/>
            <a:ext cx="1172589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DTML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2D8F25E-6BF1-FC64-96C5-09D74CBDF8FF}"/>
              </a:ext>
            </a:extLst>
          </p:cNvPr>
          <p:cNvSpPr/>
          <p:nvPr/>
        </p:nvSpPr>
        <p:spPr>
          <a:xfrm>
            <a:off x="8748008" y="3777369"/>
            <a:ext cx="839945" cy="3935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95721E4-A644-5C5F-0660-6286EDFBF08D}"/>
              </a:ext>
            </a:extLst>
          </p:cNvPr>
          <p:cNvSpPr/>
          <p:nvPr/>
        </p:nvSpPr>
        <p:spPr>
          <a:xfrm>
            <a:off x="10359493" y="3670557"/>
            <a:ext cx="742084" cy="320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1D58F19-A65A-00CF-4B87-64273A02B43F}"/>
              </a:ext>
            </a:extLst>
          </p:cNvPr>
          <p:cNvSpPr/>
          <p:nvPr/>
        </p:nvSpPr>
        <p:spPr>
          <a:xfrm>
            <a:off x="8748009" y="3141537"/>
            <a:ext cx="845475" cy="215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7000D54-B4AD-4544-A451-EF97515F75BF}"/>
              </a:ext>
            </a:extLst>
          </p:cNvPr>
          <p:cNvSpPr/>
          <p:nvPr/>
        </p:nvSpPr>
        <p:spPr>
          <a:xfrm>
            <a:off x="10119978" y="4462019"/>
            <a:ext cx="1221113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aSM + cOLC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A40BB69-C679-197D-5DE6-092914DBEAC2}"/>
              </a:ext>
            </a:extLst>
          </p:cNvPr>
          <p:cNvSpPr/>
          <p:nvPr/>
        </p:nvSpPr>
        <p:spPr>
          <a:xfrm>
            <a:off x="8748008" y="4546772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08427FFA-C78C-5F69-FB82-0B46BE418366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9593484" y="3249418"/>
            <a:ext cx="766009" cy="5811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leichschenkliges Dreieck 27">
            <a:extLst>
              <a:ext uri="{FF2B5EF4-FFF2-40B4-BE49-F238E27FC236}">
                <a16:creationId xmlns:a16="http://schemas.microsoft.com/office/drawing/2014/main" id="{CF66441D-9249-32FD-A869-E2B246FB3037}"/>
              </a:ext>
            </a:extLst>
          </p:cNvPr>
          <p:cNvSpPr/>
          <p:nvPr/>
        </p:nvSpPr>
        <p:spPr>
          <a:xfrm rot="21442739">
            <a:off x="9101667" y="3364062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441A4E5-053E-F8B1-ABA9-5E505615003D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H="1" flipV="1">
            <a:off x="9167981" y="4170927"/>
            <a:ext cx="2765" cy="375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22CADF4-E260-8125-32B1-B3866497BF5D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9165474" y="2868289"/>
            <a:ext cx="5273" cy="27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44AD1850-3068-3A26-6218-2E7459833DBD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 flipV="1">
            <a:off x="9593483" y="4606019"/>
            <a:ext cx="526495" cy="847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785495C2-A0AD-8F79-B6B4-1BB52747CA20}"/>
              </a:ext>
            </a:extLst>
          </p:cNvPr>
          <p:cNvCxnSpPr>
            <a:cxnSpLocks/>
            <a:stCxn id="12" idx="0"/>
            <a:endCxn id="10" idx="3"/>
          </p:cNvCxnSpPr>
          <p:nvPr/>
        </p:nvCxnSpPr>
        <p:spPr>
          <a:xfrm rot="16200000" flipV="1">
            <a:off x="9768018" y="2708039"/>
            <a:ext cx="946268" cy="9787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E289AECB-6916-D7D4-B220-1042E06D3511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rot="10800000">
            <a:off x="8579180" y="2724290"/>
            <a:ext cx="168829" cy="1249859"/>
          </a:xfrm>
          <a:prstGeom prst="bentConnector3">
            <a:avLst>
              <a:gd name="adj1" fmla="val 2354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05AA4EA0-F1F3-FB7D-941D-5E4ACD2D8FDA}"/>
              </a:ext>
            </a:extLst>
          </p:cNvPr>
          <p:cNvSpPr txBox="1"/>
          <p:nvPr/>
        </p:nvSpPr>
        <p:spPr>
          <a:xfrm>
            <a:off x="15505227" y="165913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0BA31059-6F3A-BB87-5B6C-3DEBA74BA3E2}"/>
              </a:ext>
            </a:extLst>
          </p:cNvPr>
          <p:cNvSpPr txBox="1"/>
          <p:nvPr/>
        </p:nvSpPr>
        <p:spPr>
          <a:xfrm>
            <a:off x="15614506" y="230039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L/DM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AD8D8F0-698E-284C-A362-622665EDF58E}"/>
              </a:ext>
            </a:extLst>
          </p:cNvPr>
          <p:cNvSpPr txBox="1"/>
          <p:nvPr/>
        </p:nvSpPr>
        <p:spPr>
          <a:xfrm>
            <a:off x="15358901" y="300146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(DM)/RM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936F611C-8B28-F9DA-64C6-CEBC1A508028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V="1">
            <a:off x="10730535" y="3990589"/>
            <a:ext cx="0" cy="47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Verbinder: gewinkelt 129">
            <a:extLst>
              <a:ext uri="{FF2B5EF4-FFF2-40B4-BE49-F238E27FC236}">
                <a16:creationId xmlns:a16="http://schemas.microsoft.com/office/drawing/2014/main" id="{FB9E4355-8392-8E41-85F1-C9E962AC85EC}"/>
              </a:ext>
            </a:extLst>
          </p:cNvPr>
          <p:cNvCxnSpPr>
            <a:cxnSpLocks/>
            <a:stCxn id="11" idx="0"/>
            <a:endCxn id="28" idx="3"/>
          </p:cNvCxnSpPr>
          <p:nvPr/>
        </p:nvCxnSpPr>
        <p:spPr>
          <a:xfrm rot="5400000" flipH="1" flipV="1">
            <a:off x="9022464" y="3628064"/>
            <a:ext cx="294822" cy="378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EF41B064-F4EC-9182-E211-7BA9E8176039}"/>
              </a:ext>
            </a:extLst>
          </p:cNvPr>
          <p:cNvCxnSpPr>
            <a:cxnSpLocks/>
          </p:cNvCxnSpPr>
          <p:nvPr/>
        </p:nvCxnSpPr>
        <p:spPr>
          <a:xfrm>
            <a:off x="7472635" y="3035250"/>
            <a:ext cx="3805449" cy="10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>
            <a:extLst>
              <a:ext uri="{FF2B5EF4-FFF2-40B4-BE49-F238E27FC236}">
                <a16:creationId xmlns:a16="http://schemas.microsoft.com/office/drawing/2014/main" id="{47BDC406-EF88-B64F-3B7B-439C5FFE9A37}"/>
              </a:ext>
            </a:extLst>
          </p:cNvPr>
          <p:cNvSpPr txBox="1"/>
          <p:nvPr/>
        </p:nvSpPr>
        <p:spPr>
          <a:xfrm>
            <a:off x="9047816" y="1243537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Open</a:t>
            </a:r>
          </a:p>
        </p:txBody>
      </p: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0C9C407E-0980-E3A2-D18F-789FB8056BB7}"/>
              </a:ext>
            </a:extLst>
          </p:cNvPr>
          <p:cNvCxnSpPr>
            <a:cxnSpLocks/>
          </p:cNvCxnSpPr>
          <p:nvPr/>
        </p:nvCxnSpPr>
        <p:spPr>
          <a:xfrm>
            <a:off x="7387175" y="1124290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feld 122">
            <a:extLst>
              <a:ext uri="{FF2B5EF4-FFF2-40B4-BE49-F238E27FC236}">
                <a16:creationId xmlns:a16="http://schemas.microsoft.com/office/drawing/2014/main" id="{D5D8ED65-9708-AD98-5495-FCCEEBF401B7}"/>
              </a:ext>
            </a:extLst>
          </p:cNvPr>
          <p:cNvSpPr txBox="1"/>
          <p:nvPr/>
        </p:nvSpPr>
        <p:spPr>
          <a:xfrm>
            <a:off x="7391718" y="2538722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ML+L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D8D88C5B-E553-A777-3CE7-F8BE5D5F54A4}"/>
              </a:ext>
            </a:extLst>
          </p:cNvPr>
          <p:cNvSpPr txBox="1"/>
          <p:nvPr/>
        </p:nvSpPr>
        <p:spPr>
          <a:xfrm>
            <a:off x="7421641" y="444919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DM+RM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B2A26A96-D3DA-8ED9-8929-A377396E0AA9}"/>
              </a:ext>
            </a:extLst>
          </p:cNvPr>
          <p:cNvSpPr txBox="1"/>
          <p:nvPr/>
        </p:nvSpPr>
        <p:spPr>
          <a:xfrm>
            <a:off x="7409360" y="344014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L+DM</a:t>
            </a: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3337F18B-9779-9AA0-CEAD-C32271AF1469}"/>
              </a:ext>
            </a:extLst>
          </p:cNvPr>
          <p:cNvSpPr/>
          <p:nvPr/>
        </p:nvSpPr>
        <p:spPr>
          <a:xfrm>
            <a:off x="5058958" y="2364894"/>
            <a:ext cx="1030964" cy="34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4BD1640-ABDB-73B8-A0AB-0B985EF539A9}"/>
              </a:ext>
            </a:extLst>
          </p:cNvPr>
          <p:cNvSpPr/>
          <p:nvPr/>
        </p:nvSpPr>
        <p:spPr>
          <a:xfrm>
            <a:off x="6166899" y="2356927"/>
            <a:ext cx="954426" cy="34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5" name="Textfeld 294">
            <a:extLst>
              <a:ext uri="{FF2B5EF4-FFF2-40B4-BE49-F238E27FC236}">
                <a16:creationId xmlns:a16="http://schemas.microsoft.com/office/drawing/2014/main" id="{2883EC84-D1C1-CB55-A7D5-31DCE2660742}"/>
              </a:ext>
            </a:extLst>
          </p:cNvPr>
          <p:cNvSpPr txBox="1"/>
          <p:nvPr/>
        </p:nvSpPr>
        <p:spPr>
          <a:xfrm>
            <a:off x="6328884" y="6165854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Inheritance</a:t>
            </a:r>
            <a:endParaRPr lang="de-DE" dirty="0"/>
          </a:p>
        </p:txBody>
      </p:sp>
      <p:sp>
        <p:nvSpPr>
          <p:cNvPr id="298" name="Gleichschenkliges Dreieck 297">
            <a:extLst>
              <a:ext uri="{FF2B5EF4-FFF2-40B4-BE49-F238E27FC236}">
                <a16:creationId xmlns:a16="http://schemas.microsoft.com/office/drawing/2014/main" id="{9970D3A8-4160-84E4-10D1-2F9EC02830E2}"/>
              </a:ext>
            </a:extLst>
          </p:cNvPr>
          <p:cNvSpPr/>
          <p:nvPr/>
        </p:nvSpPr>
        <p:spPr>
          <a:xfrm rot="5400000">
            <a:off x="6013497" y="6281073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9" name="Gerader Verbinder 298">
            <a:extLst>
              <a:ext uri="{FF2B5EF4-FFF2-40B4-BE49-F238E27FC236}">
                <a16:creationId xmlns:a16="http://schemas.microsoft.com/office/drawing/2014/main" id="{4BEABD81-24A6-7353-905F-C41153EC9C27}"/>
              </a:ext>
            </a:extLst>
          </p:cNvPr>
          <p:cNvCxnSpPr>
            <a:cxnSpLocks/>
            <a:stCxn id="298" idx="3"/>
          </p:cNvCxnSpPr>
          <p:nvPr/>
        </p:nvCxnSpPr>
        <p:spPr>
          <a:xfrm flipH="1">
            <a:off x="5826365" y="6340347"/>
            <a:ext cx="195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Verbinder: gewinkelt 303">
            <a:extLst>
              <a:ext uri="{FF2B5EF4-FFF2-40B4-BE49-F238E27FC236}">
                <a16:creationId xmlns:a16="http://schemas.microsoft.com/office/drawing/2014/main" id="{9C316D00-5368-55FE-68EB-5BDCDA5EF483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2412294" y="2410218"/>
            <a:ext cx="337649" cy="3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Verbinder: gewinkelt 307">
            <a:extLst>
              <a:ext uri="{FF2B5EF4-FFF2-40B4-BE49-F238E27FC236}">
                <a16:creationId xmlns:a16="http://schemas.microsoft.com/office/drawing/2014/main" id="{C81833D7-A139-4B52-9BBC-60D8640441CA}"/>
              </a:ext>
            </a:extLst>
          </p:cNvPr>
          <p:cNvCxnSpPr>
            <a:cxnSpLocks/>
            <a:stCxn id="19" idx="0"/>
          </p:cNvCxnSpPr>
          <p:nvPr/>
        </p:nvCxnSpPr>
        <p:spPr>
          <a:xfrm rot="16200000" flipV="1">
            <a:off x="3389376" y="2403523"/>
            <a:ext cx="35135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Gerader Verbinder 311">
            <a:extLst>
              <a:ext uri="{FF2B5EF4-FFF2-40B4-BE49-F238E27FC236}">
                <a16:creationId xmlns:a16="http://schemas.microsoft.com/office/drawing/2014/main" id="{4C7DAFBB-A102-AD5D-FE2A-DB6142AEC0FB}"/>
              </a:ext>
            </a:extLst>
          </p:cNvPr>
          <p:cNvCxnSpPr>
            <a:cxnSpLocks/>
          </p:cNvCxnSpPr>
          <p:nvPr/>
        </p:nvCxnSpPr>
        <p:spPr>
          <a:xfrm>
            <a:off x="510540" y="2381835"/>
            <a:ext cx="10767544" cy="35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leichschenkliges Dreieck 26">
            <a:extLst>
              <a:ext uri="{FF2B5EF4-FFF2-40B4-BE49-F238E27FC236}">
                <a16:creationId xmlns:a16="http://schemas.microsoft.com/office/drawing/2014/main" id="{248A197F-2CA0-9646-5B96-41DDB51F1F79}"/>
              </a:ext>
            </a:extLst>
          </p:cNvPr>
          <p:cNvSpPr/>
          <p:nvPr/>
        </p:nvSpPr>
        <p:spPr>
          <a:xfrm>
            <a:off x="5506141" y="3513921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4E14169-0E1B-49F5-C538-D0004B90F2C8}"/>
              </a:ext>
            </a:extLst>
          </p:cNvPr>
          <p:cNvCxnSpPr>
            <a:cxnSpLocks/>
            <a:stCxn id="27" idx="3"/>
            <a:endCxn id="40" idx="0"/>
          </p:cNvCxnSpPr>
          <p:nvPr/>
        </p:nvCxnSpPr>
        <p:spPr>
          <a:xfrm>
            <a:off x="5573533" y="3632468"/>
            <a:ext cx="2139" cy="190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208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B55671F-48FF-7250-7E53-F361E3D80550}"/>
              </a:ext>
            </a:extLst>
          </p:cNvPr>
          <p:cNvCxnSpPr>
            <a:cxnSpLocks/>
          </p:cNvCxnSpPr>
          <p:nvPr/>
        </p:nvCxnSpPr>
        <p:spPr>
          <a:xfrm>
            <a:off x="4025943" y="4258056"/>
            <a:ext cx="7337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444400" y="4286457"/>
            <a:ext cx="2269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</a:t>
            </a:r>
          </a:p>
          <a:p>
            <a:r>
              <a:rPr lang="de-DE" dirty="0"/>
              <a:t>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427664" y="3229085"/>
            <a:ext cx="20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Domain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33725" y="1674741"/>
            <a:ext cx="226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</a:t>
            </a:r>
          </a:p>
          <a:p>
            <a:r>
              <a:rPr lang="de-DE" dirty="0"/>
              <a:t>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449861" y="25399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503342" y="4258056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>
            <a:off x="518229" y="3035250"/>
            <a:ext cx="35802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>
            <a:off x="4098526" y="1032418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2444157" y="1248774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Traditional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6043174" y="5246782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>
            <a:off x="5808411" y="5790527"/>
            <a:ext cx="36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6316641" y="5625435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Instantiation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6328884" y="5881982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>
            <a:off x="5805488" y="6088249"/>
            <a:ext cx="370904" cy="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179780" y="1939849"/>
            <a:ext cx="177366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Ecore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158223" y="257919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142313" y="257919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165669" y="3482570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149759" y="3484475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164905" y="4439384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148995" y="4431726"/>
            <a:ext cx="846239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cOLC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003698" y="2723199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011144" y="3626570"/>
            <a:ext cx="138615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010380" y="4575726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H="1" flipV="1">
            <a:off x="3565051" y="2867199"/>
            <a:ext cx="7446" cy="617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H="1" flipV="1">
            <a:off x="2580961" y="2867199"/>
            <a:ext cx="7446" cy="61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2587643" y="3770570"/>
            <a:ext cx="764" cy="66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V="1">
            <a:off x="3572115" y="3772475"/>
            <a:ext cx="382" cy="65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6B46948-33D5-506A-A125-9E3A5B9C760A}"/>
              </a:ext>
            </a:extLst>
          </p:cNvPr>
          <p:cNvSpPr/>
          <p:nvPr/>
        </p:nvSpPr>
        <p:spPr>
          <a:xfrm>
            <a:off x="6275763" y="4462896"/>
            <a:ext cx="735961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cOLC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5218132" y="1950848"/>
            <a:ext cx="1785979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5218249" y="3523793"/>
            <a:ext cx="714846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6288163" y="2585264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5218249" y="2582102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6284112" y="3527810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5143960" y="446201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>
            <a:off x="5938249" y="2726102"/>
            <a:ext cx="349914" cy="31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5933095" y="3667793"/>
            <a:ext cx="351017" cy="40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6617F20E-0355-7D5C-2E94-B45B382E606E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>
            <a:off x="5989435" y="4606019"/>
            <a:ext cx="286328" cy="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6579529" y="2928556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cxnSpLocks/>
            <a:stCxn id="70" idx="3"/>
            <a:endCxn id="43" idx="0"/>
          </p:cNvCxnSpPr>
          <p:nvPr/>
        </p:nvCxnSpPr>
        <p:spPr>
          <a:xfrm flipH="1">
            <a:off x="6644112" y="3047103"/>
            <a:ext cx="2809" cy="48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V="1">
            <a:off x="5566698" y="3811793"/>
            <a:ext cx="8974" cy="65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9E6400C-6A69-9D8D-A6D6-711BFDFF6A7F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V="1">
            <a:off x="6643744" y="3815810"/>
            <a:ext cx="368" cy="647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5316FC1B-713C-F795-5A0F-DC73A52C7EC4}"/>
              </a:ext>
            </a:extLst>
          </p:cNvPr>
          <p:cNvCxnSpPr>
            <a:cxnSpLocks/>
            <a:stCxn id="40" idx="1"/>
            <a:endCxn id="39" idx="1"/>
          </p:cNvCxnSpPr>
          <p:nvPr/>
        </p:nvCxnSpPr>
        <p:spPr>
          <a:xfrm rot="10800000">
            <a:off x="5218133" y="2094849"/>
            <a:ext cx="117" cy="1572945"/>
          </a:xfrm>
          <a:prstGeom prst="bentConnector3">
            <a:avLst>
              <a:gd name="adj1" fmla="val 1954846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H="1" flipV="1">
            <a:off x="7004111" y="2094848"/>
            <a:ext cx="1" cy="1576962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0"/>
          </p:cNvCxnSpPr>
          <p:nvPr/>
        </p:nvCxnSpPr>
        <p:spPr>
          <a:xfrm rot="5400000" flipH="1" flipV="1">
            <a:off x="6474275" y="2409820"/>
            <a:ext cx="349332" cy="15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0"/>
          </p:cNvCxnSpPr>
          <p:nvPr/>
        </p:nvCxnSpPr>
        <p:spPr>
          <a:xfrm rot="5400000" flipH="1" flipV="1">
            <a:off x="5405164" y="2409017"/>
            <a:ext cx="34617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537D06D-5604-E2FD-9795-4E5D59D56F2C}"/>
              </a:ext>
            </a:extLst>
          </p:cNvPr>
          <p:cNvSpPr txBox="1"/>
          <p:nvPr/>
        </p:nvSpPr>
        <p:spPr>
          <a:xfrm>
            <a:off x="5253333" y="1243354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Closed</a:t>
            </a:r>
            <a:endParaRPr lang="de-DE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351F2FE-7723-7C52-0E7E-0CD2500D3787}"/>
              </a:ext>
            </a:extLst>
          </p:cNvPr>
          <p:cNvSpPr/>
          <p:nvPr/>
        </p:nvSpPr>
        <p:spPr>
          <a:xfrm>
            <a:off x="8579179" y="1947900"/>
            <a:ext cx="1172589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DTML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2D8F25E-6BF1-FC64-96C5-09D74CBDF8FF}"/>
              </a:ext>
            </a:extLst>
          </p:cNvPr>
          <p:cNvSpPr/>
          <p:nvPr/>
        </p:nvSpPr>
        <p:spPr>
          <a:xfrm>
            <a:off x="8761887" y="3572564"/>
            <a:ext cx="839945" cy="273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95721E4-A644-5C5F-0660-6286EDFBF08D}"/>
              </a:ext>
            </a:extLst>
          </p:cNvPr>
          <p:cNvSpPr/>
          <p:nvPr/>
        </p:nvSpPr>
        <p:spPr>
          <a:xfrm>
            <a:off x="10359492" y="2526062"/>
            <a:ext cx="742084" cy="320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1D58F19-A65A-00CF-4B87-64273A02B43F}"/>
              </a:ext>
            </a:extLst>
          </p:cNvPr>
          <p:cNvSpPr/>
          <p:nvPr/>
        </p:nvSpPr>
        <p:spPr>
          <a:xfrm>
            <a:off x="8745244" y="2593228"/>
            <a:ext cx="845475" cy="215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7000D54-B4AD-4544-A451-EF97515F75BF}"/>
              </a:ext>
            </a:extLst>
          </p:cNvPr>
          <p:cNvSpPr/>
          <p:nvPr/>
        </p:nvSpPr>
        <p:spPr>
          <a:xfrm>
            <a:off x="10119978" y="4462019"/>
            <a:ext cx="1221113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aSM + cOLC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A40BB69-C679-197D-5DE6-092914DBEAC2}"/>
              </a:ext>
            </a:extLst>
          </p:cNvPr>
          <p:cNvSpPr/>
          <p:nvPr/>
        </p:nvSpPr>
        <p:spPr>
          <a:xfrm>
            <a:off x="8748008" y="4461312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08427FFA-C78C-5F69-FB82-0B46BE418366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9590719" y="2686078"/>
            <a:ext cx="768773" cy="150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leichschenkliges Dreieck 27">
            <a:extLst>
              <a:ext uri="{FF2B5EF4-FFF2-40B4-BE49-F238E27FC236}">
                <a16:creationId xmlns:a16="http://schemas.microsoft.com/office/drawing/2014/main" id="{CF66441D-9249-32FD-A869-E2B246FB3037}"/>
              </a:ext>
            </a:extLst>
          </p:cNvPr>
          <p:cNvSpPr/>
          <p:nvPr/>
        </p:nvSpPr>
        <p:spPr>
          <a:xfrm rot="21442739">
            <a:off x="9110247" y="283407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441A4E5-053E-F8B1-ABA9-5E505615003D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V="1">
            <a:off x="9170746" y="3845977"/>
            <a:ext cx="11114" cy="615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22CADF4-E260-8125-32B1-B3866497BF5D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9165474" y="2235900"/>
            <a:ext cx="2508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44AD1850-3068-3A26-6218-2E7459833DBD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>
            <a:off x="9593483" y="4605312"/>
            <a:ext cx="526495" cy="7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785495C2-A0AD-8F79-B6B4-1BB52747CA20}"/>
              </a:ext>
            </a:extLst>
          </p:cNvPr>
          <p:cNvCxnSpPr>
            <a:cxnSpLocks/>
            <a:stCxn id="12" idx="0"/>
            <a:endCxn id="10" idx="3"/>
          </p:cNvCxnSpPr>
          <p:nvPr/>
        </p:nvCxnSpPr>
        <p:spPr>
          <a:xfrm rot="16200000" flipV="1">
            <a:off x="10024070" y="1819598"/>
            <a:ext cx="434162" cy="9787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E289AECB-6916-D7D4-B220-1042E06D3511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rot="10800000">
            <a:off x="8579179" y="2091901"/>
            <a:ext cx="182708" cy="1617371"/>
          </a:xfrm>
          <a:prstGeom prst="bentConnector3">
            <a:avLst>
              <a:gd name="adj1" fmla="val 2251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05AA4EA0-F1F3-FB7D-941D-5E4ACD2D8FDA}"/>
              </a:ext>
            </a:extLst>
          </p:cNvPr>
          <p:cNvSpPr txBox="1"/>
          <p:nvPr/>
        </p:nvSpPr>
        <p:spPr>
          <a:xfrm>
            <a:off x="15505227" y="165913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0BA31059-6F3A-BB87-5B6C-3DEBA74BA3E2}"/>
              </a:ext>
            </a:extLst>
          </p:cNvPr>
          <p:cNvSpPr txBox="1"/>
          <p:nvPr/>
        </p:nvSpPr>
        <p:spPr>
          <a:xfrm>
            <a:off x="15614506" y="230039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L/DM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AD8D8F0-698E-284C-A362-622665EDF58E}"/>
              </a:ext>
            </a:extLst>
          </p:cNvPr>
          <p:cNvSpPr txBox="1"/>
          <p:nvPr/>
        </p:nvSpPr>
        <p:spPr>
          <a:xfrm>
            <a:off x="15358901" y="300146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(DM)/RM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936F611C-8B28-F9DA-64C6-CEBC1A508028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H="1" flipV="1">
            <a:off x="10730534" y="2846094"/>
            <a:ext cx="1" cy="161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Verbinder: gewinkelt 129">
            <a:extLst>
              <a:ext uri="{FF2B5EF4-FFF2-40B4-BE49-F238E27FC236}">
                <a16:creationId xmlns:a16="http://schemas.microsoft.com/office/drawing/2014/main" id="{FB9E4355-8392-8E41-85F1-C9E962AC85EC}"/>
              </a:ext>
            </a:extLst>
          </p:cNvPr>
          <p:cNvCxnSpPr>
            <a:cxnSpLocks/>
            <a:stCxn id="11" idx="0"/>
            <a:endCxn id="28" idx="3"/>
          </p:cNvCxnSpPr>
          <p:nvPr/>
        </p:nvCxnSpPr>
        <p:spPr>
          <a:xfrm rot="16200000" flipV="1">
            <a:off x="8871104" y="3261808"/>
            <a:ext cx="620002" cy="151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>
            <a:extLst>
              <a:ext uri="{FF2B5EF4-FFF2-40B4-BE49-F238E27FC236}">
                <a16:creationId xmlns:a16="http://schemas.microsoft.com/office/drawing/2014/main" id="{47BDC406-EF88-B64F-3B7B-439C5FFE9A37}"/>
              </a:ext>
            </a:extLst>
          </p:cNvPr>
          <p:cNvSpPr txBox="1"/>
          <p:nvPr/>
        </p:nvSpPr>
        <p:spPr>
          <a:xfrm>
            <a:off x="9047816" y="1243537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Open</a:t>
            </a:r>
          </a:p>
        </p:txBody>
      </p: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0C9C407E-0980-E3A2-D18F-789FB8056BB7}"/>
              </a:ext>
            </a:extLst>
          </p:cNvPr>
          <p:cNvCxnSpPr>
            <a:cxnSpLocks/>
          </p:cNvCxnSpPr>
          <p:nvPr/>
        </p:nvCxnSpPr>
        <p:spPr>
          <a:xfrm>
            <a:off x="7387175" y="1124290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hteck 222">
            <a:extLst>
              <a:ext uri="{FF2B5EF4-FFF2-40B4-BE49-F238E27FC236}">
                <a16:creationId xmlns:a16="http://schemas.microsoft.com/office/drawing/2014/main" id="{3337F18B-9779-9AA0-CEAD-C32271AF1469}"/>
              </a:ext>
            </a:extLst>
          </p:cNvPr>
          <p:cNvSpPr/>
          <p:nvPr/>
        </p:nvSpPr>
        <p:spPr>
          <a:xfrm>
            <a:off x="5058958" y="1732505"/>
            <a:ext cx="1030964" cy="34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4BD1640-ABDB-73B8-A0AB-0B985EF539A9}"/>
              </a:ext>
            </a:extLst>
          </p:cNvPr>
          <p:cNvSpPr/>
          <p:nvPr/>
        </p:nvSpPr>
        <p:spPr>
          <a:xfrm>
            <a:off x="6166899" y="1724538"/>
            <a:ext cx="954426" cy="34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5" name="Textfeld 294">
            <a:extLst>
              <a:ext uri="{FF2B5EF4-FFF2-40B4-BE49-F238E27FC236}">
                <a16:creationId xmlns:a16="http://schemas.microsoft.com/office/drawing/2014/main" id="{2883EC84-D1C1-CB55-A7D5-31DCE2660742}"/>
              </a:ext>
            </a:extLst>
          </p:cNvPr>
          <p:cNvSpPr txBox="1"/>
          <p:nvPr/>
        </p:nvSpPr>
        <p:spPr>
          <a:xfrm>
            <a:off x="6328884" y="6165854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Inheritance</a:t>
            </a:r>
            <a:endParaRPr lang="de-DE" dirty="0"/>
          </a:p>
        </p:txBody>
      </p:sp>
      <p:sp>
        <p:nvSpPr>
          <p:cNvPr id="298" name="Gleichschenkliges Dreieck 297">
            <a:extLst>
              <a:ext uri="{FF2B5EF4-FFF2-40B4-BE49-F238E27FC236}">
                <a16:creationId xmlns:a16="http://schemas.microsoft.com/office/drawing/2014/main" id="{9970D3A8-4160-84E4-10D1-2F9EC02830E2}"/>
              </a:ext>
            </a:extLst>
          </p:cNvPr>
          <p:cNvSpPr/>
          <p:nvPr/>
        </p:nvSpPr>
        <p:spPr>
          <a:xfrm rot="5400000">
            <a:off x="6013497" y="6281073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9" name="Gerader Verbinder 298">
            <a:extLst>
              <a:ext uri="{FF2B5EF4-FFF2-40B4-BE49-F238E27FC236}">
                <a16:creationId xmlns:a16="http://schemas.microsoft.com/office/drawing/2014/main" id="{4BEABD81-24A6-7353-905F-C41153EC9C27}"/>
              </a:ext>
            </a:extLst>
          </p:cNvPr>
          <p:cNvCxnSpPr>
            <a:cxnSpLocks/>
            <a:stCxn id="298" idx="3"/>
          </p:cNvCxnSpPr>
          <p:nvPr/>
        </p:nvCxnSpPr>
        <p:spPr>
          <a:xfrm flipH="1">
            <a:off x="5826365" y="6340347"/>
            <a:ext cx="195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Verbinder: gewinkelt 303">
            <a:extLst>
              <a:ext uri="{FF2B5EF4-FFF2-40B4-BE49-F238E27FC236}">
                <a16:creationId xmlns:a16="http://schemas.microsoft.com/office/drawing/2014/main" id="{9C316D00-5368-55FE-68EB-5BDCDA5EF483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2412294" y="2410218"/>
            <a:ext cx="337649" cy="3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Verbinder: gewinkelt 307">
            <a:extLst>
              <a:ext uri="{FF2B5EF4-FFF2-40B4-BE49-F238E27FC236}">
                <a16:creationId xmlns:a16="http://schemas.microsoft.com/office/drawing/2014/main" id="{C81833D7-A139-4B52-9BBC-60D8640441CA}"/>
              </a:ext>
            </a:extLst>
          </p:cNvPr>
          <p:cNvCxnSpPr>
            <a:cxnSpLocks/>
            <a:stCxn id="19" idx="0"/>
          </p:cNvCxnSpPr>
          <p:nvPr/>
        </p:nvCxnSpPr>
        <p:spPr>
          <a:xfrm rot="16200000" flipV="1">
            <a:off x="3389376" y="2403523"/>
            <a:ext cx="35135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Gerader Verbinder 311">
            <a:extLst>
              <a:ext uri="{FF2B5EF4-FFF2-40B4-BE49-F238E27FC236}">
                <a16:creationId xmlns:a16="http://schemas.microsoft.com/office/drawing/2014/main" id="{4C7DAFBB-A102-AD5D-FE2A-DB6142AEC0FB}"/>
              </a:ext>
            </a:extLst>
          </p:cNvPr>
          <p:cNvCxnSpPr>
            <a:cxnSpLocks/>
          </p:cNvCxnSpPr>
          <p:nvPr/>
        </p:nvCxnSpPr>
        <p:spPr>
          <a:xfrm>
            <a:off x="510540" y="2381835"/>
            <a:ext cx="10767544" cy="35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leichschenkliges Dreieck 26">
            <a:extLst>
              <a:ext uri="{FF2B5EF4-FFF2-40B4-BE49-F238E27FC236}">
                <a16:creationId xmlns:a16="http://schemas.microsoft.com/office/drawing/2014/main" id="{248A197F-2CA0-9646-5B96-41DDB51F1F79}"/>
              </a:ext>
            </a:extLst>
          </p:cNvPr>
          <p:cNvSpPr/>
          <p:nvPr/>
        </p:nvSpPr>
        <p:spPr>
          <a:xfrm>
            <a:off x="5506141" y="2924260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4E14169-0E1B-49F5-C538-D0004B90F2C8}"/>
              </a:ext>
            </a:extLst>
          </p:cNvPr>
          <p:cNvCxnSpPr>
            <a:cxnSpLocks/>
            <a:stCxn id="27" idx="3"/>
            <a:endCxn id="40" idx="0"/>
          </p:cNvCxnSpPr>
          <p:nvPr/>
        </p:nvCxnSpPr>
        <p:spPr>
          <a:xfrm>
            <a:off x="5573533" y="3042807"/>
            <a:ext cx="2139" cy="48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786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2238</Words>
  <Application>Microsoft Office PowerPoint</Application>
  <PresentationFormat>Breitbild</PresentationFormat>
  <Paragraphs>661</Paragraphs>
  <Slides>29</Slides>
  <Notes>15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</vt:lpstr>
      <vt:lpstr>Motivating Example</vt:lpstr>
      <vt:lpstr>PowerPoint-Präsentation</vt:lpstr>
      <vt:lpstr>PowerPoint-Präsentation</vt:lpstr>
      <vt:lpstr>Background</vt:lpstr>
      <vt:lpstr>PowerPoint-Präsentation</vt:lpstr>
      <vt:lpstr>Modeling Patterns for including behavior descriptions into DT Platforms</vt:lpstr>
      <vt:lpstr>PowerPoint-Präsentation</vt:lpstr>
      <vt:lpstr>PowerPoint-Präsentation</vt:lpstr>
      <vt:lpstr>PowerPoint-Präsentation</vt:lpstr>
      <vt:lpstr>PowerPoint-Präsentation</vt:lpstr>
      <vt:lpstr>Demonstration</vt:lpstr>
      <vt:lpstr>PowerPoint-Präsentation</vt:lpstr>
      <vt:lpstr>PowerPoint-Präsentation</vt:lpstr>
      <vt:lpstr>BACKUP</vt:lpstr>
      <vt:lpstr>PowerPoint-Präsentation</vt:lpstr>
      <vt:lpstr>PowerPoint-Präsentation</vt:lpstr>
      <vt:lpstr>Problem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</dc:creator>
  <cp:lastModifiedBy>Lehner Daniel</cp:lastModifiedBy>
  <cp:revision>223</cp:revision>
  <dcterms:created xsi:type="dcterms:W3CDTF">2022-09-14T06:41:31Z</dcterms:created>
  <dcterms:modified xsi:type="dcterms:W3CDTF">2022-10-09T16:57:32Z</dcterms:modified>
</cp:coreProperties>
</file>