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2" r:id="rId2"/>
    <p:sldId id="280" r:id="rId3"/>
    <p:sldId id="266" r:id="rId4"/>
    <p:sldId id="290" r:id="rId5"/>
    <p:sldId id="291" r:id="rId6"/>
    <p:sldId id="292" r:id="rId7"/>
    <p:sldId id="293" r:id="rId8"/>
    <p:sldId id="283" r:id="rId9"/>
    <p:sldId id="270" r:id="rId10"/>
    <p:sldId id="275" r:id="rId11"/>
    <p:sldId id="281" r:id="rId12"/>
    <p:sldId id="285" r:id="rId13"/>
    <p:sldId id="289" r:id="rId14"/>
    <p:sldId id="286" r:id="rId15"/>
    <p:sldId id="276" r:id="rId16"/>
    <p:sldId id="263" r:id="rId17"/>
    <p:sldId id="288" r:id="rId18"/>
    <p:sldId id="279" r:id="rId19"/>
    <p:sldId id="269" r:id="rId20"/>
    <p:sldId id="271" r:id="rId21"/>
    <p:sldId id="273" r:id="rId22"/>
    <p:sldId id="265" r:id="rId23"/>
    <p:sldId id="287" r:id="rId24"/>
    <p:sldId id="284" r:id="rId25"/>
    <p:sldId id="282" r:id="rId26"/>
    <p:sldId id="277" r:id="rId27"/>
    <p:sldId id="278" r:id="rId28"/>
    <p:sldId id="262" r:id="rId29"/>
    <p:sldId id="264" r:id="rId30"/>
    <p:sldId id="256" r:id="rId31"/>
    <p:sldId id="257" r:id="rId32"/>
    <p:sldId id="259" r:id="rId33"/>
    <p:sldId id="25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21.10.2022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85757" y="4258056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00644" y="3035250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50001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1924595" y="1208773"/>
            <a:ext cx="21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Meta</a:t>
            </a:r>
            <a:r>
              <a:rPr lang="de-DE" b="1" dirty="0"/>
              <a:t> Modeling 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444170" y="5234226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1650514" y="5402859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1989258" y="521314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3878897" y="5232331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3564046" y="5403510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045625" y="1939849"/>
            <a:ext cx="190781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045625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33258" y="257839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051270" y="348255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33258" y="3478431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044886" y="447596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32494" y="4475801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891100" y="2722395"/>
            <a:ext cx="242158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6745" y="3622431"/>
            <a:ext cx="23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90361" y="4619801"/>
            <a:ext cx="242133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55996" y="2866395"/>
            <a:ext cx="0" cy="6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468363" y="2867199"/>
            <a:ext cx="0" cy="6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467624" y="3770559"/>
            <a:ext cx="0" cy="7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55614" y="3766431"/>
            <a:ext cx="382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7520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79262" y="321764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6651" y="32162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3680" y="382134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18249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B57B1F8-3292-402D-8BFA-754D78B0BF0C}"/>
              </a:ext>
            </a:extLst>
          </p:cNvPr>
          <p:cNvGrpSpPr/>
          <p:nvPr/>
        </p:nvGrpSpPr>
        <p:grpSpPr>
          <a:xfrm>
            <a:off x="6579529" y="3518217"/>
            <a:ext cx="134784" cy="303130"/>
            <a:chOff x="6579529" y="3518217"/>
            <a:chExt cx="134784" cy="303130"/>
          </a:xfrm>
        </p:grpSpPr>
        <p:sp>
          <p:nvSpPr>
            <p:cNvPr id="70" name="Gleichschenkliges Dreieck 69">
              <a:extLst>
                <a:ext uri="{FF2B5EF4-FFF2-40B4-BE49-F238E27FC236}">
                  <a16:creationId xmlns:a16="http://schemas.microsoft.com/office/drawing/2014/main" id="{F0390E0C-C1BB-41E8-61F9-E7210BFB86C0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AFA7ED6E-2144-AD27-F0AD-80BE9044DB63}"/>
                </a:ext>
              </a:extLst>
            </p:cNvPr>
            <p:cNvCxnSpPr>
              <a:cxnSpLocks/>
              <a:stCxn id="70" idx="3"/>
              <a:endCxn id="43" idx="0"/>
            </p:cNvCxnSpPr>
            <p:nvPr/>
          </p:nvCxnSpPr>
          <p:spPr>
            <a:xfrm flipH="1">
              <a:off x="6643680" y="3636764"/>
              <a:ext cx="3241" cy="184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78249" y="4110895"/>
            <a:ext cx="0" cy="3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3680" y="4109347"/>
            <a:ext cx="0" cy="3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03680" y="2727237"/>
            <a:ext cx="431" cy="1238110"/>
          </a:xfrm>
          <a:prstGeom prst="bentConnector3">
            <a:avLst>
              <a:gd name="adj1" fmla="val 5313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8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8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7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098526" y="1185313"/>
            <a:ext cx="3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811823" y="372344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1479" y="30756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805473" y="30714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31821" y="4534831"/>
            <a:ext cx="11736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r>
              <a:rPr lang="de-DE" sz="1400" dirty="0">
                <a:solidFill>
                  <a:schemeClr val="tx1"/>
                </a:solidFill>
              </a:rPr>
              <a:t> + </a:t>
            </a:r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811823" y="453311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1823" y="4011445"/>
            <a:ext cx="0" cy="5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165473" y="2868289"/>
            <a:ext cx="1" cy="20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55951" y="2420107"/>
            <a:ext cx="351347" cy="959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724289"/>
            <a:ext cx="232644" cy="1143156"/>
          </a:xfrm>
          <a:prstGeom prst="bentConnector3">
            <a:avLst>
              <a:gd name="adj1" fmla="val 198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11479" y="3363636"/>
            <a:ext cx="0" cy="11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7391718" y="1154509"/>
            <a:ext cx="39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8483" y="1068920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5583577" y="522215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5456911" y="534755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269779" y="5406824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290904" y="2401426"/>
            <a:ext cx="355232" cy="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0321" y="2402719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492955" y="2381835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BC1D384-D7DA-479B-968D-03407367EBF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639262" y="2873461"/>
            <a:ext cx="0" cy="3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BF8DC6B-EEDF-4D2E-B863-8F89FFD72E69}"/>
              </a:ext>
            </a:extLst>
          </p:cNvPr>
          <p:cNvCxnSpPr>
            <a:cxnSpLocks/>
          </p:cNvCxnSpPr>
          <p:nvPr/>
        </p:nvCxnSpPr>
        <p:spPr>
          <a:xfrm flipV="1">
            <a:off x="5577276" y="2877439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31D2614-5837-4787-A325-A62A8CDB0D3E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6651" y="3360295"/>
            <a:ext cx="342611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FDDDF24-3C6F-422F-AC69-FF35444CBDB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938249" y="3965347"/>
            <a:ext cx="345431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A6F8DA5-F484-4A6A-8B39-2DB200162A4D}"/>
              </a:ext>
            </a:extLst>
          </p:cNvPr>
          <p:cNvGrpSpPr/>
          <p:nvPr/>
        </p:nvGrpSpPr>
        <p:grpSpPr>
          <a:xfrm>
            <a:off x="5510857" y="3524804"/>
            <a:ext cx="134784" cy="298090"/>
            <a:chOff x="6599950" y="3536504"/>
            <a:chExt cx="134784" cy="292434"/>
          </a:xfrm>
        </p:grpSpPr>
        <p:sp>
          <p:nvSpPr>
            <p:cNvPr id="143" name="Gleichschenkliges Dreieck 142">
              <a:extLst>
                <a:ext uri="{FF2B5EF4-FFF2-40B4-BE49-F238E27FC236}">
                  <a16:creationId xmlns:a16="http://schemas.microsoft.com/office/drawing/2014/main" id="{08B20DD2-B3AE-416D-9287-1F76315935B0}"/>
                </a:ext>
              </a:extLst>
            </p:cNvPr>
            <p:cNvSpPr/>
            <p:nvPr/>
          </p:nvSpPr>
          <p:spPr>
            <a:xfrm>
              <a:off x="6599950" y="3536504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44C02752-EA31-45E0-92FE-FC6636A874ED}"/>
                </a:ext>
              </a:extLst>
            </p:cNvPr>
            <p:cNvCxnSpPr>
              <a:cxnSpLocks/>
              <a:stCxn id="143" idx="3"/>
              <a:endCxn id="40" idx="0"/>
            </p:cNvCxnSpPr>
            <p:nvPr/>
          </p:nvCxnSpPr>
          <p:spPr>
            <a:xfrm>
              <a:off x="6667342" y="3655051"/>
              <a:ext cx="0" cy="17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DAFAE35-ED91-43C4-BB50-CEFBBAEF7B0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38249" y="4609622"/>
            <a:ext cx="3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76AAA81-93DE-4343-8992-860C72DC07BD}"/>
              </a:ext>
            </a:extLst>
          </p:cNvPr>
          <p:cNvGrpSpPr/>
          <p:nvPr/>
        </p:nvGrpSpPr>
        <p:grpSpPr>
          <a:xfrm>
            <a:off x="9103354" y="3364625"/>
            <a:ext cx="134784" cy="358820"/>
            <a:chOff x="6579529" y="3518217"/>
            <a:chExt cx="134784" cy="358820"/>
          </a:xfrm>
        </p:grpSpPr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12C588F-4D82-437B-9601-C34F68F79D0E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54C2D578-A53D-42E3-A700-C82E3E2C498D}"/>
                </a:ext>
              </a:extLst>
            </p:cNvPr>
            <p:cNvCxnSpPr>
              <a:cxnSpLocks/>
              <a:stCxn id="171" idx="3"/>
              <a:endCxn id="11" idx="0"/>
            </p:cNvCxnSpPr>
            <p:nvPr/>
          </p:nvCxnSpPr>
          <p:spPr>
            <a:xfrm>
              <a:off x="6646921" y="3636764"/>
              <a:ext cx="1077" cy="24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80FB82B9-3DD9-48F5-9B50-84C90BE527D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25473" y="3215436"/>
            <a:ext cx="8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E7A2D16-AE20-4603-A51D-5C48B2BE58E2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31823" y="4677116"/>
            <a:ext cx="599998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9C2BEABC-33DF-48AC-8F80-99DBDC5207F1}"/>
              </a:ext>
            </a:extLst>
          </p:cNvPr>
          <p:cNvGrpSpPr>
            <a:grpSpLocks/>
          </p:cNvGrpSpPr>
          <p:nvPr/>
        </p:nvGrpSpPr>
        <p:grpSpPr bwMode="auto">
          <a:xfrm>
            <a:off x="1863741" y="624311"/>
            <a:ext cx="1630198" cy="523195"/>
            <a:chOff x="3381" y="2042"/>
            <a:chExt cx="1336" cy="322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F0F2ADD7-E43C-41DA-BB52-CB3FFDE2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336" cy="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System</a:t>
              </a:r>
              <a:br>
                <a:rPr lang="de-AT" sz="1400" b="1" dirty="0"/>
              </a:br>
              <a:endParaRPr lang="de-AT" sz="1400" b="1" dirty="0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2E519B95-6A21-4D27-8171-F4C9B2EE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8" name="Gewinkelte Verbindung 48">
            <a:extLst>
              <a:ext uri="{FF2B5EF4-FFF2-40B4-BE49-F238E27FC236}">
                <a16:creationId xmlns:a16="http://schemas.microsoft.com/office/drawing/2014/main" id="{310E18F7-1B07-4030-A80F-C4A0AF8F7F0C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1597907" y="1108899"/>
            <a:ext cx="1042326" cy="1119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AAE87BC-D8ED-4909-85BC-DC08040295F0}"/>
              </a:ext>
            </a:extLst>
          </p:cNvPr>
          <p:cNvSpPr txBox="1"/>
          <p:nvPr/>
        </p:nvSpPr>
        <p:spPr>
          <a:xfrm>
            <a:off x="299214" y="1580429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1..*</a:t>
            </a:r>
            <a:br>
              <a:rPr lang="de-AT" sz="1400" dirty="0"/>
            </a:br>
            <a:r>
              <a:rPr lang="de-AT" sz="1400" dirty="0" err="1"/>
              <a:t>printers</a:t>
            </a:r>
            <a:endParaRPr lang="en-IE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E6C66C-C694-40A5-BBBC-5A77781685A0}"/>
              </a:ext>
            </a:extLst>
          </p:cNvPr>
          <p:cNvGrpSpPr/>
          <p:nvPr/>
        </p:nvGrpSpPr>
        <p:grpSpPr>
          <a:xfrm>
            <a:off x="446173" y="2189832"/>
            <a:ext cx="2232667" cy="1395880"/>
            <a:chOff x="6669904" y="425916"/>
            <a:chExt cx="2232667" cy="1395880"/>
          </a:xfrm>
        </p:grpSpPr>
        <p:grpSp>
          <p:nvGrpSpPr>
            <p:cNvPr id="2" name="Group 11">
              <a:extLst>
                <a:ext uri="{FF2B5EF4-FFF2-40B4-BE49-F238E27FC236}">
                  <a16:creationId xmlns:a16="http://schemas.microsoft.com/office/drawing/2014/main" id="{D54CC98B-749B-4305-AE35-B970FA872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0811" y="425916"/>
              <a:ext cx="2231760" cy="1091884"/>
              <a:chOff x="3381" y="2042"/>
              <a:chExt cx="1829" cy="672"/>
            </a:xfrm>
          </p:grpSpPr>
          <p:sp>
            <p:nvSpPr>
              <p:cNvPr id="3" name="Text Box 12">
                <a:extLst>
                  <a:ext uri="{FF2B5EF4-FFF2-40B4-BE49-F238E27FC236}">
                    <a16:creationId xmlns:a16="http://schemas.microsoft.com/office/drawing/2014/main" id="{214A0A88-0D83-45A5-8AA6-03BE85564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String [1..1]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</a:t>
                </a:r>
                <a:r>
                  <a:rPr lang="de-AT" sz="1400" dirty="0" err="1"/>
                  <a:t>Float</a:t>
                </a:r>
                <a:r>
                  <a:rPr lang="de-AT" sz="1400" dirty="0"/>
                  <a:t> [1..1]</a:t>
                </a:r>
              </a:p>
              <a:p>
                <a:r>
                  <a:rPr lang="de-AT" sz="1400" dirty="0" err="1"/>
                  <a:t>isActive</a:t>
                </a:r>
                <a:r>
                  <a:rPr lang="de-AT" sz="1400" dirty="0"/>
                  <a:t> : Boolean [1..1]</a:t>
                </a:r>
              </a:p>
            </p:txBody>
          </p:sp>
          <p:sp>
            <p:nvSpPr>
              <p:cNvPr id="4" name="Line 13">
                <a:extLst>
                  <a:ext uri="{FF2B5EF4-FFF2-40B4-BE49-F238E27FC236}">
                    <a16:creationId xmlns:a16="http://schemas.microsoft.com/office/drawing/2014/main" id="{8ED88C78-B2A3-4FFC-B54B-19C97B91D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252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0A6F7D39-4E1F-412C-88C0-311850A0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904" y="1514019"/>
              <a:ext cx="222534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AT" sz="1400" dirty="0" err="1"/>
                <a:t>run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  <p:cxnSp>
        <p:nvCxnSpPr>
          <p:cNvPr id="14" name="Gewinkelte Verbindung 48">
            <a:extLst>
              <a:ext uri="{FF2B5EF4-FFF2-40B4-BE49-F238E27FC236}">
                <a16:creationId xmlns:a16="http://schemas.microsoft.com/office/drawing/2014/main" id="{08796417-C921-4DC4-8501-BA4077EB9C38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16200000" flipV="1">
            <a:off x="2768556" y="1057790"/>
            <a:ext cx="1042326" cy="12217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A1AF87C-A2AF-42E7-9FCA-9DFABA77020D}"/>
              </a:ext>
            </a:extLst>
          </p:cNvPr>
          <p:cNvGrpSpPr>
            <a:grpSpLocks/>
          </p:cNvGrpSpPr>
          <p:nvPr/>
        </p:nvGrpSpPr>
        <p:grpSpPr bwMode="auto">
          <a:xfrm>
            <a:off x="2788378" y="2189832"/>
            <a:ext cx="2231760" cy="630433"/>
            <a:chOff x="3381" y="2042"/>
            <a:chExt cx="1829" cy="388"/>
          </a:xfrm>
        </p:grpSpPr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D166176A-5943-43E3-B997-CFE8C47F1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823" cy="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Item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05AF10D0-8CF7-4245-BB52-DA89D9A75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8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26" name="Gewinkelte Verbindung 48">
            <a:extLst>
              <a:ext uri="{FF2B5EF4-FFF2-40B4-BE49-F238E27FC236}">
                <a16:creationId xmlns:a16="http://schemas.microsoft.com/office/drawing/2014/main" id="{DB71F234-2671-4F92-86C1-3536EA186FD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3690247" y="136099"/>
            <a:ext cx="1042326" cy="30651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004E88-F2F5-40FF-9A18-4A72D995FE6E}"/>
              </a:ext>
            </a:extLst>
          </p:cNvPr>
          <p:cNvSpPr txBox="1"/>
          <p:nvPr/>
        </p:nvSpPr>
        <p:spPr>
          <a:xfrm>
            <a:off x="5465551" y="2115134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pic>
        <p:nvPicPr>
          <p:cNvPr id="42" name="Picture 4" descr="Bildergebnis für 3d Drucker">
            <a:extLst>
              <a:ext uri="{FF2B5EF4-FFF2-40B4-BE49-F238E27FC236}">
                <a16:creationId xmlns:a16="http://schemas.microsoft.com/office/drawing/2014/main" id="{15E476D8-BA0B-4A65-82F9-6D984659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2" y="218983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gebnis für explosion diagram">
            <a:extLst>
              <a:ext uri="{FF2B5EF4-FFF2-40B4-BE49-F238E27FC236}">
                <a16:creationId xmlns:a16="http://schemas.microsoft.com/office/drawing/2014/main" id="{190952D1-0ED3-4819-9432-7038D78F4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4109196" y="2213496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04942D82-BE87-40ED-A388-0F15626E8C8D}"/>
              </a:ext>
            </a:extLst>
          </p:cNvPr>
          <p:cNvSpPr txBox="1"/>
          <p:nvPr/>
        </p:nvSpPr>
        <p:spPr>
          <a:xfrm>
            <a:off x="2605134" y="1691411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0..*</a:t>
            </a:r>
            <a:br>
              <a:rPr lang="de-AT" sz="1400" dirty="0"/>
            </a:br>
            <a:r>
              <a:rPr lang="de-AT" sz="1400" dirty="0" err="1"/>
              <a:t>items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5306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2" y="5591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655119" y="10210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257300" y="8469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Idle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084320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Preheating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7075172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835119" y="11110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9360" y="1111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CD5A20B-E712-42F0-B0CA-CDFA273450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78780" y="1111080"/>
            <a:ext cx="15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825366" y="-1571844"/>
            <a:ext cx="12700" cy="58940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689860" y="793488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startRun</a:t>
            </a:r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20F0B-FC5D-4D43-A529-696ABF5801D5}"/>
              </a:ext>
            </a:extLst>
          </p:cNvPr>
          <p:cNvSpPr txBox="1"/>
          <p:nvPr/>
        </p:nvSpPr>
        <p:spPr>
          <a:xfrm>
            <a:off x="5547360" y="771847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startPrinting</a:t>
            </a:r>
            <a:endParaRPr lang="de-AT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4290357" y="1577607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finishedPrinting</a:t>
            </a:r>
            <a:endParaRPr lang="de-AT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6E77256-0FB9-4910-9846-9BD614BA3D4C}"/>
              </a:ext>
            </a:extLst>
          </p:cNvPr>
          <p:cNvSpPr/>
          <p:nvPr/>
        </p:nvSpPr>
        <p:spPr>
          <a:xfrm>
            <a:off x="655119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BDA7EB6-0310-4E54-B366-576E8C13BCE0}"/>
              </a:ext>
            </a:extLst>
          </p:cNvPr>
          <p:cNvSpPr/>
          <p:nvPr/>
        </p:nvSpPr>
        <p:spPr>
          <a:xfrm>
            <a:off x="1257300" y="279768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Undefined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A9E7822-2013-4C42-AA9F-C348C274BF2E}"/>
              </a:ext>
            </a:extLst>
          </p:cNvPr>
          <p:cNvSpPr/>
          <p:nvPr/>
        </p:nvSpPr>
        <p:spPr>
          <a:xfrm>
            <a:off x="3185160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4986AC3-29C9-41C7-8441-E1CB89292BBB}"/>
              </a:ext>
            </a:extLst>
          </p:cNvPr>
          <p:cNvSpPr/>
          <p:nvPr/>
        </p:nvSpPr>
        <p:spPr>
          <a:xfrm>
            <a:off x="5063492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Processed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CD3F217-C515-43D3-8EFD-D28384F5CAA5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835119" y="306180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10D3FF-E78F-41F9-B01C-CCA65F0017D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499360" y="3061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7A0C43A-0EC0-4711-84DF-E3EF075A9A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79620" y="3061800"/>
            <a:ext cx="48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Bildergebnis für explosion diagram">
            <a:extLst>
              <a:ext uri="{FF2B5EF4-FFF2-40B4-BE49-F238E27FC236}">
                <a16:creationId xmlns:a16="http://schemas.microsoft.com/office/drawing/2014/main" id="{F4DD4608-84FD-40FD-81DB-3199EA028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553826" y="2540475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FB765768-96FE-45DE-9F03-3D592B4F5F0E}"/>
              </a:ext>
            </a:extLst>
          </p:cNvPr>
          <p:cNvSpPr/>
          <p:nvPr/>
        </p:nvSpPr>
        <p:spPr>
          <a:xfrm>
            <a:off x="6713113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3CC7789-4907-459E-93EB-DDA36B565525}"/>
              </a:ext>
            </a:extLst>
          </p:cNvPr>
          <p:cNvCxnSpPr>
            <a:cxnSpLocks/>
            <a:stCxn id="29" idx="3"/>
            <a:endCxn id="43" idx="2"/>
          </p:cNvCxnSpPr>
          <p:nvPr/>
        </p:nvCxnSpPr>
        <p:spPr>
          <a:xfrm>
            <a:off x="6457952" y="3061800"/>
            <a:ext cx="20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778AF99F-F2D5-4C26-BC78-3D308396C395}"/>
              </a:ext>
            </a:extLst>
          </p:cNvPr>
          <p:cNvSpPr/>
          <p:nvPr/>
        </p:nvSpPr>
        <p:spPr>
          <a:xfrm>
            <a:off x="6661448" y="2917800"/>
            <a:ext cx="288000" cy="288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2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C1E71C-63D4-4800-AEE5-3538F3ABBC09}"/>
              </a:ext>
            </a:extLst>
          </p:cNvPr>
          <p:cNvGrpSpPr/>
          <p:nvPr/>
        </p:nvGrpSpPr>
        <p:grpSpPr>
          <a:xfrm>
            <a:off x="468434" y="399118"/>
            <a:ext cx="2233266" cy="3615957"/>
            <a:chOff x="2944934" y="879178"/>
            <a:chExt cx="2233266" cy="3615957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BE6C66C-C694-40A5-BBBC-5A77781685A0}"/>
                </a:ext>
              </a:extLst>
            </p:cNvPr>
            <p:cNvGrpSpPr/>
            <p:nvPr/>
          </p:nvGrpSpPr>
          <p:grpSpPr>
            <a:xfrm>
              <a:off x="2944934" y="879178"/>
              <a:ext cx="2233266" cy="3615957"/>
              <a:chOff x="6669305" y="425910"/>
              <a:chExt cx="2233266" cy="1527591"/>
            </a:xfrm>
          </p:grpSpPr>
          <p:grpSp>
            <p:nvGrpSpPr>
              <p:cNvPr id="2" name="Group 11">
                <a:extLst>
                  <a:ext uri="{FF2B5EF4-FFF2-40B4-BE49-F238E27FC236}">
                    <a16:creationId xmlns:a16="http://schemas.microsoft.com/office/drawing/2014/main" id="{D54CC98B-749B-4305-AE35-B970FA872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811" y="425910"/>
                <a:ext cx="2231760" cy="630432"/>
                <a:chOff x="3381" y="2042"/>
                <a:chExt cx="1829" cy="388"/>
              </a:xfrm>
            </p:grpSpPr>
            <p:sp>
              <p:nvSpPr>
                <p:cNvPr id="3" name="Text Box 12">
                  <a:extLst>
                    <a:ext uri="{FF2B5EF4-FFF2-40B4-BE49-F238E27FC236}">
                      <a16:creationId xmlns:a16="http://schemas.microsoft.com/office/drawing/2014/main" id="{214A0A88-0D83-45A5-8AA6-03BE85564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" y="2042"/>
                  <a:ext cx="1823" cy="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AT" sz="1400" b="1" dirty="0"/>
                    <a:t>3DPrinter</a:t>
                  </a:r>
                  <a:br>
                    <a:rPr lang="de-AT" sz="1400" b="1" dirty="0"/>
                  </a:br>
                  <a:endParaRPr lang="de-AT" sz="700" dirty="0"/>
                </a:p>
                <a:p>
                  <a:r>
                    <a:rPr lang="de-AT" sz="1400" dirty="0" err="1"/>
                    <a:t>id</a:t>
                  </a:r>
                  <a:r>
                    <a:rPr lang="de-AT" sz="1400" dirty="0"/>
                    <a:t>: String [1..1]</a:t>
                  </a:r>
                </a:p>
                <a:p>
                  <a:r>
                    <a:rPr lang="de-AT" sz="1400" dirty="0" err="1"/>
                    <a:t>temp</a:t>
                  </a:r>
                  <a:r>
                    <a:rPr lang="de-AT" sz="1400" dirty="0"/>
                    <a:t> 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 [1..1]</a:t>
                  </a:r>
                </a:p>
                <a:p>
                  <a:r>
                    <a:rPr lang="de-AT" sz="1400" dirty="0"/>
                    <a:t>x: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y: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z: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8ED88C78-B2A3-4FFC-B54B-19C97B91D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" y="2134"/>
                  <a:ext cx="18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0A6F7D39-4E1F-412C-88C0-311850A0A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305" y="1641446"/>
                <a:ext cx="2225347" cy="312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dirty="0"/>
                  <a:t>&lt;&lt;</a:t>
                </a:r>
                <a:r>
                  <a:rPr lang="de-AT" sz="1400" dirty="0" err="1"/>
                  <a:t>outSignals</a:t>
                </a:r>
                <a:r>
                  <a:rPr lang="de-AT" sz="1400" dirty="0"/>
                  <a:t>&gt;&gt;</a:t>
                </a:r>
              </a:p>
              <a:p>
                <a:r>
                  <a:rPr lang="de-AT" sz="1400" dirty="0" err="1"/>
                  <a:t>finished</a:t>
                </a:r>
                <a:endParaRPr lang="de-AT" sz="1400" dirty="0"/>
              </a:p>
              <a:p>
                <a:r>
                  <a:rPr lang="de-AT" sz="1400" dirty="0" err="1"/>
                  <a:t>error</a:t>
                </a:r>
                <a:endParaRPr lang="de-AT" sz="1400" dirty="0"/>
              </a:p>
            </p:txBody>
          </p:sp>
        </p:grpSp>
        <p:pic>
          <p:nvPicPr>
            <p:cNvPr id="42" name="Picture 4" descr="Bildergebnis für 3d Drucker">
              <a:extLst>
                <a:ext uri="{FF2B5EF4-FFF2-40B4-BE49-F238E27FC236}">
                  <a16:creationId xmlns:a16="http://schemas.microsoft.com/office/drawing/2014/main" id="{15E476D8-BA0B-4A65-82F9-6D984659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242" y="879192"/>
              <a:ext cx="426635" cy="35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D3D8EA8-A333-4E16-8DE4-A53B7913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233" y="2371474"/>
              <a:ext cx="2225347" cy="1384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&lt;&lt;</a:t>
              </a:r>
              <a:r>
                <a:rPr lang="de-AT" sz="1400" dirty="0" err="1"/>
                <a:t>inSignals</a:t>
              </a:r>
              <a:r>
                <a:rPr lang="de-AT" sz="1400" dirty="0"/>
                <a:t>&gt;&gt;</a:t>
              </a:r>
            </a:p>
            <a:p>
              <a:r>
                <a:rPr lang="de-AT" sz="1400" dirty="0"/>
                <a:t>connect()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sendCADFile</a:t>
              </a:r>
              <a:r>
                <a:rPr lang="de-AT" sz="1400" dirty="0"/>
                <a:t>(</a:t>
              </a:r>
              <a:r>
                <a:rPr lang="de-AT" sz="1400" dirty="0" err="1"/>
                <a:t>fileCAD</a:t>
              </a:r>
              <a:r>
                <a:rPr lang="de-AT" sz="1400" dirty="0"/>
                <a:t>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print</a:t>
              </a:r>
              <a:r>
                <a:rPr lang="de-AT" sz="1400" dirty="0"/>
                <a:t> () : 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/>
                <a:t>pause()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stop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9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2" y="5591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655119" y="10210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257300" y="8469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StandBy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084320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Connected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7589518" y="213474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835119" y="11110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9360" y="1111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1878330" y="1375192"/>
            <a:ext cx="5711188" cy="1023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689860" y="793488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connect()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3291840" y="24265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77E4AF-9505-42FF-864B-44FB8F4E45C3}"/>
              </a:ext>
            </a:extLst>
          </p:cNvPr>
          <p:cNvSpPr/>
          <p:nvPr/>
        </p:nvSpPr>
        <p:spPr>
          <a:xfrm>
            <a:off x="7589518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8FEBC75-D810-4AF9-BC37-D820C132E74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5478780" y="1111080"/>
            <a:ext cx="211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68628D-29FC-4F61-A1A5-1AE7C46E1241}"/>
              </a:ext>
            </a:extLst>
          </p:cNvPr>
          <p:cNvSpPr txBox="1"/>
          <p:nvPr/>
        </p:nvSpPr>
        <p:spPr>
          <a:xfrm>
            <a:off x="5472558" y="7934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err="1"/>
              <a:t>sendCADFile</a:t>
            </a:r>
            <a:r>
              <a:rPr lang="de-AT" sz="1800" dirty="0"/>
              <a:t>(</a:t>
            </a:r>
            <a:r>
              <a:rPr lang="de-AT" sz="1800" dirty="0" err="1"/>
              <a:t>fileCAD</a:t>
            </a:r>
            <a:r>
              <a:rPr lang="de-AT" sz="1800" dirty="0"/>
              <a:t>)</a:t>
            </a:r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F56C88F-862B-453E-9079-1E71C896EF4C}"/>
              </a:ext>
            </a:extLst>
          </p:cNvPr>
          <p:cNvSpPr/>
          <p:nvPr/>
        </p:nvSpPr>
        <p:spPr>
          <a:xfrm>
            <a:off x="7513319" y="3705270"/>
            <a:ext cx="1546858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PausePrinting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BA42D0-5180-40CB-A170-C8B3E34ECC3F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8286748" y="1375192"/>
            <a:ext cx="0" cy="75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3DC610D-5211-43FC-BB23-E75F5E8AC368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286748" y="2662972"/>
            <a:ext cx="0" cy="104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693D66-8B11-4FCD-A26A-D5EE0C54F5D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 flipV="1">
            <a:off x="8983978" y="2398860"/>
            <a:ext cx="76199" cy="1570522"/>
          </a:xfrm>
          <a:prstGeom prst="bentConnector3">
            <a:avLst>
              <a:gd name="adj1" fmla="val -3000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F0CFDD2-0C5E-4643-A3EE-F2FEC6339324}"/>
              </a:ext>
            </a:extLst>
          </p:cNvPr>
          <p:cNvSpPr txBox="1"/>
          <p:nvPr/>
        </p:nvSpPr>
        <p:spPr>
          <a:xfrm>
            <a:off x="7409713" y="296806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pause()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2CADEB-921C-4D27-92C3-53DD6C54DB4A}"/>
              </a:ext>
            </a:extLst>
          </p:cNvPr>
          <p:cNvSpPr txBox="1"/>
          <p:nvPr/>
        </p:nvSpPr>
        <p:spPr>
          <a:xfrm>
            <a:off x="9318888" y="2968064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4CC7A24-1B50-4F3D-8189-91CA9A2231BC}"/>
              </a:ext>
            </a:extLst>
          </p:cNvPr>
          <p:cNvSpPr txBox="1"/>
          <p:nvPr/>
        </p:nvSpPr>
        <p:spPr>
          <a:xfrm>
            <a:off x="8343528" y="1517694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D0F23DE-9403-4FDD-A730-FCBE87C5FA14}"/>
              </a:ext>
            </a:extLst>
          </p:cNvPr>
          <p:cNvSpPr/>
          <p:nvPr/>
        </p:nvSpPr>
        <p:spPr>
          <a:xfrm>
            <a:off x="5017769" y="1606524"/>
            <a:ext cx="1769931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CancelPrinting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F8A800-54A5-41C6-B3A0-E58C31A7C873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 flipV="1">
            <a:off x="6787700" y="1870636"/>
            <a:ext cx="801818" cy="52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718467D-82B1-4F74-B9EB-C06F8BF0BD98}"/>
              </a:ext>
            </a:extLst>
          </p:cNvPr>
          <p:cNvSpPr txBox="1"/>
          <p:nvPr/>
        </p:nvSpPr>
        <p:spPr>
          <a:xfrm>
            <a:off x="6923939" y="168806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stop</a:t>
            </a:r>
            <a:r>
              <a:rPr lang="de-AT" dirty="0"/>
              <a:t>()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DAB51D9-D11A-4715-B4B6-175EEB9C4653}"/>
              </a:ext>
            </a:extLst>
          </p:cNvPr>
          <p:cNvCxnSpPr>
            <a:cxnSpLocks/>
            <a:stCxn id="50" idx="1"/>
            <a:endCxn id="4" idx="2"/>
          </p:cNvCxnSpPr>
          <p:nvPr/>
        </p:nvCxnSpPr>
        <p:spPr>
          <a:xfrm rot="10800000">
            <a:off x="1878331" y="1375192"/>
            <a:ext cx="3139439" cy="495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B2467ED-FA45-416F-A459-A59AA3523198}"/>
              </a:ext>
            </a:extLst>
          </p:cNvPr>
          <p:cNvSpPr txBox="1"/>
          <p:nvPr/>
        </p:nvSpPr>
        <p:spPr>
          <a:xfrm>
            <a:off x="3157476" y="152901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4EAC4EA-5B19-4707-B1EF-5B95F3BFB541}"/>
              </a:ext>
            </a:extLst>
          </p:cNvPr>
          <p:cNvSpPr/>
          <p:nvPr/>
        </p:nvSpPr>
        <p:spPr>
          <a:xfrm>
            <a:off x="1341120" y="3705270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20894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Microsoft Office PowerPoint</Application>
  <PresentationFormat>Breitbild</PresentationFormat>
  <Paragraphs>713</Paragraphs>
  <Slides>33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250</cp:revision>
  <dcterms:created xsi:type="dcterms:W3CDTF">2022-09-14T06:41:31Z</dcterms:created>
  <dcterms:modified xsi:type="dcterms:W3CDTF">2022-10-21T16:00:32Z</dcterms:modified>
</cp:coreProperties>
</file>