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2" r:id="rId2"/>
    <p:sldId id="280" r:id="rId3"/>
    <p:sldId id="266" r:id="rId4"/>
    <p:sldId id="283" r:id="rId5"/>
    <p:sldId id="270" r:id="rId6"/>
    <p:sldId id="275" r:id="rId7"/>
    <p:sldId id="281" r:id="rId8"/>
    <p:sldId id="285" r:id="rId9"/>
    <p:sldId id="286" r:id="rId10"/>
    <p:sldId id="276" r:id="rId11"/>
    <p:sldId id="263" r:id="rId12"/>
    <p:sldId id="288" r:id="rId13"/>
    <p:sldId id="279" r:id="rId14"/>
    <p:sldId id="269" r:id="rId15"/>
    <p:sldId id="271" r:id="rId16"/>
    <p:sldId id="273" r:id="rId17"/>
    <p:sldId id="265" r:id="rId18"/>
    <p:sldId id="287" r:id="rId19"/>
    <p:sldId id="284" r:id="rId20"/>
    <p:sldId id="282" r:id="rId21"/>
    <p:sldId id="277" r:id="rId22"/>
    <p:sldId id="278" r:id="rId23"/>
    <p:sldId id="262" r:id="rId24"/>
    <p:sldId id="264" r:id="rId25"/>
    <p:sldId id="256" r:id="rId26"/>
    <p:sldId id="257" r:id="rId27"/>
    <p:sldId id="259" r:id="rId28"/>
    <p:sldId id="258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D3CD3-6C8E-47E5-B5EF-FD8131099BED}" type="datetimeFigureOut">
              <a:rPr lang="de-AT" smtClean="0"/>
              <a:t>06.10.2022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CC86-140B-4289-BC13-0D11822BC3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38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6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000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85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240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,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822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60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01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815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23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023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28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alternative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. </a:t>
            </a:r>
            <a:r>
              <a:rPr lang="de-DE" dirty="0" err="1"/>
              <a:t>Therefore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support, e.g. </a:t>
            </a:r>
            <a:r>
              <a:rPr lang="de-DE" dirty="0" err="1"/>
              <a:t>through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0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traditional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available</a:t>
            </a:r>
            <a:r>
              <a:rPr lang="de-DE" dirty="0"/>
              <a:t> in modern DT </a:t>
            </a:r>
            <a:r>
              <a:rPr lang="de-DE" dirty="0" err="1"/>
              <a:t>platforms</a:t>
            </a:r>
            <a:r>
              <a:rPr lang="de-DE" dirty="0"/>
              <a:t>. In ECMFA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i.e.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do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.</a:t>
            </a:r>
          </a:p>
          <a:p>
            <a:r>
              <a:rPr lang="de-DE" dirty="0" err="1"/>
              <a:t>However</a:t>
            </a:r>
            <a:r>
              <a:rPr lang="de-DE" dirty="0"/>
              <a:t>, Digital Twins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also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incapsulate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. 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do not </a:t>
            </a:r>
            <a:r>
              <a:rPr lang="de-DE" dirty="0" err="1"/>
              <a:t>offer</a:t>
            </a:r>
            <a:r>
              <a:rPr lang="de-DE" dirty="0"/>
              <a:t> a metameta-level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behavioral </a:t>
            </a:r>
            <a:r>
              <a:rPr lang="de-DE" dirty="0" err="1"/>
              <a:t>models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Verhaltensmodelle</a:t>
            </a:r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Abbildung von Traces (</a:t>
            </a:r>
            <a:r>
              <a:rPr lang="de-DE" dirty="0" err="1"/>
              <a:t>historie</a:t>
            </a:r>
            <a:r>
              <a:rPr lang="de-DE" dirty="0"/>
              <a:t> von Verhaltensmodellen) -&gt;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overcoming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DT </a:t>
            </a:r>
            <a:r>
              <a:rPr lang="de-DE" dirty="0" err="1"/>
              <a:t>platforms</a:t>
            </a:r>
            <a:r>
              <a:rPr lang="de-DE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0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84086-2039-4B20-48BB-9CA8E67A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95504-A8A8-FAB6-EC9C-F672A043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A238A-8B0F-0EB5-51BC-17E69572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F33E1-586E-CF98-8C72-E04617DB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A5A56-CF79-90A3-6C67-8B01E18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31561-A525-44A4-4C4E-F15DF8CE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6D340-B874-AE2B-6544-F395AF11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8BAB1-5461-1C65-E54D-0937E6C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860F6-6FAE-4D6A-EAA7-FF0F23F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C3A11-A995-E165-FDE8-13FC86EC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91126-02E3-548C-5DCE-65DB27E1C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A39C53-AEBA-29C4-B3E7-0896BE51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5AAB8-E40D-DFA4-8039-F9CDB66B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EA368-5F2C-47F9-91F5-D3F3641C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F4F4C-EFC5-4A55-0AE5-1947C0D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741D-8BC1-6B23-F633-4EDD83C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A9E77-B920-61C5-91BD-9E0F9B26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8EE93-76D5-4C1D-C741-43E6D6E0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7EB67-500C-6A6D-548D-55470AB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7F5E5-F644-A554-312B-2CD16C7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D0174-D8B2-509C-9C5D-178E2FC7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31FC4-DC10-1A5A-8420-7CE313BA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E951D-DFB3-2D05-808D-29E62303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82556-0F20-23B6-EADD-8F13978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963A2-4CA4-14CF-3E0B-222D20A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0D1D-AEEE-9611-BDEC-0868397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27648-8866-5EED-54EF-73FABCC77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5267C-807A-A6EC-935B-E23DF9F6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0917F2-DF4F-F307-A45C-9621E655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E6B6C0-8995-9C4D-681D-95DC6DA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EE6054-6AF1-34BE-ECE0-1ACD0F73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75206-D1E2-BBD0-17F1-3FF4C39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1F0ED-2E2A-562B-209F-C4E491B3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B890A1-DE87-38FE-B509-16C76DC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14A9FA-5E97-09CC-9F60-286A2AD4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9B6113-AA3C-9F95-3B91-590B88AF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E0319-6B29-2CB3-2BB8-B548FE73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80C66-0EC1-D351-8B01-C643795D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1F939-DC70-1568-1185-ACC66FD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64AB1-7EB4-BF73-6302-7A32C39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63AF7F-485B-05FB-7F34-D3E99165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5C29C-7745-D666-9CB0-A0CB44AC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29DC2A-A51A-3A0E-E690-D13690B5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81B6E-941A-92D6-BAEE-BDD4FE7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CFA373-9CA8-DEFA-EA90-A9295D61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4374CB-0CB3-B593-0BAA-F4BEA84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607DC-C543-D157-AF16-F7A47560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8A35-D57E-3BC6-B1B3-B73EF770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2CA3C-B269-9E82-EFD0-732F24F2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1D741-9785-4CA9-6D94-552CBD9C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4489A-309E-35FA-3327-B68B4E04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05119-B196-239F-67E5-90CB7B9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5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DE49-9E72-4CB9-F532-7464CA2D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ED911A-4FF9-463A-2BCD-08B6F3A0D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3D3B93-94A4-6357-3424-2A6CCB84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02947-BF6F-6E7D-776C-675103DE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2DBF1-B48A-1DC5-8D16-2B8AF3E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2FCC4-0E2A-9238-E890-EAD58A33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883B9-4C7F-5DDC-8A31-89D2F34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109E51-40EB-4052-6653-052A9590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0DCD1-5DB2-1D82-5607-91642B01E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8E98-C065-499C-801C-52E725986CC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0F291-4987-63F4-A7D4-3290386F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FEF55-515D-B85D-81DF-BFD7CFC9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EMF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873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193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5300352" y="125872"/>
            <a:ext cx="13316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State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7388087" y="144072"/>
            <a:ext cx="13316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Transition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6632003" y="310538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7388087" y="496501"/>
            <a:ext cx="1331651" cy="503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fires: 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5300353" y="508286"/>
            <a:ext cx="1331651" cy="587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isActive: Bool</a:t>
            </a:r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>
                <a:solidFill>
                  <a:schemeClr val="tx1"/>
                </a:solidFill>
              </a:rPr>
              <a:t>isStart: Bool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872965" y="1096060"/>
            <a:ext cx="93214" cy="5552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  <a:stCxn id="68" idx="0"/>
            <a:endCxn id="31" idx="2"/>
          </p:cNvCxnSpPr>
          <p:nvPr/>
        </p:nvCxnSpPr>
        <p:spPr>
          <a:xfrm flipH="1" flipV="1">
            <a:off x="8053913" y="999511"/>
            <a:ext cx="728884" cy="11353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257038" y="1330300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6" idx="1"/>
            <a:endCxn id="44" idx="3"/>
          </p:cNvCxnSpPr>
          <p:nvPr/>
        </p:nvCxnSpPr>
        <p:spPr>
          <a:xfrm rot="10800000" flipV="1">
            <a:off x="4402852" y="310538"/>
            <a:ext cx="897500" cy="436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5327470" y="157336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3474788" y="2168982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7322703" y="2134834"/>
            <a:ext cx="2920187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5223517" y="2452696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4327863" y="2353648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659121" y="1758026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6555169" y="2353648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17F5556A-7C00-7E8B-A439-773A416D0DA3}"/>
              </a:ext>
            </a:extLst>
          </p:cNvPr>
          <p:cNvSpPr/>
          <p:nvPr/>
        </p:nvSpPr>
        <p:spPr>
          <a:xfrm>
            <a:off x="3766541" y="95506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ADB0CA0-6C29-D43A-ED81-32623916364F}"/>
              </a:ext>
            </a:extLst>
          </p:cNvPr>
          <p:cNvSpPr/>
          <p:nvPr/>
        </p:nvSpPr>
        <p:spPr>
          <a:xfrm>
            <a:off x="3549777" y="562346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D02229E-D796-CCB4-51A9-F9223CF91D01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833933" y="1073610"/>
            <a:ext cx="67393" cy="1095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436228" y="2927758"/>
            <a:ext cx="11249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1D4D027B-6FFD-29CE-9128-185EF8431DC4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4327864" y="1758026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1905753" y="3708237"/>
            <a:ext cx="18724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1886704" y="4390002"/>
            <a:ext cx="19182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2687690" y="4231843"/>
            <a:ext cx="312433" cy="3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8B41C4-A218-26F8-6CD3-470C39CF40C2}"/>
              </a:ext>
            </a:extLst>
          </p:cNvPr>
          <p:cNvSpPr/>
          <p:nvPr/>
        </p:nvSpPr>
        <p:spPr>
          <a:xfrm>
            <a:off x="4154954" y="4930736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3804992" y="4574668"/>
            <a:ext cx="349963" cy="574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1891063" y="5673111"/>
            <a:ext cx="19066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rot="10800000" flipV="1">
            <a:off x="3797676" y="5149549"/>
            <a:ext cx="357279" cy="708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901F4A1-587F-6D97-1B03-BA1041ADB708}"/>
              </a:ext>
            </a:extLst>
          </p:cNvPr>
          <p:cNvSpPr txBox="1"/>
          <p:nvPr/>
        </p:nvSpPr>
        <p:spPr>
          <a:xfrm>
            <a:off x="33016" y="3800224"/>
            <a:ext cx="119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7575919" y="319397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575919" y="4081910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5400000">
            <a:off x="8275763" y="3822609"/>
            <a:ext cx="5186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08D2AEE-B755-A880-3FBC-3CD4DE934626}"/>
              </a:ext>
            </a:extLst>
          </p:cNvPr>
          <p:cNvSpPr/>
          <p:nvPr/>
        </p:nvSpPr>
        <p:spPr>
          <a:xfrm>
            <a:off x="10305297" y="4806873"/>
            <a:ext cx="1718011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Transition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rot="10800000">
            <a:off x="9494207" y="4266577"/>
            <a:ext cx="811090" cy="759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583235" y="5488444"/>
            <a:ext cx="1910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stCxn id="36" idx="1"/>
            <a:endCxn id="41" idx="3"/>
          </p:cNvCxnSpPr>
          <p:nvPr/>
        </p:nvCxnSpPr>
        <p:spPr>
          <a:xfrm rot="10800000" flipV="1">
            <a:off x="9494207" y="5025686"/>
            <a:ext cx="811091" cy="6474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583236" y="5850216"/>
            <a:ext cx="1910971" cy="8637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575919" y="4443190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1886704" y="603572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1886703" y="475933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6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694394" y="365571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675345" y="74699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pg1:processing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1567833" y="680343"/>
            <a:ext cx="129428" cy="3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08" idx="1"/>
            <a:endCxn id="13" idx="3"/>
          </p:cNvCxnSpPr>
          <p:nvPr/>
        </p:nvCxnSpPr>
        <p:spPr>
          <a:xfrm rot="10800000">
            <a:off x="2593632" y="872462"/>
            <a:ext cx="370042" cy="276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679704" y="1868970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09" idx="1"/>
            <a:endCxn id="19" idx="3"/>
          </p:cNvCxnSpPr>
          <p:nvPr/>
        </p:nvCxnSpPr>
        <p:spPr>
          <a:xfrm rot="10800000" flipV="1">
            <a:off x="2586317" y="1528370"/>
            <a:ext cx="376885" cy="466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7209064" y="367655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209064" y="774957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5400000">
            <a:off x="8090557" y="697306"/>
            <a:ext cx="15530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9127353" y="900958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225324" y="1869005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endCxn id="41" idx="3"/>
          </p:cNvCxnSpPr>
          <p:nvPr/>
        </p:nvCxnSpPr>
        <p:spPr>
          <a:xfrm rot="10800000" flipV="1">
            <a:off x="9136295" y="1388137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225324" y="2110520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207834" y="1023854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675344" y="211253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675344" y="997923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7FEADDC-3784-681A-D03C-D2C4E00BBF82}"/>
              </a:ext>
            </a:extLst>
          </p:cNvPr>
          <p:cNvSpPr/>
          <p:nvPr/>
        </p:nvSpPr>
        <p:spPr>
          <a:xfrm>
            <a:off x="304746" y="14942"/>
            <a:ext cx="4715176" cy="2875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E6F5C7F-B2D8-35B0-81A1-A9BE831C2E86}"/>
              </a:ext>
            </a:extLst>
          </p:cNvPr>
          <p:cNvSpPr/>
          <p:nvPr/>
        </p:nvSpPr>
        <p:spPr>
          <a:xfrm>
            <a:off x="6698571" y="9097"/>
            <a:ext cx="5017713" cy="2875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D01417E-8E8F-205F-1E4C-60D69358F2DB}"/>
              </a:ext>
            </a:extLst>
          </p:cNvPr>
          <p:cNvSpPr/>
          <p:nvPr/>
        </p:nvSpPr>
        <p:spPr>
          <a:xfrm>
            <a:off x="694394" y="3779629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EFDBFC-BB36-732F-37A8-5040FA6AC675}"/>
              </a:ext>
            </a:extLst>
          </p:cNvPr>
          <p:cNvSpPr/>
          <p:nvPr/>
        </p:nvSpPr>
        <p:spPr>
          <a:xfrm>
            <a:off x="675345" y="4161057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pg1:processing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196DD9D2-232E-861C-4ED4-098ADD4DE78E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rot="16200000" flipH="1">
            <a:off x="1567833" y="4094401"/>
            <a:ext cx="129428" cy="3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7E3A0C2-1500-C6FC-AB10-0250AA6B6CA9}"/>
              </a:ext>
            </a:extLst>
          </p:cNvPr>
          <p:cNvCxnSpPr>
            <a:cxnSpLocks/>
            <a:stCxn id="110" idx="1"/>
            <a:endCxn id="83" idx="3"/>
          </p:cNvCxnSpPr>
          <p:nvPr/>
        </p:nvCxnSpPr>
        <p:spPr>
          <a:xfrm rot="10800000">
            <a:off x="2593633" y="4286519"/>
            <a:ext cx="363281" cy="353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B9AA750C-86B4-19DF-8B2B-7AE9B4861B08}"/>
              </a:ext>
            </a:extLst>
          </p:cNvPr>
          <p:cNvSpPr/>
          <p:nvPr/>
        </p:nvSpPr>
        <p:spPr>
          <a:xfrm>
            <a:off x="679704" y="5283028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2AADA400-88E4-4326-5CEA-F9C6EFA69639}"/>
              </a:ext>
            </a:extLst>
          </p:cNvPr>
          <p:cNvCxnSpPr>
            <a:cxnSpLocks/>
            <a:stCxn id="111" idx="1"/>
            <a:endCxn id="87" idx="3"/>
          </p:cNvCxnSpPr>
          <p:nvPr/>
        </p:nvCxnSpPr>
        <p:spPr>
          <a:xfrm rot="10800000" flipV="1">
            <a:off x="2586316" y="5018994"/>
            <a:ext cx="370124" cy="39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B44A103-AD2D-A049-FA23-12ECAE4ABFCD}"/>
              </a:ext>
            </a:extLst>
          </p:cNvPr>
          <p:cNvSpPr/>
          <p:nvPr/>
        </p:nvSpPr>
        <p:spPr>
          <a:xfrm>
            <a:off x="7209064" y="3781713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44720D5-E2DF-3BF1-8A4B-C26D56A4B51F}"/>
              </a:ext>
            </a:extLst>
          </p:cNvPr>
          <p:cNvSpPr/>
          <p:nvPr/>
        </p:nvSpPr>
        <p:spPr>
          <a:xfrm>
            <a:off x="7209064" y="4189015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B36DC474-3612-103C-7E4A-B136400EDC09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 rot="5400000">
            <a:off x="8090557" y="4111364"/>
            <a:ext cx="15530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4F96B57C-9705-F28A-775A-BC92374E034A}"/>
              </a:ext>
            </a:extLst>
          </p:cNvPr>
          <p:cNvCxnSpPr>
            <a:cxnSpLocks/>
            <a:endCxn id="91" idx="3"/>
          </p:cNvCxnSpPr>
          <p:nvPr/>
        </p:nvCxnSpPr>
        <p:spPr>
          <a:xfrm rot="10800000">
            <a:off x="9127353" y="4315016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42541C19-64BD-4A6D-1F54-D6C83DA9F93D}"/>
              </a:ext>
            </a:extLst>
          </p:cNvPr>
          <p:cNvSpPr/>
          <p:nvPr/>
        </p:nvSpPr>
        <p:spPr>
          <a:xfrm>
            <a:off x="7225324" y="5283063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3BB4B3A1-FD7E-5ECC-D4C9-9CAA1696B8A6}"/>
              </a:ext>
            </a:extLst>
          </p:cNvPr>
          <p:cNvCxnSpPr>
            <a:cxnSpLocks/>
            <a:endCxn id="95" idx="3"/>
          </p:cNvCxnSpPr>
          <p:nvPr/>
        </p:nvCxnSpPr>
        <p:spPr>
          <a:xfrm rot="10800000" flipV="1">
            <a:off x="9136295" y="4802195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9C27BD0-EA3C-E9F8-5800-0F74B470BA03}"/>
              </a:ext>
            </a:extLst>
          </p:cNvPr>
          <p:cNvSpPr/>
          <p:nvPr/>
        </p:nvSpPr>
        <p:spPr>
          <a:xfrm>
            <a:off x="7225324" y="5524578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B8C2F13-4B0B-A71E-C5F2-96CCC2439D9D}"/>
              </a:ext>
            </a:extLst>
          </p:cNvPr>
          <p:cNvSpPr/>
          <p:nvPr/>
        </p:nvSpPr>
        <p:spPr>
          <a:xfrm>
            <a:off x="7207834" y="4437912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2C6EEE4-456B-EF29-6841-5A1C52D96706}"/>
              </a:ext>
            </a:extLst>
          </p:cNvPr>
          <p:cNvSpPr/>
          <p:nvPr/>
        </p:nvSpPr>
        <p:spPr>
          <a:xfrm>
            <a:off x="675344" y="5526588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05E50F-AB32-CFD9-5CC8-ECB92FFDC8A8}"/>
              </a:ext>
            </a:extLst>
          </p:cNvPr>
          <p:cNvSpPr/>
          <p:nvPr/>
        </p:nvSpPr>
        <p:spPr>
          <a:xfrm>
            <a:off x="675344" y="4411981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1ACC61E-601D-6985-63B0-E9F1343AE44D}"/>
              </a:ext>
            </a:extLst>
          </p:cNvPr>
          <p:cNvSpPr/>
          <p:nvPr/>
        </p:nvSpPr>
        <p:spPr>
          <a:xfrm>
            <a:off x="304746" y="3429000"/>
            <a:ext cx="4707388" cy="2875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A044730-AC5C-216A-7957-DFA7EB767D7A}"/>
              </a:ext>
            </a:extLst>
          </p:cNvPr>
          <p:cNvSpPr/>
          <p:nvPr/>
        </p:nvSpPr>
        <p:spPr>
          <a:xfrm>
            <a:off x="6698571" y="3423155"/>
            <a:ext cx="5017713" cy="2875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6811C02-A8C5-E6F1-0C5B-DDCC0CC73637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 flipH="1">
            <a:off x="2658440" y="2890544"/>
            <a:ext cx="3894" cy="53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7D4DFB9-7E25-E0A1-0F81-44C45E569510}"/>
              </a:ext>
            </a:extLst>
          </p:cNvPr>
          <p:cNvCxnSpPr>
            <a:cxnSpLocks/>
            <a:stCxn id="10" idx="2"/>
            <a:endCxn id="102" idx="0"/>
          </p:cNvCxnSpPr>
          <p:nvPr/>
        </p:nvCxnSpPr>
        <p:spPr>
          <a:xfrm>
            <a:off x="9207428" y="2884699"/>
            <a:ext cx="0" cy="53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772FBB84-BFF5-0310-4A85-BD5A3FD1BBCA}"/>
              </a:ext>
            </a:extLst>
          </p:cNvPr>
          <p:cNvSpPr/>
          <p:nvPr/>
        </p:nvSpPr>
        <p:spPr>
          <a:xfrm>
            <a:off x="2963674" y="1023854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70E40F3-228C-C0D2-4B80-8EC87D97B292}"/>
              </a:ext>
            </a:extLst>
          </p:cNvPr>
          <p:cNvSpPr/>
          <p:nvPr/>
        </p:nvSpPr>
        <p:spPr>
          <a:xfrm>
            <a:off x="2963201" y="1270531"/>
            <a:ext cx="1910971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865F65C8-8D88-A56F-6B4B-103322ADBF40}"/>
              </a:ext>
            </a:extLst>
          </p:cNvPr>
          <p:cNvSpPr/>
          <p:nvPr/>
        </p:nvSpPr>
        <p:spPr>
          <a:xfrm>
            <a:off x="2956913" y="4514477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CC5B378-2689-89B5-7516-A8DAC296475D}"/>
              </a:ext>
            </a:extLst>
          </p:cNvPr>
          <p:cNvSpPr/>
          <p:nvPr/>
        </p:nvSpPr>
        <p:spPr>
          <a:xfrm>
            <a:off x="2956440" y="4761154"/>
            <a:ext cx="1910971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7B4D43A0-2508-71E8-1679-0FA4B3D35911}"/>
              </a:ext>
            </a:extLst>
          </p:cNvPr>
          <p:cNvSpPr/>
          <p:nvPr/>
        </p:nvSpPr>
        <p:spPr>
          <a:xfrm>
            <a:off x="9756580" y="1145069"/>
            <a:ext cx="1339892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286FF7C-B7EB-462E-EB1F-4CBAC3A41F44}"/>
              </a:ext>
            </a:extLst>
          </p:cNvPr>
          <p:cNvSpPr/>
          <p:nvPr/>
        </p:nvSpPr>
        <p:spPr>
          <a:xfrm>
            <a:off x="9756107" y="1391746"/>
            <a:ext cx="1339892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55477385-BCF7-08FA-E81A-88B04CFEB379}"/>
              </a:ext>
            </a:extLst>
          </p:cNvPr>
          <p:cNvSpPr/>
          <p:nvPr/>
        </p:nvSpPr>
        <p:spPr>
          <a:xfrm>
            <a:off x="9726862" y="4478778"/>
            <a:ext cx="1356149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6190AE1-5A16-9617-2329-825C4156D147}"/>
              </a:ext>
            </a:extLst>
          </p:cNvPr>
          <p:cNvSpPr/>
          <p:nvPr/>
        </p:nvSpPr>
        <p:spPr>
          <a:xfrm>
            <a:off x="9726388" y="4725455"/>
            <a:ext cx="1356623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06EE9720-8D1F-2C7D-80F4-F7FFF4A38980}"/>
              </a:ext>
            </a:extLst>
          </p:cNvPr>
          <p:cNvCxnSpPr>
            <a:cxnSpLocks/>
          </p:cNvCxnSpPr>
          <p:nvPr/>
        </p:nvCxnSpPr>
        <p:spPr>
          <a:xfrm flipV="1">
            <a:off x="5794049" y="9097"/>
            <a:ext cx="0" cy="676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BACKUP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484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928540" y="2180721"/>
            <a:ext cx="1182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1925088" y="316979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626243" y="251043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659531" y="353912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725350" y="247512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681518" y="335446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864056" y="265979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 flipV="1">
            <a:off x="4897344" y="353912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7998947" y="237320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7329585" y="259201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162900" y="269509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B34BE26E-1E26-31DE-3123-B11A1A3C8B2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10905021" y="2592017"/>
            <a:ext cx="683477" cy="67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9D724EB2-8560-2E27-7FF2-2A4075417BA7}"/>
              </a:ext>
            </a:extLst>
          </p:cNvPr>
          <p:cNvSpPr/>
          <p:nvPr/>
        </p:nvSpPr>
        <p:spPr>
          <a:xfrm>
            <a:off x="11588497" y="2440979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S1: Snapshot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FBE00CA-7E05-4B7D-794E-F42704BB471B}"/>
              </a:ext>
            </a:extLst>
          </p:cNvPr>
          <p:cNvSpPr/>
          <p:nvPr/>
        </p:nvSpPr>
        <p:spPr>
          <a:xfrm>
            <a:off x="11810747" y="4849152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S2: Snapshot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A4E8BCF-084B-F6BA-CA0A-50E886B35C6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16200000" flipV="1">
            <a:off x="11562613" y="3752754"/>
            <a:ext cx="1970546" cy="222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008247" y="2088334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725350" y="2830739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708366" y="37292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F408149B-E83A-FE6D-FD74-0FA7790B0342}"/>
              </a:ext>
            </a:extLst>
          </p:cNvPr>
          <p:cNvCxnSpPr>
            <a:cxnSpLocks/>
            <a:stCxn id="38" idx="1"/>
            <a:endCxn id="57" idx="3"/>
          </p:cNvCxnSpPr>
          <p:nvPr/>
        </p:nvCxnSpPr>
        <p:spPr>
          <a:xfrm rot="10800000" flipV="1">
            <a:off x="7312601" y="2659793"/>
            <a:ext cx="4275897" cy="1254160"/>
          </a:xfrm>
          <a:prstGeom prst="bentConnector3">
            <a:avLst>
              <a:gd name="adj1" fmla="val 6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B9F1CC5-555F-89A3-F036-D199E968E9FA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>
            <a:off x="6527467" y="2475127"/>
            <a:ext cx="5061030" cy="184666"/>
          </a:xfrm>
          <a:prstGeom prst="bentConnector4">
            <a:avLst>
              <a:gd name="adj1" fmla="val 5565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6EFFADC7-484D-6883-A191-28CC870AE9C9}"/>
              </a:ext>
            </a:extLst>
          </p:cNvPr>
          <p:cNvSpPr/>
          <p:nvPr/>
        </p:nvSpPr>
        <p:spPr>
          <a:xfrm>
            <a:off x="1391146" y="5441171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9A107DC-A115-B138-7535-9A1FAC9BBC45}"/>
              </a:ext>
            </a:extLst>
          </p:cNvPr>
          <p:cNvSpPr/>
          <p:nvPr/>
        </p:nvSpPr>
        <p:spPr>
          <a:xfrm>
            <a:off x="3092301" y="478180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0B5DD6E-1F1C-E5F0-2D3F-E97C5326BE02}"/>
              </a:ext>
            </a:extLst>
          </p:cNvPr>
          <p:cNvSpPr/>
          <p:nvPr/>
        </p:nvSpPr>
        <p:spPr>
          <a:xfrm>
            <a:off x="3125589" y="581050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3611A66-3E2A-3A46-FE71-A2C622A8D2F9}"/>
              </a:ext>
            </a:extLst>
          </p:cNvPr>
          <p:cNvSpPr/>
          <p:nvPr/>
        </p:nvSpPr>
        <p:spPr>
          <a:xfrm>
            <a:off x="5191408" y="474650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ED5122-B833-A0A5-603C-A1E0F712BD3C}"/>
              </a:ext>
            </a:extLst>
          </p:cNvPr>
          <p:cNvSpPr/>
          <p:nvPr/>
        </p:nvSpPr>
        <p:spPr>
          <a:xfrm>
            <a:off x="5147576" y="562583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EF72920-5D94-1F8B-40E4-F960F4DDBF75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>
          <a:xfrm rot="10800000" flipV="1">
            <a:off x="4330114" y="4931167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B5D4CE93-9E93-425A-21CA-BDF5C68A54F5}"/>
              </a:ext>
            </a:extLst>
          </p:cNvPr>
          <p:cNvCxnSpPr>
            <a:cxnSpLocks/>
            <a:stCxn id="83" idx="1"/>
            <a:endCxn id="80" idx="3"/>
          </p:cNvCxnSpPr>
          <p:nvPr/>
        </p:nvCxnSpPr>
        <p:spPr>
          <a:xfrm rot="10800000" flipV="1">
            <a:off x="4363402" y="5810503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9F04262D-9BD6-DA95-B07E-20DBBF84E168}"/>
              </a:ext>
            </a:extLst>
          </p:cNvPr>
          <p:cNvSpPr/>
          <p:nvPr/>
        </p:nvSpPr>
        <p:spPr>
          <a:xfrm>
            <a:off x="7465005" y="4644575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20DF04D9-B27A-42A0-F62E-268E51B86C87}"/>
              </a:ext>
            </a:extLst>
          </p:cNvPr>
          <p:cNvCxnSpPr>
            <a:cxnSpLocks/>
            <a:stCxn id="86" idx="1"/>
            <a:endCxn id="81" idx="3"/>
          </p:cNvCxnSpPr>
          <p:nvPr/>
        </p:nvCxnSpPr>
        <p:spPr>
          <a:xfrm rot="10800000" flipV="1">
            <a:off x="6795643" y="4863389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B45C6C26-23B7-D2C6-DB1F-76DC214D8D51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2628958" y="4966473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084D313E-20DE-19B0-8125-EFF28B60B076}"/>
              </a:ext>
            </a:extLst>
          </p:cNvPr>
          <p:cNvCxnSpPr>
            <a:cxnSpLocks/>
            <a:stCxn id="86" idx="2"/>
            <a:endCxn id="83" idx="3"/>
          </p:cNvCxnSpPr>
          <p:nvPr/>
        </p:nvCxnSpPr>
        <p:spPr>
          <a:xfrm rot="5400000">
            <a:off x="7474305" y="4359708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8892D02-E42F-2925-1AF4-78DBE6342819}"/>
              </a:ext>
            </a:extLst>
          </p:cNvPr>
          <p:cNvSpPr/>
          <p:nvPr/>
        </p:nvSpPr>
        <p:spPr>
          <a:xfrm>
            <a:off x="5191408" y="510211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1445BC7F-EE10-CE6B-E35E-52A9A2E66350}"/>
              </a:ext>
            </a:extLst>
          </p:cNvPr>
          <p:cNvSpPr/>
          <p:nvPr/>
        </p:nvSpPr>
        <p:spPr>
          <a:xfrm>
            <a:off x="5174424" y="600066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01F5F9CC-C55A-8E04-56AE-170FD2CB3FD0}"/>
              </a:ext>
            </a:extLst>
          </p:cNvPr>
          <p:cNvCxnSpPr>
            <a:cxnSpLocks/>
            <a:stCxn id="39" idx="1"/>
            <a:endCxn id="86" idx="3"/>
          </p:cNvCxnSpPr>
          <p:nvPr/>
        </p:nvCxnSpPr>
        <p:spPr>
          <a:xfrm rot="10800000">
            <a:off x="10385193" y="4863390"/>
            <a:ext cx="1425555" cy="204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FD22809E-186F-1B18-0A78-4DF9F4F8C7E9}"/>
              </a:ext>
            </a:extLst>
          </p:cNvPr>
          <p:cNvCxnSpPr>
            <a:cxnSpLocks/>
            <a:stCxn id="39" idx="1"/>
            <a:endCxn id="81" idx="0"/>
          </p:cNvCxnSpPr>
          <p:nvPr/>
        </p:nvCxnSpPr>
        <p:spPr>
          <a:xfrm rot="10800000">
            <a:off x="5993525" y="4746502"/>
            <a:ext cx="5817222" cy="321465"/>
          </a:xfrm>
          <a:prstGeom prst="bentConnector4">
            <a:avLst>
              <a:gd name="adj1" fmla="val 11559"/>
              <a:gd name="adj2" fmla="val 171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1C33C825-0344-5948-8C31-CAED935910F0}"/>
              </a:ext>
            </a:extLst>
          </p:cNvPr>
          <p:cNvCxnSpPr>
            <a:cxnSpLocks/>
            <a:stCxn id="39" idx="1"/>
            <a:endCxn id="91" idx="3"/>
          </p:cNvCxnSpPr>
          <p:nvPr/>
        </p:nvCxnSpPr>
        <p:spPr>
          <a:xfrm rot="10800000" flipV="1">
            <a:off x="6778659" y="5067965"/>
            <a:ext cx="5032089" cy="1117361"/>
          </a:xfrm>
          <a:prstGeom prst="bentConnector3">
            <a:avLst>
              <a:gd name="adj1" fmla="val 14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0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992949" y="51084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3993343" y="695513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467618" y="109540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3140267" y="110646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988182" y="107232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888996" y="139018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3993342" y="1291135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324600" y="69551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6220648" y="129113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320693" y="128006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1059897" y="2256358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2056445" y="3245434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757600" y="2586070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782541" y="3964016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856707" y="2550764"/>
            <a:ext cx="22629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812875" y="4020650"/>
            <a:ext cx="23067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995413" y="2735430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5020353" y="4148682"/>
            <a:ext cx="792522" cy="56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8985906" y="2534269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8119658" y="2735431"/>
            <a:ext cx="866249" cy="1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94257" y="2770736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77EEA3D-0E9B-B8DC-AE8F-939D14AFA5AE}"/>
              </a:ext>
            </a:extLst>
          </p:cNvPr>
          <p:cNvSpPr txBox="1"/>
          <p:nvPr/>
        </p:nvSpPr>
        <p:spPr>
          <a:xfrm>
            <a:off x="367791" y="2429955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CF4DA0-7D31-81A8-AED4-8B017B2DC1DC}"/>
              </a:ext>
            </a:extLst>
          </p:cNvPr>
          <p:cNvSpPr txBox="1"/>
          <p:nvPr/>
        </p:nvSpPr>
        <p:spPr>
          <a:xfrm>
            <a:off x="236434" y="1100464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666119" y="2425435"/>
            <a:ext cx="1233420" cy="2326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856707" y="2906376"/>
            <a:ext cx="2262950" cy="54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839723" y="4395473"/>
            <a:ext cx="2279934" cy="70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35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105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42ED2A-ACAB-EBF7-ACA7-9F4D032CE953}"/>
              </a:ext>
            </a:extLst>
          </p:cNvPr>
          <p:cNvSpPr/>
          <p:nvPr/>
        </p:nvSpPr>
        <p:spPr>
          <a:xfrm>
            <a:off x="4269878" y="34093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6691A5-E504-34DD-ABF0-894D8F60B5A4}"/>
              </a:ext>
            </a:extLst>
          </p:cNvPr>
          <p:cNvSpPr/>
          <p:nvPr/>
        </p:nvSpPr>
        <p:spPr>
          <a:xfrm>
            <a:off x="4283281" y="2839313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5B49B0D-9F4A-95E2-74B5-F3CA693C4AF0}"/>
              </a:ext>
            </a:extLst>
          </p:cNvPr>
          <p:cNvSpPr/>
          <p:nvPr/>
        </p:nvSpPr>
        <p:spPr>
          <a:xfrm>
            <a:off x="4638626" y="3067058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D9B742E-1E27-54BC-70E0-FD63F77B85F4}"/>
              </a:ext>
            </a:extLst>
          </p:cNvPr>
          <p:cNvCxnSpPr>
            <a:stCxn id="6" idx="3"/>
            <a:endCxn id="4" idx="0"/>
          </p:cNvCxnSpPr>
          <p:nvPr/>
        </p:nvCxnSpPr>
        <p:spPr>
          <a:xfrm flipH="1">
            <a:off x="4699317" y="3185605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F4D71296-4143-4CB1-E71A-B8E975C8B483}"/>
              </a:ext>
            </a:extLst>
          </p:cNvPr>
          <p:cNvSpPr/>
          <p:nvPr/>
        </p:nvSpPr>
        <p:spPr>
          <a:xfrm>
            <a:off x="3934064" y="1898492"/>
            <a:ext cx="1538551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B2CF266-ECB4-8924-977A-3E65F8938CF5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4703340" y="2309070"/>
            <a:ext cx="2679" cy="53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3A1424C-DC17-1AF5-325F-78452ADCE0E7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>
            <a:off x="3934064" y="2103781"/>
            <a:ext cx="335814" cy="1502366"/>
          </a:xfrm>
          <a:prstGeom prst="bentConnector3">
            <a:avLst>
              <a:gd name="adj1" fmla="val 168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CB23E7A-13A3-8DBD-2BBA-B62B19232516}"/>
              </a:ext>
            </a:extLst>
          </p:cNvPr>
          <p:cNvCxnSpPr>
            <a:stCxn id="5" idx="3"/>
          </p:cNvCxnSpPr>
          <p:nvPr/>
        </p:nvCxnSpPr>
        <p:spPr>
          <a:xfrm>
            <a:off x="5128756" y="2947194"/>
            <a:ext cx="93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7EF416D9-D3D4-0E43-B1DC-5F2E8AB75F96}"/>
              </a:ext>
            </a:extLst>
          </p:cNvPr>
          <p:cNvSpPr/>
          <p:nvPr/>
        </p:nvSpPr>
        <p:spPr>
          <a:xfrm>
            <a:off x="6060772" y="2847127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???</a:t>
            </a:r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D7070F50-310C-216A-DDD9-70499E306416}"/>
              </a:ext>
            </a:extLst>
          </p:cNvPr>
          <p:cNvSpPr/>
          <p:nvPr/>
        </p:nvSpPr>
        <p:spPr>
          <a:xfrm>
            <a:off x="5645690" y="1688164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27CF700-256D-5C77-D7E1-F21498DF6BC4}"/>
              </a:ext>
            </a:extLst>
          </p:cNvPr>
          <p:cNvCxnSpPr>
            <a:stCxn id="19" idx="3"/>
          </p:cNvCxnSpPr>
          <p:nvPr/>
        </p:nvCxnSpPr>
        <p:spPr>
          <a:xfrm flipH="1">
            <a:off x="5706381" y="1806711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ED4900E-56C7-ECBC-7845-39E8E81CFD3C}"/>
              </a:ext>
            </a:extLst>
          </p:cNvPr>
          <p:cNvSpPr txBox="1"/>
          <p:nvPr/>
        </p:nvSpPr>
        <p:spPr>
          <a:xfrm>
            <a:off x="6310816" y="1779091"/>
            <a:ext cx="20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 | </a:t>
            </a:r>
            <a:r>
              <a:rPr lang="de-DE" dirty="0" err="1"/>
              <a:t>snapshot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2B6DB4C-59DD-276B-42FB-49FC873FAE6A}"/>
              </a:ext>
            </a:extLst>
          </p:cNvPr>
          <p:cNvSpPr/>
          <p:nvPr/>
        </p:nvSpPr>
        <p:spPr>
          <a:xfrm>
            <a:off x="1034249" y="1579864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83280DB-71EF-7383-BD04-C11BB6413D84}"/>
              </a:ext>
            </a:extLst>
          </p:cNvPr>
          <p:cNvSpPr/>
          <p:nvPr/>
        </p:nvSpPr>
        <p:spPr>
          <a:xfrm>
            <a:off x="1047651" y="2368169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7554D60-B015-A1CB-5078-BF16449D2DB5}"/>
              </a:ext>
            </a:extLst>
          </p:cNvPr>
          <p:cNvSpPr/>
          <p:nvPr/>
        </p:nvSpPr>
        <p:spPr>
          <a:xfrm>
            <a:off x="1034249" y="3124541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38E99A-119E-CD11-B379-C039449FEF77}"/>
              </a:ext>
            </a:extLst>
          </p:cNvPr>
          <p:cNvSpPr txBox="1"/>
          <p:nvPr/>
        </p:nvSpPr>
        <p:spPr>
          <a:xfrm>
            <a:off x="5413838" y="1159872"/>
            <a:ext cx="7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DC0509-9A6A-229C-1267-2EA00F88C7E5}"/>
              </a:ext>
            </a:extLst>
          </p:cNvPr>
          <p:cNvSpPr txBox="1"/>
          <p:nvPr/>
        </p:nvSpPr>
        <p:spPr>
          <a:xfrm>
            <a:off x="6392664" y="1167311"/>
            <a:ext cx="19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Tnow,T</a:t>
            </a:r>
            <a:r>
              <a:rPr lang="de-DE" dirty="0"/>
              <a:t>&lt;now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7E903-5F28-ED9B-62F6-26BF9AF1057E}"/>
              </a:ext>
            </a:extLst>
          </p:cNvPr>
          <p:cNvSpPr txBox="1"/>
          <p:nvPr/>
        </p:nvSpPr>
        <p:spPr>
          <a:xfrm>
            <a:off x="6580413" y="3253468"/>
            <a:ext cx="26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Framework Approach</a:t>
            </a:r>
          </a:p>
        </p:txBody>
      </p:sp>
    </p:spTree>
    <p:extLst>
      <p:ext uri="{BB962C8B-B14F-4D97-AF65-F5344CB8AC3E}">
        <p14:creationId xmlns:p14="http://schemas.microsoft.com/office/powerpoint/2010/main" val="136694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2968355" y="1631218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2968355" y="3405644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3533536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F81E7B-E5A6-666A-774E-EFDA249FE047}"/>
              </a:ext>
            </a:extLst>
          </p:cNvPr>
          <p:cNvSpPr/>
          <p:nvPr/>
        </p:nvSpPr>
        <p:spPr>
          <a:xfrm>
            <a:off x="4420367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121102" y="3027707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Digital Twin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6B0BAA-9A17-F02A-CB29-2142ABF8AE7A}"/>
              </a:ext>
            </a:extLst>
          </p:cNvPr>
          <p:cNvSpPr/>
          <p:nvPr/>
        </p:nvSpPr>
        <p:spPr>
          <a:xfrm>
            <a:off x="5872379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065961" y="3381521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6157267" y="1631218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Dashboard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111910" y="1245238"/>
            <a:ext cx="353813" cy="145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0800000">
            <a:off x="6403867" y="2281790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>
            <a:off x="6845750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081314" y="978731"/>
            <a:ext cx="1240643" cy="546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 + SM + DT Profile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4FB4C1F-A462-12E9-75B9-8CECF69F82CF}"/>
              </a:ext>
            </a:extLst>
          </p:cNvPr>
          <p:cNvSpPr/>
          <p:nvPr/>
        </p:nvSpPr>
        <p:spPr>
          <a:xfrm>
            <a:off x="3105438" y="4045495"/>
            <a:ext cx="1223030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Proto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768C5B4-D71B-163F-C1C8-C45C462307EF}"/>
              </a:ext>
            </a:extLst>
          </p:cNvPr>
          <p:cNvSpPr/>
          <p:nvPr/>
        </p:nvSpPr>
        <p:spPr>
          <a:xfrm>
            <a:off x="7736023" y="3568765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Cloud-based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133E9A5-B4F1-E130-850D-03F4CF5A8131}"/>
              </a:ext>
            </a:extLst>
          </p:cNvPr>
          <p:cNvSpPr/>
          <p:nvPr/>
        </p:nvSpPr>
        <p:spPr>
          <a:xfrm>
            <a:off x="7807628" y="1794338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JS-based?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596354-1056-CD0F-784E-4C9CEA8851FB}"/>
              </a:ext>
            </a:extLst>
          </p:cNvPr>
          <p:cNvSpPr/>
          <p:nvPr/>
        </p:nvSpPr>
        <p:spPr>
          <a:xfrm>
            <a:off x="1952864" y="3395305"/>
            <a:ext cx="884533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7CF54A-2138-C019-8556-954D5C0A7664}"/>
              </a:ext>
            </a:extLst>
          </p:cNvPr>
          <p:cNvSpPr txBox="1"/>
          <p:nvPr/>
        </p:nvSpPr>
        <p:spPr>
          <a:xfrm>
            <a:off x="1010895" y="4737934"/>
            <a:ext cx="972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Contribution: </a:t>
            </a:r>
          </a:p>
          <a:p>
            <a:pPr marL="342900" indent="-342900" algn="ctr">
              <a:buAutoNum type="arabicParenBoth"/>
            </a:pPr>
            <a:r>
              <a:rPr lang="de-DE" dirty="0" err="1"/>
              <a:t>Combination</a:t>
            </a:r>
            <a:r>
              <a:rPr lang="de-DE" dirty="0"/>
              <a:t> of Process Mining (offline) + Value-based Digital Twins (online)</a:t>
            </a:r>
          </a:p>
          <a:p>
            <a:pPr marL="342900" indent="-342900" algn="ctr">
              <a:buAutoNum type="arabicParenBoth"/>
            </a:pPr>
            <a:r>
              <a:rPr lang="de-DE" dirty="0"/>
              <a:t>UML-based Generation Approach (Extension of </a:t>
            </a:r>
            <a:r>
              <a:rPr lang="de-DE" dirty="0" err="1"/>
              <a:t>current</a:t>
            </a:r>
            <a:r>
              <a:rPr lang="de-DE" dirty="0"/>
              <a:t> code </a:t>
            </a:r>
            <a:r>
              <a:rPr lang="de-DE" dirty="0" err="1"/>
              <a:t>generators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06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775171" y="3758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4806035" y="1912941"/>
            <a:ext cx="3188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 flipV="1">
            <a:off x="547567" y="2916703"/>
            <a:ext cx="4293909" cy="1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84147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22730" y="1543609"/>
            <a:ext cx="177366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3331358" y="1912941"/>
            <a:ext cx="478202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809560" y="1912941"/>
            <a:ext cx="505888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84033" y="3812457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92521" y="1516974"/>
            <a:ext cx="1773660" cy="337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92137" y="3102202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95184" y="2688958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98839" y="2688958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95184" y="3102202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287689" y="3827574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144314" y="2789025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151015" y="3298981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133164" y="4059769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5654184" y="291670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5721576" y="3035250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710427" y="3495760"/>
            <a:ext cx="11149" cy="33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52014" y="3498169"/>
            <a:ext cx="11151" cy="3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179351" y="1854120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 flipH="1">
            <a:off x="5292137" y="1685547"/>
            <a:ext cx="384" cy="1613434"/>
          </a:xfrm>
          <a:prstGeom prst="bentConnector3">
            <a:avLst>
              <a:gd name="adj1" fmla="val -5953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6565369" y="2986888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031145" y="1685547"/>
            <a:ext cx="35036" cy="1614639"/>
          </a:xfrm>
          <a:prstGeom prst="bentConnector3">
            <a:avLst>
              <a:gd name="adj1" fmla="val 7524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V="1">
            <a:off x="7066181" y="1685547"/>
            <a:ext cx="12700" cy="11034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292521" y="1685547"/>
            <a:ext cx="6318" cy="1111292"/>
          </a:xfrm>
          <a:prstGeom prst="bentConnector3">
            <a:avLst>
              <a:gd name="adj1" fmla="val 3718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7294249" y="145513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7289495" y="245281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7280345" y="3884888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199799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418312" y="92668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8B6378B-69D9-4BEF-DC0F-BDEA8F51743F}"/>
              </a:ext>
            </a:extLst>
          </p:cNvPr>
          <p:cNvCxnSpPr>
            <a:cxnSpLocks/>
          </p:cNvCxnSpPr>
          <p:nvPr/>
        </p:nvCxnSpPr>
        <p:spPr>
          <a:xfrm>
            <a:off x="7618468" y="1903004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9447EF1-3DA5-7B90-B788-BA33F13D6AB3}"/>
              </a:ext>
            </a:extLst>
          </p:cNvPr>
          <p:cNvCxnSpPr>
            <a:cxnSpLocks/>
          </p:cNvCxnSpPr>
          <p:nvPr/>
        </p:nvCxnSpPr>
        <p:spPr>
          <a:xfrm>
            <a:off x="11466261" y="209806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9170900" y="1362896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365098" y="2439261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804137" y="2535973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9656278" y="2068924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612052" y="3787075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352887" y="3862487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10501753" y="2176805"/>
            <a:ext cx="687883" cy="359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EDD25A7F-4887-B98E-88BA-80FC58A9C2B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9223977" y="2636040"/>
            <a:ext cx="15801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5400000">
            <a:off x="9515855" y="209992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8775625" y="2832819"/>
            <a:ext cx="18912" cy="102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10057730" y="1773474"/>
            <a:ext cx="21286" cy="2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198362" y="4114253"/>
            <a:ext cx="1413690" cy="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583204" y="1929541"/>
            <a:ext cx="967788" cy="245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5400000" flipH="1" flipV="1">
            <a:off x="8547180" y="1815542"/>
            <a:ext cx="871076" cy="376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1189636" y="2736107"/>
            <a:ext cx="32973" cy="105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9019225" y="1934513"/>
            <a:ext cx="280060" cy="72943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8215585" y="3035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895359" y="754958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821558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6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FFB1F5F-AEC8-FA4D-8098-272B999E6358}"/>
              </a:ext>
            </a:extLst>
          </p:cNvPr>
          <p:cNvSpPr/>
          <p:nvPr/>
        </p:nvSpPr>
        <p:spPr>
          <a:xfrm>
            <a:off x="1696879" y="32491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B4E1BC6-3E15-36AB-E04E-C288E15299CB}"/>
              </a:ext>
            </a:extLst>
          </p:cNvPr>
          <p:cNvSpPr/>
          <p:nvPr/>
        </p:nvSpPr>
        <p:spPr>
          <a:xfrm>
            <a:off x="3414890" y="32491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D017F-2B9A-DA62-8C81-50F8F215B8E9}"/>
              </a:ext>
            </a:extLst>
          </p:cNvPr>
          <p:cNvSpPr/>
          <p:nvPr/>
        </p:nvSpPr>
        <p:spPr>
          <a:xfrm>
            <a:off x="5132901" y="32412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51E1F46-B0FD-B7D6-2E13-B3536565CBCC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rot="10800000" flipV="1">
            <a:off x="4652703" y="3425934"/>
            <a:ext cx="480199" cy="7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07BD21-5142-088A-5AFE-E1844B34724D}"/>
              </a:ext>
            </a:extLst>
          </p:cNvPr>
          <p:cNvSpPr/>
          <p:nvPr/>
        </p:nvSpPr>
        <p:spPr>
          <a:xfrm>
            <a:off x="7531306" y="3549361"/>
            <a:ext cx="1718011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E09CD34-BE1D-D091-53FD-BFE7D02BD4D9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rot="10800000">
            <a:off x="6737136" y="3425935"/>
            <a:ext cx="794171" cy="34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B66B1EE-AD36-B0BA-CF8D-B578129BCC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934691" y="3433788"/>
            <a:ext cx="48019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0C2407E-B46C-E04A-CA69-F3377F3CD8C1}"/>
              </a:ext>
            </a:extLst>
          </p:cNvPr>
          <p:cNvSpPr/>
          <p:nvPr/>
        </p:nvSpPr>
        <p:spPr>
          <a:xfrm>
            <a:off x="5135387" y="3965169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</a:t>
            </a:r>
            <a:r>
              <a:rPr lang="de-DE" sz="1400">
                <a:solidFill>
                  <a:schemeClr val="tx1"/>
                </a:solidFill>
              </a:rPr>
              <a:t>:processing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59C1B1AF-486D-35CA-7C5C-ABE0B5744928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rot="10800000" flipV="1">
            <a:off x="6739622" y="37681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299DF2E-E484-524A-6CDA-3B7CEA65126F}"/>
              </a:ext>
            </a:extLst>
          </p:cNvPr>
          <p:cNvSpPr/>
          <p:nvPr/>
        </p:nvSpPr>
        <p:spPr>
          <a:xfrm>
            <a:off x="1694393" y="49255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EE9ADA-571C-2C87-2227-47E3415AB4D1}"/>
              </a:ext>
            </a:extLst>
          </p:cNvPr>
          <p:cNvSpPr/>
          <p:nvPr/>
        </p:nvSpPr>
        <p:spPr>
          <a:xfrm>
            <a:off x="3412404" y="49255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7F12A02-901A-7731-4A17-5007CF380E44}"/>
              </a:ext>
            </a:extLst>
          </p:cNvPr>
          <p:cNvSpPr/>
          <p:nvPr/>
        </p:nvSpPr>
        <p:spPr>
          <a:xfrm>
            <a:off x="5130415" y="4917669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</a:t>
            </a:r>
            <a:r>
              <a:rPr lang="de-DE" sz="1400">
                <a:solidFill>
                  <a:schemeClr val="tx1"/>
                </a:solidFill>
              </a:rPr>
              <a:t>:processing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5985918-319D-3EB4-5C9A-B1315125CA0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rot="10800000" flipV="1">
            <a:off x="4650217" y="5102334"/>
            <a:ext cx="480199" cy="7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4DBF1A7-C2C7-C20E-53A4-063C60D44BB4}"/>
              </a:ext>
            </a:extLst>
          </p:cNvPr>
          <p:cNvSpPr/>
          <p:nvPr/>
        </p:nvSpPr>
        <p:spPr>
          <a:xfrm>
            <a:off x="7528820" y="5225761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C8D21177-8484-1D86-165E-5CCEDC03AE4C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rot="10800000">
            <a:off x="6734650" y="5102335"/>
            <a:ext cx="794171" cy="34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9C721AAB-E92C-B69E-6511-F15C4229AD8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932205" y="5110188"/>
            <a:ext cx="48019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A585469-9A56-6FD7-83BF-0A6E3CE6EDB3}"/>
              </a:ext>
            </a:extLst>
          </p:cNvPr>
          <p:cNvSpPr/>
          <p:nvPr/>
        </p:nvSpPr>
        <p:spPr>
          <a:xfrm>
            <a:off x="5132901" y="56415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2639D655-0E02-FC77-8BC9-F470C5D564AF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rot="10800000" flipV="1">
            <a:off x="6737136" y="54445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C1231F-879C-F155-469C-166BB413469D}"/>
              </a:ext>
            </a:extLst>
          </p:cNvPr>
          <p:cNvCxnSpPr>
            <a:cxnSpLocks/>
          </p:cNvCxnSpPr>
          <p:nvPr/>
        </p:nvCxnSpPr>
        <p:spPr>
          <a:xfrm>
            <a:off x="285750" y="4543425"/>
            <a:ext cx="10563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306C63E-D5CB-E378-F33D-B5F82AD99112}"/>
              </a:ext>
            </a:extLst>
          </p:cNvPr>
          <p:cNvSpPr txBox="1"/>
          <p:nvPr/>
        </p:nvSpPr>
        <p:spPr>
          <a:xfrm>
            <a:off x="247650" y="3249122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T=0</a:t>
            </a:r>
            <a:endParaRPr lang="de-AT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7CFF7B4-BF42-FB25-243B-1DEAB783E487}"/>
              </a:ext>
            </a:extLst>
          </p:cNvPr>
          <p:cNvSpPr txBox="1"/>
          <p:nvPr/>
        </p:nvSpPr>
        <p:spPr>
          <a:xfrm>
            <a:off x="489580" y="509783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145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6096000" y="3004945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7389556" y="2266723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7876042" y="1797324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6289944" y="24004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8898418" y="2698256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7902073" y="2698256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8672824" y="3606898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6289944" y="3686702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747548" y="2798323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 flipH="1">
            <a:off x="7949468" y="1563941"/>
            <a:ext cx="104364" cy="2564534"/>
          </a:xfrm>
          <a:prstGeom prst="bentConnector3">
            <a:avLst>
              <a:gd name="adj1" fmla="val -219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7782488" y="27299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2"/>
            <a:endCxn id="40" idx="3"/>
          </p:cNvCxnSpPr>
          <p:nvPr/>
        </p:nvCxnSpPr>
        <p:spPr>
          <a:xfrm flipH="1" flipV="1">
            <a:off x="7148822" y="2597247"/>
            <a:ext cx="633666" cy="25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6712682" y="2794026"/>
            <a:ext cx="6701" cy="89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8762872" y="2207902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7135419" y="3938468"/>
            <a:ext cx="1537405" cy="3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9649702" y="2002613"/>
            <a:ext cx="244235" cy="1939104"/>
          </a:xfrm>
          <a:prstGeom prst="bentConnector3">
            <a:avLst>
              <a:gd name="adj1" fmla="val -93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9649702" y="2002613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7876043" y="2002613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11428522" y="182778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11537801" y="24690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11282196" y="317011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366F4462-68F9-54E9-F37F-D18E15D6C1DF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9283381" y="2898390"/>
            <a:ext cx="536" cy="70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6805158" y="392956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97BB6CF-5F03-F259-5E02-122B106D91AD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A3768CE-447C-82AE-196D-986D372F6423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18D86F-F48C-B47F-20B2-11E8A9C21E86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29A1EF-1A14-9434-37F8-366B9B4C6D54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F7CAA1-29C7-4AFE-27CA-16079C9029AA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0C4B10-79B1-C011-2FB7-B3B36E9617A2}"/>
              </a:ext>
            </a:extLst>
          </p:cNvPr>
          <p:cNvSpPr/>
          <p:nvPr/>
        </p:nvSpPr>
        <p:spPr>
          <a:xfrm>
            <a:off x="5808814" y="2275279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ED6E35-284C-5060-9C23-6450014B8850}"/>
              </a:ext>
            </a:extLst>
          </p:cNvPr>
          <p:cNvSpPr/>
          <p:nvPr/>
        </p:nvSpPr>
        <p:spPr>
          <a:xfrm>
            <a:off x="5802111" y="335364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F2E992-6A5E-D2AD-A231-7701B666C706}"/>
              </a:ext>
            </a:extLst>
          </p:cNvPr>
          <p:cNvSpPr/>
          <p:nvPr/>
        </p:nvSpPr>
        <p:spPr>
          <a:xfrm>
            <a:off x="6805158" y="294040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7974D6-2CC2-A5DC-0BF5-62050C5F6CCA}"/>
              </a:ext>
            </a:extLst>
          </p:cNvPr>
          <p:cNvSpPr/>
          <p:nvPr/>
        </p:nvSpPr>
        <p:spPr>
          <a:xfrm>
            <a:off x="5808813" y="294040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CEAA724-E943-F122-4D73-084D646C9455}"/>
              </a:ext>
            </a:extLst>
          </p:cNvPr>
          <p:cNvSpPr/>
          <p:nvPr/>
        </p:nvSpPr>
        <p:spPr>
          <a:xfrm>
            <a:off x="6805158" y="335364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34BA6B-2B47-2D55-A8F1-39A629ACA4A2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B4F8F0-FF97-F3E9-8CE2-5D01CD1C27B9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D968918-EF5E-5F48-4BA1-75979E5DCD60}"/>
              </a:ext>
            </a:extLst>
          </p:cNvPr>
          <p:cNvSpPr/>
          <p:nvPr/>
        </p:nvSpPr>
        <p:spPr>
          <a:xfrm>
            <a:off x="5808814" y="394468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64976B1-E52E-EF81-3A55-B1742F70FC38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314DA21-28C9-B8F4-CBC1-AD40BC31B9F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E4F8B3F-2AC5-E60E-62C9-4F548ABF1F4B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1441C89-7556-689A-2687-AA69E1B016CD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5BFFFD-9165-56D2-D493-76343C8CAF6B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74019A4-F2C0-DF47-76E1-A78E938D7884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4AB834-2C51-9AD4-B130-F4EC1676EE7C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47A793C-92D5-D087-BB1C-0281538692EB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F6711E-89FF-05B1-6802-CC2F88D9A1BF}"/>
              </a:ext>
            </a:extLst>
          </p:cNvPr>
          <p:cNvSpPr txBox="1"/>
          <p:nvPr/>
        </p:nvSpPr>
        <p:spPr>
          <a:xfrm>
            <a:off x="7772306" y="231722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9D6C4F4-E902-ED42-BAD6-05E82A314F49}"/>
              </a:ext>
            </a:extLst>
          </p:cNvPr>
          <p:cNvSpPr txBox="1"/>
          <p:nvPr/>
        </p:nvSpPr>
        <p:spPr>
          <a:xfrm>
            <a:off x="7766945" y="31384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5D1DBA6-E833-A058-DECC-19D88891F6B0}"/>
              </a:ext>
            </a:extLst>
          </p:cNvPr>
          <p:cNvSpPr txBox="1"/>
          <p:nvPr/>
        </p:nvSpPr>
        <p:spPr>
          <a:xfrm>
            <a:off x="7691988" y="392956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340AD3-1313-FF57-2FEC-2E75656499DB}"/>
              </a:ext>
            </a:extLst>
          </p:cNvPr>
          <p:cNvSpPr/>
          <p:nvPr/>
        </p:nvSpPr>
        <p:spPr>
          <a:xfrm>
            <a:off x="9545295" y="123378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16A691F-607A-C138-72D1-8EA981F7AC1B}"/>
              </a:ext>
            </a:extLst>
          </p:cNvPr>
          <p:cNvSpPr/>
          <p:nvPr/>
        </p:nvSpPr>
        <p:spPr>
          <a:xfrm>
            <a:off x="9558697" y="911683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9A8F61-46BF-5D2B-A14B-9C1BCCC3AAC7}"/>
              </a:ext>
            </a:extLst>
          </p:cNvPr>
          <p:cNvSpPr/>
          <p:nvPr/>
        </p:nvSpPr>
        <p:spPr>
          <a:xfrm>
            <a:off x="9545295" y="1668055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559CF2D-AD49-170A-55A0-25D53DFDAB1E}"/>
              </a:ext>
            </a:extLst>
          </p:cNvPr>
          <p:cNvSpPr txBox="1"/>
          <p:nvPr/>
        </p:nvSpPr>
        <p:spPr>
          <a:xfrm>
            <a:off x="10473480" y="1747499"/>
            <a:ext cx="16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6261739-F5A8-721E-1B63-082014A0A111}"/>
              </a:ext>
            </a:extLst>
          </p:cNvPr>
          <p:cNvSpPr txBox="1"/>
          <p:nvPr/>
        </p:nvSpPr>
        <p:spPr>
          <a:xfrm>
            <a:off x="10473480" y="95241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A1B2ECF-71EE-186F-E4B8-772A371DA2B1}"/>
              </a:ext>
            </a:extLst>
          </p:cNvPr>
          <p:cNvSpPr txBox="1"/>
          <p:nvPr/>
        </p:nvSpPr>
        <p:spPr>
          <a:xfrm>
            <a:off x="10490136" y="235088"/>
            <a:ext cx="11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536EB92-C49E-4C39-6FD5-7DA72FA826A3}"/>
              </a:ext>
            </a:extLst>
          </p:cNvPr>
          <p:cNvSpPr txBox="1"/>
          <p:nvPr/>
        </p:nvSpPr>
        <p:spPr>
          <a:xfrm>
            <a:off x="9525763" y="2317226"/>
            <a:ext cx="107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Structure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29DE6B-1830-FFE4-9744-6AE0CED6C4D8}"/>
              </a:ext>
            </a:extLst>
          </p:cNvPr>
          <p:cNvSpPr/>
          <p:nvPr/>
        </p:nvSpPr>
        <p:spPr>
          <a:xfrm>
            <a:off x="9387534" y="36760"/>
            <a:ext cx="2804466" cy="2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2B2BF-163B-6954-BCDB-EDCBE7B35861}"/>
              </a:ext>
            </a:extLst>
          </p:cNvPr>
          <p:cNvCxnSpPr/>
          <p:nvPr/>
        </p:nvCxnSpPr>
        <p:spPr>
          <a:xfrm>
            <a:off x="547567" y="3772474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3B26080-64E0-129C-F5A0-5FC903E3C8BF}"/>
              </a:ext>
            </a:extLst>
          </p:cNvPr>
          <p:cNvCxnSpPr/>
          <p:nvPr/>
        </p:nvCxnSpPr>
        <p:spPr>
          <a:xfrm>
            <a:off x="547567" y="291359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FFD3CF-F72B-250A-0799-A48A27F9624E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33124A-3BB6-3EF3-E0E8-F6B68EF719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D9A55177-37FD-344D-7B9B-BE69518350DB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6654288" y="304046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9F99D9D-2E18-51A5-35EA-EFC4A704730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E5364CA-0B0C-5A27-4992-7D1A3411B0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69D83461-92BB-1A43-9CDC-F396B3BEB09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60989" y="355042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52B5589F-BB0F-01C7-6C28-C53FEA6426D1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6654289" y="417688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84F88-4B02-0794-E2D6-78B2BD26DB78}"/>
              </a:ext>
            </a:extLst>
          </p:cNvPr>
          <p:cNvCxnSpPr/>
          <p:nvPr/>
        </p:nvCxnSpPr>
        <p:spPr>
          <a:xfrm>
            <a:off x="295609" y="218835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leichschenkliges Dreieck 60">
            <a:extLst>
              <a:ext uri="{FF2B5EF4-FFF2-40B4-BE49-F238E27FC236}">
                <a16:creationId xmlns:a16="http://schemas.microsoft.com/office/drawing/2014/main" id="{0F4C2FFC-4987-A334-15FD-8EE8300E0632}"/>
              </a:ext>
            </a:extLst>
          </p:cNvPr>
          <p:cNvSpPr/>
          <p:nvPr/>
        </p:nvSpPr>
        <p:spPr>
          <a:xfrm>
            <a:off x="6164158" y="316814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A768170-CCBF-D240-E879-D5DD99D191BF}"/>
              </a:ext>
            </a:extLst>
          </p:cNvPr>
          <p:cNvCxnSpPr>
            <a:stCxn id="61" idx="3"/>
            <a:endCxn id="10" idx="0"/>
          </p:cNvCxnSpPr>
          <p:nvPr/>
        </p:nvCxnSpPr>
        <p:spPr>
          <a:xfrm>
            <a:off x="6231550" y="328669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F380269-A624-99AE-F84E-FF2FD9F9661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53D9162-52F1-3B81-9BA5-8839F323B3E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53D9D8B-66E6-1055-6427-513D43FA326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D2EC4A-9F18-2F7D-27D8-D1FF71D7B71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AF9049F-22DB-616A-77C3-54323174629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A5D21E6-92D3-2F70-E17F-4D403B3A381F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81A8866-382B-9911-CB1E-DB9D30839514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6231550" y="374720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8C88ADD-641F-DB39-79C7-E95E36E391F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7173139" y="374961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CC381DC-9EBD-C2DC-D841-41AA7C290089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695644" y="2685857"/>
            <a:ext cx="49501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0BC1D54-1AA2-AB8A-B473-59ED7B6E9E0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31551" y="2685857"/>
            <a:ext cx="46409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6044CAA3-6581-B265-18B8-577F27C090C1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 flipH="1">
            <a:off x="5802110" y="2480569"/>
            <a:ext cx="6703" cy="1069857"/>
          </a:xfrm>
          <a:prstGeom prst="bentConnector3">
            <a:avLst>
              <a:gd name="adj1" fmla="val -3410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BC154D22-369F-1045-5FFE-9CBB0E4FC6F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7075343" y="323833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4F300E88-77B4-C267-43B7-A2B721E3A157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5420E221-8200-5167-1033-6B4A155839D9}"/>
              </a:ext>
            </a:extLst>
          </p:cNvPr>
          <p:cNvCxnSpPr>
            <a:cxnSpLocks/>
          </p:cNvCxnSpPr>
          <p:nvPr/>
        </p:nvCxnSpPr>
        <p:spPr>
          <a:xfrm flipH="1" flipV="1">
            <a:off x="7190657" y="5738456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DBD32DE9-F45D-0417-59C7-A2F2495FBEB7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7C50F4FF-1EA1-AEA9-8409-0D311CB3E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39309" y="6462833"/>
            <a:ext cx="3905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A25B3A4-D906-B816-9219-A9A49E468622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sp>
        <p:nvSpPr>
          <p:cNvPr id="115" name="Gleichschenkliges Dreieck 114">
            <a:extLst>
              <a:ext uri="{FF2B5EF4-FFF2-40B4-BE49-F238E27FC236}">
                <a16:creationId xmlns:a16="http://schemas.microsoft.com/office/drawing/2014/main" id="{5C8A8EB8-EB71-6416-57BA-2BC982C89E04}"/>
              </a:ext>
            </a:extLst>
          </p:cNvPr>
          <p:cNvSpPr/>
          <p:nvPr/>
        </p:nvSpPr>
        <p:spPr>
          <a:xfrm>
            <a:off x="8883326" y="569776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AAEE245A-533F-962D-D591-600E48A18E32}"/>
              </a:ext>
            </a:extLst>
          </p:cNvPr>
          <p:cNvCxnSpPr>
            <a:stCxn id="115" idx="3"/>
          </p:cNvCxnSpPr>
          <p:nvPr/>
        </p:nvCxnSpPr>
        <p:spPr>
          <a:xfrm>
            <a:off x="8950718" y="5816316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1E988866-993B-7C5F-08D8-15FCCACE29BB}"/>
              </a:ext>
            </a:extLst>
          </p:cNvPr>
          <p:cNvSpPr txBox="1"/>
          <p:nvPr/>
        </p:nvSpPr>
        <p:spPr>
          <a:xfrm>
            <a:off x="9018110" y="563165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inheritsFrom</a:t>
            </a:r>
            <a:endParaRPr lang="de-DE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1BD8443C-C72B-E40F-2A3B-3F2F0C1C6713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Temporal Pattern – </a:t>
            </a:r>
            <a:r>
              <a:rPr lang="de-DE" b="1" dirty="0" err="1"/>
              <a:t>Assumption</a:t>
            </a:r>
            <a:r>
              <a:rPr lang="de-DE" b="1" dirty="0"/>
              <a:t> DTML </a:t>
            </a:r>
            <a:r>
              <a:rPr lang="de-DE" b="1" dirty="0" err="1"/>
              <a:t>allows</a:t>
            </a:r>
            <a:r>
              <a:rPr lang="de-DE" b="1" dirty="0"/>
              <a:t> to </a:t>
            </a:r>
            <a:r>
              <a:rPr lang="de-DE" b="1" dirty="0" err="1"/>
              <a:t>model</a:t>
            </a:r>
            <a:r>
              <a:rPr lang="de-DE" b="1" dirty="0"/>
              <a:t> temporal </a:t>
            </a:r>
            <a:r>
              <a:rPr lang="de-DE" b="1" dirty="0" err="1"/>
              <a:t>elements</a:t>
            </a:r>
            <a:endParaRPr lang="de-DE" b="1" dirty="0"/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133EE89-D956-C645-9B22-87B1723948ED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V="1">
            <a:off x="7541119" y="2480568"/>
            <a:ext cx="41355" cy="1071062"/>
          </a:xfrm>
          <a:prstGeom prst="bentConnector3">
            <a:avLst>
              <a:gd name="adj1" fmla="val 652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4371394A-10A6-BA84-1859-B2C7E55156EB}"/>
              </a:ext>
            </a:extLst>
          </p:cNvPr>
          <p:cNvSpPr/>
          <p:nvPr/>
        </p:nvSpPr>
        <p:spPr>
          <a:xfrm>
            <a:off x="9525763" y="137850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ED5CDC-B22B-2628-8FB6-B7FB419CD170}"/>
              </a:ext>
            </a:extLst>
          </p:cNvPr>
          <p:cNvSpPr/>
          <p:nvPr/>
        </p:nvSpPr>
        <p:spPr>
          <a:xfrm>
            <a:off x="9539165" y="926155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E74FC7-1C40-90C7-0CFD-EE16639C2A9E}"/>
              </a:ext>
            </a:extLst>
          </p:cNvPr>
          <p:cNvSpPr/>
          <p:nvPr/>
        </p:nvSpPr>
        <p:spPr>
          <a:xfrm>
            <a:off x="9525763" y="1682527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</p:spTree>
    <p:extLst>
      <p:ext uri="{BB962C8B-B14F-4D97-AF65-F5344CB8AC3E}">
        <p14:creationId xmlns:p14="http://schemas.microsoft.com/office/powerpoint/2010/main" val="343323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5279626" y="3641772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5279626" y="22752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7964299" y="2493101"/>
            <a:ext cx="1211158" cy="338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SnapshotL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74E0398-73F9-8BB6-5376-435222670478}"/>
              </a:ext>
            </a:extLst>
          </p:cNvPr>
          <p:cNvSpPr/>
          <p:nvPr/>
        </p:nvSpPr>
        <p:spPr>
          <a:xfrm>
            <a:off x="7954344" y="3656166"/>
            <a:ext cx="1221113" cy="6051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3C2A79A-49E9-83BD-3D3A-D8EECAAEEBFB}"/>
              </a:ext>
            </a:extLst>
          </p:cNvPr>
          <p:cNvCxnSpPr>
            <a:cxnSpLocks/>
            <a:stCxn id="56" idx="0"/>
            <a:endCxn id="16" idx="2"/>
          </p:cNvCxnSpPr>
          <p:nvPr/>
        </p:nvCxnSpPr>
        <p:spPr>
          <a:xfrm flipV="1">
            <a:off x="8564901" y="2831611"/>
            <a:ext cx="4977" cy="82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788488" y="369597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766112" y="1805880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785441" y="312005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788488" y="270681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792143" y="270681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788488" y="312005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792144" y="371109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637618" y="280687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644319" y="331683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637619" y="394329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147488" y="29345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6214880" y="305310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H="1" flipV="1">
            <a:off x="6214880" y="351361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7156469" y="351602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stCxn id="80" idx="0"/>
            <a:endCxn id="39" idx="2"/>
          </p:cNvCxnSpPr>
          <p:nvPr/>
        </p:nvCxnSpPr>
        <p:spPr>
          <a:xfrm flipH="1" flipV="1">
            <a:off x="6652942" y="2216458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stCxn id="40" idx="1"/>
            <a:endCxn id="39" idx="1"/>
          </p:cNvCxnSpPr>
          <p:nvPr/>
        </p:nvCxnSpPr>
        <p:spPr>
          <a:xfrm rot="10800000">
            <a:off x="5766113" y="2011169"/>
            <a:ext cx="19329" cy="1305666"/>
          </a:xfrm>
          <a:prstGeom prst="bentConnector3">
            <a:avLst>
              <a:gd name="adj1" fmla="val 1282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7058673" y="300474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524449" y="2011169"/>
            <a:ext cx="15323" cy="1306871"/>
          </a:xfrm>
          <a:prstGeom prst="bentConnector3">
            <a:avLst>
              <a:gd name="adj1" fmla="val 16984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75112D8-89EE-7E2D-AB33-E36685A3ED2A}"/>
              </a:ext>
            </a:extLst>
          </p:cNvPr>
          <p:cNvSpPr/>
          <p:nvPr/>
        </p:nvSpPr>
        <p:spPr>
          <a:xfrm>
            <a:off x="5709937" y="2324713"/>
            <a:ext cx="1952030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/>
              <a:t>SnapshotElements</a:t>
            </a:r>
            <a:endParaRPr lang="de-DE" i="1" dirty="0"/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7539772" y="2011169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766113" y="2011169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A9AE5F5-0C5C-D3FD-F915-FA54559F982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532110" y="2208671"/>
            <a:ext cx="1037768" cy="28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Gleichschenkliges Dreieck 100">
            <a:extLst>
              <a:ext uri="{FF2B5EF4-FFF2-40B4-BE49-F238E27FC236}">
                <a16:creationId xmlns:a16="http://schemas.microsoft.com/office/drawing/2014/main" id="{01B530A8-7CF6-92DB-C1AF-E04CD57D8062}"/>
              </a:ext>
            </a:extLst>
          </p:cNvPr>
          <p:cNvSpPr/>
          <p:nvPr/>
        </p:nvSpPr>
        <p:spPr>
          <a:xfrm>
            <a:off x="6652942" y="253797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B2BF9011-D6F6-2B71-F99A-0567998ABCC8}"/>
              </a:ext>
            </a:extLst>
          </p:cNvPr>
          <p:cNvCxnSpPr>
            <a:cxnSpLocks/>
            <a:stCxn id="101" idx="3"/>
            <a:endCxn id="42" idx="0"/>
          </p:cNvCxnSpPr>
          <p:nvPr/>
        </p:nvCxnSpPr>
        <p:spPr>
          <a:xfrm flipH="1">
            <a:off x="6214881" y="2656517"/>
            <a:ext cx="5054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D5B22428-10F4-2E0E-A29B-F629B5EB5FDD}"/>
              </a:ext>
            </a:extLst>
          </p:cNvPr>
          <p:cNvCxnSpPr>
            <a:cxnSpLocks/>
            <a:stCxn id="101" idx="3"/>
            <a:endCxn id="41" idx="0"/>
          </p:cNvCxnSpPr>
          <p:nvPr/>
        </p:nvCxnSpPr>
        <p:spPr>
          <a:xfrm>
            <a:off x="6720334" y="2656517"/>
            <a:ext cx="4536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A9B4B122-F16C-5DE5-62D8-C815EFD0DA6C}"/>
              </a:ext>
            </a:extLst>
          </p:cNvPr>
          <p:cNvCxnSpPr>
            <a:cxnSpLocks/>
            <a:stCxn id="16" idx="1"/>
            <a:endCxn id="80" idx="3"/>
          </p:cNvCxnSpPr>
          <p:nvPr/>
        </p:nvCxnSpPr>
        <p:spPr>
          <a:xfrm rot="10800000">
            <a:off x="7661967" y="2432594"/>
            <a:ext cx="302332" cy="229762"/>
          </a:xfrm>
          <a:prstGeom prst="bentConnector3">
            <a:avLst>
              <a:gd name="adj1" fmla="val 3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9318592" y="1836343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9409611" y="298986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9575500" y="377819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911616" y="944536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6776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3976938" y="291710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 flipV="1">
            <a:off x="2977332" y="3101772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76676" y="2502041"/>
            <a:ext cx="8575760" cy="4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1151558" y="1580451"/>
            <a:ext cx="112582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451607" y="350165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9AA81B9-BA53-7102-382F-A3305FCC8DA0}"/>
              </a:ext>
            </a:extLst>
          </p:cNvPr>
          <p:cNvSpPr/>
          <p:nvPr/>
        </p:nvSpPr>
        <p:spPr>
          <a:xfrm>
            <a:off x="2124256" y="3512728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22B3BBD-FAE7-EE85-3A13-766B7D36DC34}"/>
              </a:ext>
            </a:extLst>
          </p:cNvPr>
          <p:cNvSpPr/>
          <p:nvPr/>
        </p:nvSpPr>
        <p:spPr>
          <a:xfrm>
            <a:off x="5972171" y="3478580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5946825-DD72-131D-A30C-E2A43BAE078A}"/>
              </a:ext>
            </a:extLst>
          </p:cNvPr>
          <p:cNvSpPr/>
          <p:nvPr/>
        </p:nvSpPr>
        <p:spPr>
          <a:xfrm>
            <a:off x="3872985" y="379644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CEB54D9E-5B43-B812-96DE-0FB55F55EA10}"/>
              </a:ext>
            </a:extLst>
          </p:cNvPr>
          <p:cNvCxnSpPr>
            <a:cxnSpLocks/>
            <a:stCxn id="74" idx="1"/>
            <a:endCxn id="46" idx="3"/>
          </p:cNvCxnSpPr>
          <p:nvPr/>
        </p:nvCxnSpPr>
        <p:spPr>
          <a:xfrm rot="10800000">
            <a:off x="2977331" y="3697394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CF48ABD6-B2C9-9E34-FF90-03FA4E0AC4B2}"/>
              </a:ext>
            </a:extLst>
          </p:cNvPr>
          <p:cNvCxnSpPr>
            <a:cxnSpLocks/>
            <a:stCxn id="68" idx="1"/>
            <a:endCxn id="10" idx="3"/>
          </p:cNvCxnSpPr>
          <p:nvPr/>
        </p:nvCxnSpPr>
        <p:spPr>
          <a:xfrm rot="10800000">
            <a:off x="5308589" y="3101772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E0B21FE2-D2F8-1B35-71D3-F5A9742F0DB8}"/>
              </a:ext>
            </a:extLst>
          </p:cNvPr>
          <p:cNvCxnSpPr>
            <a:cxnSpLocks/>
            <a:stCxn id="68" idx="1"/>
            <a:endCxn id="74" idx="3"/>
          </p:cNvCxnSpPr>
          <p:nvPr/>
        </p:nvCxnSpPr>
        <p:spPr>
          <a:xfrm rot="10800000" flipV="1">
            <a:off x="5204637" y="3697394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CF5EF21-886C-050E-7CA6-09EC909BC9BA}"/>
              </a:ext>
            </a:extLst>
          </p:cNvPr>
          <p:cNvSpPr/>
          <p:nvPr/>
        </p:nvSpPr>
        <p:spPr>
          <a:xfrm>
            <a:off x="1877831" y="527929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6041828-58EB-8D08-7A3F-B0BDC788B558}"/>
              </a:ext>
            </a:extLst>
          </p:cNvPr>
          <p:cNvSpPr/>
          <p:nvPr/>
        </p:nvSpPr>
        <p:spPr>
          <a:xfrm>
            <a:off x="1911119" y="630798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BFE16B9-18CE-FC89-2608-1CBD5A92F9B6}"/>
              </a:ext>
            </a:extLst>
          </p:cNvPr>
          <p:cNvSpPr/>
          <p:nvPr/>
        </p:nvSpPr>
        <p:spPr>
          <a:xfrm>
            <a:off x="3976938" y="52439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ABAE50F-B330-4D15-ACF0-C8A5CCF1175D}"/>
              </a:ext>
            </a:extLst>
          </p:cNvPr>
          <p:cNvSpPr/>
          <p:nvPr/>
        </p:nvSpPr>
        <p:spPr>
          <a:xfrm>
            <a:off x="3933106" y="612332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E762A014-EEC8-4801-060A-D1DD3FC6F30E}"/>
              </a:ext>
            </a:extLst>
          </p:cNvPr>
          <p:cNvCxnSpPr>
            <a:cxnSpLocks/>
            <a:stCxn id="98" idx="1"/>
            <a:endCxn id="92" idx="3"/>
          </p:cNvCxnSpPr>
          <p:nvPr/>
        </p:nvCxnSpPr>
        <p:spPr>
          <a:xfrm rot="10800000" flipV="1">
            <a:off x="3115644" y="542865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68DB9D94-0D7D-DF9B-EAFA-0B814FEF428A}"/>
              </a:ext>
            </a:extLst>
          </p:cNvPr>
          <p:cNvCxnSpPr>
            <a:cxnSpLocks/>
            <a:stCxn id="101" idx="1"/>
            <a:endCxn id="93" idx="3"/>
          </p:cNvCxnSpPr>
          <p:nvPr/>
        </p:nvCxnSpPr>
        <p:spPr>
          <a:xfrm rot="10800000" flipV="1">
            <a:off x="3148932" y="630798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D6E73CFA-4F72-AFFA-2499-BD0021B3FC29}"/>
              </a:ext>
            </a:extLst>
          </p:cNvPr>
          <p:cNvSpPr/>
          <p:nvPr/>
        </p:nvSpPr>
        <p:spPr>
          <a:xfrm>
            <a:off x="6250535" y="514206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F93B8DA-4FBD-A356-62CE-4543F5D8795F}"/>
              </a:ext>
            </a:extLst>
          </p:cNvPr>
          <p:cNvCxnSpPr>
            <a:cxnSpLocks/>
            <a:stCxn id="119" idx="1"/>
            <a:endCxn id="98" idx="3"/>
          </p:cNvCxnSpPr>
          <p:nvPr/>
        </p:nvCxnSpPr>
        <p:spPr>
          <a:xfrm rot="10800000" flipV="1">
            <a:off x="5581173" y="536087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2640FB4-D112-2F29-5AF9-324002885B2E}"/>
              </a:ext>
            </a:extLst>
          </p:cNvPr>
          <p:cNvCxnSpPr>
            <a:cxnSpLocks/>
          </p:cNvCxnSpPr>
          <p:nvPr/>
        </p:nvCxnSpPr>
        <p:spPr>
          <a:xfrm flipV="1">
            <a:off x="284584" y="4606176"/>
            <a:ext cx="8990045" cy="4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19D322CD-9A7A-4A51-67CD-15471F7A7C9E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1304682" y="3686325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459FAD5C-FF2C-E178-32F6-BA915833C25A}"/>
              </a:ext>
            </a:extLst>
          </p:cNvPr>
          <p:cNvCxnSpPr>
            <a:cxnSpLocks/>
            <a:stCxn id="71" idx="3"/>
            <a:endCxn id="92" idx="1"/>
          </p:cNvCxnSpPr>
          <p:nvPr/>
        </p:nvCxnSpPr>
        <p:spPr>
          <a:xfrm flipV="1">
            <a:off x="1414488" y="546395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1A177DD-BB41-7B9C-3AD6-3B1BC1800FD2}"/>
              </a:ext>
            </a:extLst>
          </p:cNvPr>
          <p:cNvSpPr/>
          <p:nvPr/>
        </p:nvSpPr>
        <p:spPr>
          <a:xfrm>
            <a:off x="3933106" y="158769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18F7FD-A229-2BAB-6718-F13FACADA8A4}"/>
              </a:ext>
            </a:extLst>
          </p:cNvPr>
          <p:cNvSpPr/>
          <p:nvPr/>
        </p:nvSpPr>
        <p:spPr>
          <a:xfrm>
            <a:off x="6525397" y="160991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BF6DABFB-4AB5-D206-4876-6038AF75DF1D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277380" y="1765117"/>
            <a:ext cx="1655727" cy="7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53913E6B-9B3E-2A09-1760-C04CA94DF79C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5264757" y="1772365"/>
            <a:ext cx="1260640" cy="22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77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4899932" y="2893395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5565758" y="2808867"/>
            <a:ext cx="1855974" cy="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5565758" y="3262727"/>
            <a:ext cx="1855974" cy="28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597906" y="204723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1158993" y="2679910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917474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344012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770549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344012" y="4775826"/>
            <a:ext cx="238454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5565758" y="2231904"/>
            <a:ext cx="5032148" cy="66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294106" cy="6800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4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14746A2-2C7F-81B2-C54C-9DEC80DA7D55}"/>
              </a:ext>
            </a:extLst>
          </p:cNvPr>
          <p:cNvSpPr/>
          <p:nvPr/>
        </p:nvSpPr>
        <p:spPr>
          <a:xfrm>
            <a:off x="1956787" y="1065320"/>
            <a:ext cx="1420427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63C1C5-95CE-22BD-1D30-FC61E3EC36BA}"/>
              </a:ext>
            </a:extLst>
          </p:cNvPr>
          <p:cNvSpPr/>
          <p:nvPr/>
        </p:nvSpPr>
        <p:spPr>
          <a:xfrm>
            <a:off x="1274685" y="1910178"/>
            <a:ext cx="682102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30110F-CA08-3CBF-701F-DFB9340D952B}"/>
              </a:ext>
            </a:extLst>
          </p:cNvPr>
          <p:cNvSpPr/>
          <p:nvPr/>
        </p:nvSpPr>
        <p:spPr>
          <a:xfrm>
            <a:off x="2119544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72C51E-D1B2-5A0A-26D3-F186CB615954}"/>
              </a:ext>
            </a:extLst>
          </p:cNvPr>
          <p:cNvSpPr/>
          <p:nvPr/>
        </p:nvSpPr>
        <p:spPr>
          <a:xfrm>
            <a:off x="3036163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2A7D594-42CA-509D-FABB-0C26A0CD5A1B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1615736" y="1402672"/>
            <a:ext cx="1051265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006432-C6A3-7878-E597-C3C339ADAEE6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460595" y="1402672"/>
            <a:ext cx="206406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EE9009-5AB8-4703-2C12-F866A435165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2667001" y="1402672"/>
            <a:ext cx="7102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Würfel 16">
            <a:extLst>
              <a:ext uri="{FF2B5EF4-FFF2-40B4-BE49-F238E27FC236}">
                <a16:creationId xmlns:a16="http://schemas.microsoft.com/office/drawing/2014/main" id="{80D75FA3-9441-6D20-AB05-645C9F4A6980}"/>
              </a:ext>
            </a:extLst>
          </p:cNvPr>
          <p:cNvSpPr/>
          <p:nvPr/>
        </p:nvSpPr>
        <p:spPr>
          <a:xfrm>
            <a:off x="1100831" y="2772792"/>
            <a:ext cx="2617434" cy="507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Generator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9F61DFF-A675-1E24-5E96-436811FE3E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15736" y="2247530"/>
            <a:ext cx="525632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153C07-C189-03B2-1117-3C855F6E966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460595" y="2247530"/>
            <a:ext cx="12391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7B67573-D2A5-A5F9-4341-0EDDE9D7AD2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22107" y="2247530"/>
            <a:ext cx="355107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7F15F8E-D0A8-A11C-1045-2DFBABC765A9}"/>
              </a:ext>
            </a:extLst>
          </p:cNvPr>
          <p:cNvSpPr/>
          <p:nvPr/>
        </p:nvSpPr>
        <p:spPr>
          <a:xfrm>
            <a:off x="1465371" y="3787804"/>
            <a:ext cx="1761478" cy="50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9118A8B-616A-5E31-F5FD-89D33B836634}"/>
              </a:ext>
            </a:extLst>
          </p:cNvPr>
          <p:cNvCxnSpPr>
            <a:cxnSpLocks/>
            <a:stCxn id="17" idx="3"/>
            <a:endCxn id="27" idx="0"/>
          </p:cNvCxnSpPr>
          <p:nvPr/>
        </p:nvCxnSpPr>
        <p:spPr>
          <a:xfrm>
            <a:off x="2346110" y="3280298"/>
            <a:ext cx="0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A50A44E7-A72E-1F91-8599-CE5795F8844A}"/>
              </a:ext>
            </a:extLst>
          </p:cNvPr>
          <p:cNvSpPr/>
          <p:nvPr/>
        </p:nvSpPr>
        <p:spPr>
          <a:xfrm>
            <a:off x="3199660" y="3787804"/>
            <a:ext cx="341051" cy="50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1CACA6C1-C965-D248-938F-61F687047417}"/>
              </a:ext>
            </a:extLst>
          </p:cNvPr>
          <p:cNvSpPr/>
          <p:nvPr/>
        </p:nvSpPr>
        <p:spPr>
          <a:xfrm>
            <a:off x="3602856" y="3903953"/>
            <a:ext cx="2105486" cy="275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097131A7-AA25-1E8B-6E21-822376652978}"/>
              </a:ext>
            </a:extLst>
          </p:cNvPr>
          <p:cNvSpPr/>
          <p:nvPr/>
        </p:nvSpPr>
        <p:spPr>
          <a:xfrm>
            <a:off x="5770487" y="3766349"/>
            <a:ext cx="2105486" cy="5075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DC5C179-B49C-9353-EF5D-DCAD75DEC435}"/>
              </a:ext>
            </a:extLst>
          </p:cNvPr>
          <p:cNvSpPr/>
          <p:nvPr/>
        </p:nvSpPr>
        <p:spPr>
          <a:xfrm>
            <a:off x="6144825" y="2824211"/>
            <a:ext cx="1198484" cy="534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View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FF7B09B-9219-2E82-736C-A9AE57BCAEEA}"/>
              </a:ext>
            </a:extLst>
          </p:cNvPr>
          <p:cNvSpPr/>
          <p:nvPr/>
        </p:nvSpPr>
        <p:spPr>
          <a:xfrm>
            <a:off x="6254315" y="2239386"/>
            <a:ext cx="979503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1427345-3DEA-C7E4-1496-76CA2C40F9FF}"/>
              </a:ext>
            </a:extLst>
          </p:cNvPr>
          <p:cNvSpPr/>
          <p:nvPr/>
        </p:nvSpPr>
        <p:spPr>
          <a:xfrm>
            <a:off x="7125542" y="1662704"/>
            <a:ext cx="682102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86BA039-4BEF-0128-914E-1CD0C3C3F2D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6744067" y="2000056"/>
            <a:ext cx="722526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80F9489-9D71-9963-D464-4AFF0F057F7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6744067" y="2576738"/>
            <a:ext cx="0" cy="24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5FC88345-B24C-0887-F746-19C2D9B4CD06}"/>
              </a:ext>
            </a:extLst>
          </p:cNvPr>
          <p:cNvSpPr/>
          <p:nvPr/>
        </p:nvSpPr>
        <p:spPr>
          <a:xfrm>
            <a:off x="7492010" y="2824210"/>
            <a:ext cx="1332394" cy="534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Behaviour</a:t>
            </a:r>
            <a:r>
              <a:rPr lang="de-DE" dirty="0"/>
              <a:t> View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1E5C2B5-BD67-722A-644A-9A5BDCC5D4EE}"/>
              </a:ext>
            </a:extLst>
          </p:cNvPr>
          <p:cNvSpPr/>
          <p:nvPr/>
        </p:nvSpPr>
        <p:spPr>
          <a:xfrm>
            <a:off x="7526038" y="2239386"/>
            <a:ext cx="1298366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AECADC-8973-693A-49FA-F0D000C805F2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H="1" flipV="1">
            <a:off x="7466593" y="2000056"/>
            <a:ext cx="708628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289046E-2A1A-777B-3E16-B9F5E9FE2424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8158207" y="2576738"/>
            <a:ext cx="17014" cy="2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050E10E8-E7BC-36F0-195B-7C56509E9BDA}"/>
              </a:ext>
            </a:extLst>
          </p:cNvPr>
          <p:cNvCxnSpPr>
            <a:stCxn id="4" idx="0"/>
            <a:endCxn id="38" idx="1"/>
          </p:cNvCxnSpPr>
          <p:nvPr/>
        </p:nvCxnSpPr>
        <p:spPr>
          <a:xfrm rot="16200000" flipH="1">
            <a:off x="3686083" y="-160169"/>
            <a:ext cx="497884" cy="4638579"/>
          </a:xfrm>
          <a:prstGeom prst="curvedConnector4">
            <a:avLst>
              <a:gd name="adj1" fmla="val -45914"/>
              <a:gd name="adj2" fmla="val 536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486BF397-AE92-C3A6-7B5B-13766D3556B1}"/>
              </a:ext>
            </a:extLst>
          </p:cNvPr>
          <p:cNvCxnSpPr>
            <a:cxnSpLocks/>
            <a:stCxn id="6" idx="2"/>
            <a:endCxn id="50" idx="3"/>
          </p:cNvCxnSpPr>
          <p:nvPr/>
        </p:nvCxnSpPr>
        <p:spPr>
          <a:xfrm rot="16200000" flipH="1">
            <a:off x="5562233" y="-854109"/>
            <a:ext cx="160532" cy="6363809"/>
          </a:xfrm>
          <a:prstGeom prst="curvedConnector4">
            <a:avLst>
              <a:gd name="adj1" fmla="val 297704"/>
              <a:gd name="adj2" fmla="val 103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DAD316E0-9ADB-BE36-8C68-7169822565DB}"/>
              </a:ext>
            </a:extLst>
          </p:cNvPr>
          <p:cNvCxnSpPr>
            <a:cxnSpLocks/>
            <a:stCxn id="8" idx="2"/>
            <a:endCxn id="50" idx="3"/>
          </p:cNvCxnSpPr>
          <p:nvPr/>
        </p:nvCxnSpPr>
        <p:spPr>
          <a:xfrm rot="16200000" flipH="1">
            <a:off x="6020543" y="-395799"/>
            <a:ext cx="160532" cy="5447190"/>
          </a:xfrm>
          <a:prstGeom prst="curvedConnector4">
            <a:avLst>
              <a:gd name="adj1" fmla="val 253463"/>
              <a:gd name="adj2" fmla="val 1041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Wolke 68">
            <a:extLst>
              <a:ext uri="{FF2B5EF4-FFF2-40B4-BE49-F238E27FC236}">
                <a16:creationId xmlns:a16="http://schemas.microsoft.com/office/drawing/2014/main" id="{8C980306-0280-2766-E775-E60F0FE3813E}"/>
              </a:ext>
            </a:extLst>
          </p:cNvPr>
          <p:cNvSpPr/>
          <p:nvPr/>
        </p:nvSpPr>
        <p:spPr>
          <a:xfrm>
            <a:off x="9081856" y="2247529"/>
            <a:ext cx="2832718" cy="8419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Generic</a:t>
            </a:r>
            <a:r>
              <a:rPr lang="de-DE" dirty="0"/>
              <a:t> Transformation Possible??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9CFF885-2209-A47A-FA9B-3E98EFB08BCF}"/>
              </a:ext>
            </a:extLst>
          </p:cNvPr>
          <p:cNvSpPr/>
          <p:nvPr/>
        </p:nvSpPr>
        <p:spPr>
          <a:xfrm>
            <a:off x="9260705" y="3663506"/>
            <a:ext cx="2317812" cy="672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Level-</a:t>
            </a:r>
            <a:r>
              <a:rPr lang="de-DE" dirty="0" err="1"/>
              <a:t>flattening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Transformation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A211079-6202-E263-078E-849562C2EA08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744067" y="3359091"/>
            <a:ext cx="142601" cy="40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E393DAD-D08F-77A0-6254-AE58C241E58C}"/>
              </a:ext>
            </a:extLst>
          </p:cNvPr>
          <p:cNvCxnSpPr>
            <a:cxnSpLocks/>
            <a:stCxn id="48" idx="2"/>
            <a:endCxn id="35" idx="0"/>
          </p:cNvCxnSpPr>
          <p:nvPr/>
        </p:nvCxnSpPr>
        <p:spPr>
          <a:xfrm flipH="1">
            <a:off x="6886668" y="3359089"/>
            <a:ext cx="1271539" cy="40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38015F4F-7B38-0C2D-F5B0-74B76C09B4B4}"/>
              </a:ext>
            </a:extLst>
          </p:cNvPr>
          <p:cNvSpPr/>
          <p:nvPr/>
        </p:nvSpPr>
        <p:spPr>
          <a:xfrm>
            <a:off x="10316223" y="3105332"/>
            <a:ext cx="363984" cy="5348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128AEFB-4451-5488-BB29-C9A73E66E285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EFADE4-B6A0-A3D0-55C8-74B22B386938}"/>
              </a:ext>
            </a:extLst>
          </p:cNvPr>
          <p:cNvSpPr txBox="1"/>
          <p:nvPr/>
        </p:nvSpPr>
        <p:spPr>
          <a:xfrm>
            <a:off x="10104582" y="1560945"/>
            <a:ext cx="147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 Statement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E79C19E-C460-2D09-4F0D-879536DF0493}"/>
              </a:ext>
            </a:extLst>
          </p:cNvPr>
          <p:cNvSpPr txBox="1"/>
          <p:nvPr/>
        </p:nvSpPr>
        <p:spPr>
          <a:xfrm>
            <a:off x="9943239" y="4359285"/>
            <a:ext cx="14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712238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Snapshot-based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873665" y="174291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460897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23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001855" y="4659005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723357" y="6165774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8326" cy="13899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DC02F70-F1AC-111D-7B49-BA120838F43C}"/>
              </a:ext>
            </a:extLst>
          </p:cNvPr>
          <p:cNvSpPr/>
          <p:nvPr/>
        </p:nvSpPr>
        <p:spPr>
          <a:xfrm>
            <a:off x="9033438" y="5162555"/>
            <a:ext cx="2808495" cy="413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894E90F-F54B-89B5-69BC-ACD4C564C619}"/>
              </a:ext>
            </a:extLst>
          </p:cNvPr>
          <p:cNvSpPr/>
          <p:nvPr/>
        </p:nvSpPr>
        <p:spPr>
          <a:xfrm>
            <a:off x="9821310" y="600441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6242AD9-0CB3-3610-B12D-8353F223965C}"/>
              </a:ext>
            </a:extLst>
          </p:cNvPr>
          <p:cNvSpPr/>
          <p:nvPr/>
        </p:nvSpPr>
        <p:spPr>
          <a:xfrm>
            <a:off x="8753382" y="6323877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55365977-8C19-CD17-21AA-76F7DF5FF6C5}"/>
              </a:ext>
            </a:extLst>
          </p:cNvPr>
          <p:cNvSpPr/>
          <p:nvPr/>
        </p:nvSpPr>
        <p:spPr>
          <a:xfrm>
            <a:off x="9033438" y="5560250"/>
            <a:ext cx="2808495" cy="231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r>
              <a:rPr lang="de-DE" dirty="0"/>
              <a:t> + </a:t>
            </a:r>
            <a:r>
              <a:rPr lang="de-DE" dirty="0" err="1"/>
              <a:t>history</a:t>
            </a:r>
            <a:r>
              <a:rPr lang="de-DE" dirty="0"/>
              <a:t> {….}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A991F13-0E55-A061-06CF-1BEEE3E740C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0437686" y="3111755"/>
            <a:ext cx="130760" cy="20508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0091A49-2DB8-FCAD-D55C-71DFB3B65AC1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10363201" y="3631952"/>
            <a:ext cx="123935" cy="23724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26A3D8-5AEE-FAA9-E246-501C5C729134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>
          <a:xfrm flipV="1">
            <a:off x="9148439" y="4133716"/>
            <a:ext cx="621435" cy="21901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D2E4E92-3D06-5F44-6D22-92D2509EFDA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Temporal-based </a:t>
            </a:r>
          </a:p>
        </p:txBody>
      </p:sp>
    </p:spTree>
    <p:extLst>
      <p:ext uri="{BB962C8B-B14F-4D97-AF65-F5344CB8AC3E}">
        <p14:creationId xmlns:p14="http://schemas.microsoft.com/office/powerpoint/2010/main" val="3435670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155485" y="524617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155484" y="576636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155484" y="6268133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16530" y="3244535"/>
            <a:ext cx="43895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402101" cy="29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  <a:endCxn id="54" idx="3"/>
          </p:cNvCxnSpPr>
          <p:nvPr/>
        </p:nvCxnSpPr>
        <p:spPr>
          <a:xfrm flipH="1" flipV="1">
            <a:off x="8753382" y="2815286"/>
            <a:ext cx="1067929" cy="24308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7660750" y="4766514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937141" y="6124713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42110" cy="13488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439FDD-AA1D-97FB-EEF4-C8F5E1CA2810}"/>
              </a:ext>
            </a:extLst>
          </p:cNvPr>
          <p:cNvSpPr txBox="1"/>
          <p:nvPr/>
        </p:nvSpPr>
        <p:spPr>
          <a:xfrm>
            <a:off x="10480054" y="5270050"/>
            <a:ext cx="217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 {</a:t>
            </a:r>
            <a:r>
              <a:rPr lang="de-DE" sz="1400" dirty="0" err="1"/>
              <a:t>history</a:t>
            </a:r>
            <a:r>
              <a:rPr lang="de-DE" sz="1400" dirty="0"/>
              <a:t>…}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1A55FCA-94BB-6887-C14F-8D6D698578F3}"/>
              </a:ext>
            </a:extLst>
          </p:cNvPr>
          <p:cNvSpPr txBox="1"/>
          <p:nvPr/>
        </p:nvSpPr>
        <p:spPr>
          <a:xfrm>
            <a:off x="10420510" y="5724236"/>
            <a:ext cx="177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 {</a:t>
            </a:r>
            <a:r>
              <a:rPr lang="de-DE" sz="1400" dirty="0" err="1"/>
              <a:t>history</a:t>
            </a:r>
            <a:r>
              <a:rPr lang="de-DE" sz="1400" dirty="0"/>
              <a:t>}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EF7907A-B04F-DCAE-9D8A-40738FD379E6}"/>
              </a:ext>
            </a:extLst>
          </p:cNvPr>
          <p:cNvSpPr/>
          <p:nvPr/>
        </p:nvSpPr>
        <p:spPr>
          <a:xfrm>
            <a:off x="7416451" y="2935976"/>
            <a:ext cx="1336931" cy="25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active:Temporal</a:t>
            </a:r>
            <a:endParaRPr lang="de-DE" sz="1400" baseline="300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98CB438-0610-9EC4-A7D5-E6419386B2C2}"/>
              </a:ext>
            </a:extLst>
          </p:cNvPr>
          <p:cNvSpPr/>
          <p:nvPr/>
        </p:nvSpPr>
        <p:spPr>
          <a:xfrm>
            <a:off x="7910262" y="5710941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655AA71-2B56-F2C7-4CDB-A1F01EC154CA}"/>
              </a:ext>
            </a:extLst>
          </p:cNvPr>
          <p:cNvCxnSpPr>
            <a:cxnSpLocks/>
            <a:stCxn id="57" idx="0"/>
            <a:endCxn id="30" idx="2"/>
          </p:cNvCxnSpPr>
          <p:nvPr/>
        </p:nvCxnSpPr>
        <p:spPr>
          <a:xfrm flipH="1" flipV="1">
            <a:off x="8334946" y="4176638"/>
            <a:ext cx="99472" cy="153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0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4695252" y="600625"/>
            <a:ext cx="129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EClass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7646352" y="1662783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9831610" y="1669094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8942352" y="1847450"/>
            <a:ext cx="889258" cy="6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>
            <a:cxnSpLocks/>
          </p:cNvCxnSpPr>
          <p:nvPr/>
        </p:nvCxnSpPr>
        <p:spPr>
          <a:xfrm>
            <a:off x="179327" y="1286738"/>
            <a:ext cx="8508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318731" y="3099147"/>
            <a:ext cx="11130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9831611" y="2021523"/>
            <a:ext cx="1296000" cy="465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7646353" y="2026996"/>
            <a:ext cx="1296000" cy="631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399117" y="2219811"/>
            <a:ext cx="142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2520617" y="1664900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285486" y="537924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241645" y="3354136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rot="10800000" flipV="1">
            <a:off x="5828914" y="1847449"/>
            <a:ext cx="1817438" cy="3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6322201" y="3199391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45" idx="3"/>
          </p:cNvCxnSpPr>
          <p:nvPr/>
        </p:nvCxnSpPr>
        <p:spPr>
          <a:xfrm rot="10800000" flipV="1">
            <a:off x="5800201" y="3384056"/>
            <a:ext cx="522000" cy="25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867829" y="3449667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2947154" y="3450902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9620605" y="3526159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7169494" y="3984509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45" idx="3"/>
          </p:cNvCxnSpPr>
          <p:nvPr/>
        </p:nvCxnSpPr>
        <p:spPr>
          <a:xfrm rot="10800000">
            <a:off x="5800202" y="3639895"/>
            <a:ext cx="1369293" cy="529281"/>
          </a:xfrm>
          <a:prstGeom prst="bentConnector3">
            <a:avLst>
              <a:gd name="adj1" fmla="val 81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7653853" y="3384057"/>
            <a:ext cx="1966753" cy="360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8501145" y="3744973"/>
            <a:ext cx="1119460" cy="42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720904" y="3634333"/>
            <a:ext cx="226250" cy="1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364FA1D5-5304-D472-1BDC-350CE451EE8A}"/>
              </a:ext>
            </a:extLst>
          </p:cNvPr>
          <p:cNvSpPr/>
          <p:nvPr/>
        </p:nvSpPr>
        <p:spPr>
          <a:xfrm>
            <a:off x="4532914" y="1666745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97D7F35-956C-AE7C-2F84-E32AFD1B9380}"/>
              </a:ext>
            </a:extLst>
          </p:cNvPr>
          <p:cNvSpPr/>
          <p:nvPr/>
        </p:nvSpPr>
        <p:spPr>
          <a:xfrm>
            <a:off x="4175908" y="3455228"/>
            <a:ext cx="16242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140528AA-978F-EBB3-C5CA-94BFA0EDF50B}"/>
              </a:ext>
            </a:extLst>
          </p:cNvPr>
          <p:cNvCxnSpPr>
            <a:cxnSpLocks/>
            <a:stCxn id="66" idx="3"/>
            <a:endCxn id="45" idx="1"/>
          </p:cNvCxnSpPr>
          <p:nvPr/>
        </p:nvCxnSpPr>
        <p:spPr>
          <a:xfrm>
            <a:off x="3800229" y="3635568"/>
            <a:ext cx="375679" cy="4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837B69ED-C915-BCFF-8760-FA9CDEB35936}"/>
              </a:ext>
            </a:extLst>
          </p:cNvPr>
          <p:cNvCxnSpPr>
            <a:cxnSpLocks/>
            <a:stCxn id="6" idx="0"/>
            <a:endCxn id="92" idx="2"/>
          </p:cNvCxnSpPr>
          <p:nvPr/>
        </p:nvCxnSpPr>
        <p:spPr>
          <a:xfrm rot="16200000" flipV="1">
            <a:off x="6546101" y="-85468"/>
            <a:ext cx="711525" cy="2784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4C9059D-EF03-E970-E6EA-0D9B59E10150}"/>
              </a:ext>
            </a:extLst>
          </p:cNvPr>
          <p:cNvCxnSpPr>
            <a:cxnSpLocks/>
            <a:stCxn id="8" idx="0"/>
            <a:endCxn id="80" idx="2"/>
          </p:cNvCxnSpPr>
          <p:nvPr/>
        </p:nvCxnSpPr>
        <p:spPr>
          <a:xfrm rot="16200000" flipV="1">
            <a:off x="7802086" y="-1008430"/>
            <a:ext cx="714669" cy="4640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FE2F03C-2385-6643-423D-412679A65654}"/>
              </a:ext>
            </a:extLst>
          </p:cNvPr>
          <p:cNvSpPr/>
          <p:nvPr/>
        </p:nvSpPr>
        <p:spPr>
          <a:xfrm>
            <a:off x="5677230" y="767144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98D40A5-8E59-F065-455A-B722EA0AF7AB}"/>
              </a:ext>
            </a:extLst>
          </p:cNvPr>
          <p:cNvSpPr/>
          <p:nvPr/>
        </p:nvSpPr>
        <p:spPr>
          <a:xfrm>
            <a:off x="4690452" y="764631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EBF929B-21F4-B4CF-5355-45F9BE7FB5C9}"/>
              </a:ext>
            </a:extLst>
          </p:cNvPr>
          <p:cNvSpPr/>
          <p:nvPr/>
        </p:nvSpPr>
        <p:spPr>
          <a:xfrm>
            <a:off x="5016520" y="763323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D48508B-0727-F64E-C9DB-48A4894431FD}"/>
              </a:ext>
            </a:extLst>
          </p:cNvPr>
          <p:cNvSpPr/>
          <p:nvPr/>
        </p:nvSpPr>
        <p:spPr>
          <a:xfrm>
            <a:off x="5347374" y="763977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5CDC43F2-274B-A297-BA3E-3573351DF069}"/>
              </a:ext>
            </a:extLst>
          </p:cNvPr>
          <p:cNvCxnSpPr>
            <a:cxnSpLocks/>
            <a:stCxn id="16" idx="0"/>
            <a:endCxn id="90" idx="2"/>
          </p:cNvCxnSpPr>
          <p:nvPr/>
        </p:nvCxnSpPr>
        <p:spPr>
          <a:xfrm rot="5400000" flipH="1" flipV="1">
            <a:off x="3543309" y="355758"/>
            <a:ext cx="712988" cy="1905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1D362584-16D5-F18A-5F10-3BC326FB7E94}"/>
              </a:ext>
            </a:extLst>
          </p:cNvPr>
          <p:cNvCxnSpPr>
            <a:cxnSpLocks/>
            <a:stCxn id="23" idx="0"/>
            <a:endCxn id="91" idx="2"/>
          </p:cNvCxnSpPr>
          <p:nvPr/>
        </p:nvCxnSpPr>
        <p:spPr>
          <a:xfrm rot="16200000" flipV="1">
            <a:off x="4821647" y="1307478"/>
            <a:ext cx="716141" cy="2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19A117A5-DE8E-14F3-43AA-DC3F6562551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rot="10800000">
            <a:off x="3373692" y="1849567"/>
            <a:ext cx="1159222" cy="1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3F7F3EDB-E004-7097-5928-6FD5B1538010}"/>
              </a:ext>
            </a:extLst>
          </p:cNvPr>
          <p:cNvCxnSpPr>
            <a:cxnSpLocks/>
            <a:stCxn id="65" idx="0"/>
            <a:endCxn id="134" idx="2"/>
          </p:cNvCxnSpPr>
          <p:nvPr/>
        </p:nvCxnSpPr>
        <p:spPr>
          <a:xfrm rot="5400000" flipH="1" flipV="1">
            <a:off x="1814467" y="2522961"/>
            <a:ext cx="1406606" cy="44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B96F990F-F122-1FFC-344B-4E087CEBB2C9}"/>
              </a:ext>
            </a:extLst>
          </p:cNvPr>
          <p:cNvCxnSpPr>
            <a:cxnSpLocks/>
            <a:stCxn id="66" idx="0"/>
            <a:endCxn id="135" idx="2"/>
          </p:cNvCxnSpPr>
          <p:nvPr/>
        </p:nvCxnSpPr>
        <p:spPr>
          <a:xfrm rot="16200000" flipV="1">
            <a:off x="2553215" y="2630424"/>
            <a:ext cx="1421871" cy="219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4C1E85E-033B-DADF-B206-F454A181DFBF}"/>
              </a:ext>
            </a:extLst>
          </p:cNvPr>
          <p:cNvSpPr/>
          <p:nvPr/>
        </p:nvSpPr>
        <p:spPr>
          <a:xfrm>
            <a:off x="2523559" y="1831082"/>
            <a:ext cx="435228" cy="21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FF475AA-0D7C-5807-E044-1AC6073D4A6F}"/>
              </a:ext>
            </a:extLst>
          </p:cNvPr>
          <p:cNvSpPr/>
          <p:nvPr/>
        </p:nvSpPr>
        <p:spPr>
          <a:xfrm>
            <a:off x="2947154" y="1861563"/>
            <a:ext cx="414906" cy="167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37294B51-DAAC-603F-B531-5EC1838E9385}"/>
              </a:ext>
            </a:extLst>
          </p:cNvPr>
          <p:cNvCxnSpPr>
            <a:cxnSpLocks/>
            <a:stCxn id="45" idx="0"/>
            <a:endCxn id="23" idx="2"/>
          </p:cNvCxnSpPr>
          <p:nvPr/>
        </p:nvCxnSpPr>
        <p:spPr>
          <a:xfrm rot="5400000" flipH="1" flipV="1">
            <a:off x="4374909" y="2649224"/>
            <a:ext cx="1419151" cy="192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Verbinder: gewinkelt 154">
            <a:extLst>
              <a:ext uri="{FF2B5EF4-FFF2-40B4-BE49-F238E27FC236}">
                <a16:creationId xmlns:a16="http://schemas.microsoft.com/office/drawing/2014/main" id="{E0ECF0CD-57CF-1459-96FC-B18043F189F2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rot="5400000" flipH="1" flipV="1">
            <a:off x="7370817" y="2275855"/>
            <a:ext cx="540747" cy="1306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480E2778-3182-9F27-FA3D-FAC2229054C7}"/>
              </a:ext>
            </a:extLst>
          </p:cNvPr>
          <p:cNvCxnSpPr>
            <a:cxnSpLocks/>
            <a:stCxn id="69" idx="0"/>
            <a:endCxn id="35" idx="2"/>
          </p:cNvCxnSpPr>
          <p:nvPr/>
        </p:nvCxnSpPr>
        <p:spPr>
          <a:xfrm rot="5400000" flipH="1" flipV="1">
            <a:off x="7401904" y="3092061"/>
            <a:ext cx="1325865" cy="459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7300FBF5-A05E-0D53-E2E1-C8124053F737}"/>
              </a:ext>
            </a:extLst>
          </p:cNvPr>
          <p:cNvCxnSpPr>
            <a:cxnSpLocks/>
            <a:stCxn id="68" idx="0"/>
            <a:endCxn id="31" idx="2"/>
          </p:cNvCxnSpPr>
          <p:nvPr/>
        </p:nvCxnSpPr>
        <p:spPr>
          <a:xfrm rot="5400000" flipH="1" flipV="1">
            <a:off x="9959806" y="3006354"/>
            <a:ext cx="103961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5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Background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529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36C0BBB7-BC62-8B19-0829-E1C58F8E7A6D}"/>
              </a:ext>
            </a:extLst>
          </p:cNvPr>
          <p:cNvSpPr/>
          <p:nvPr/>
        </p:nvSpPr>
        <p:spPr>
          <a:xfrm rot="5400000">
            <a:off x="5721239" y="-331532"/>
            <a:ext cx="1767013" cy="80312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2A1A9E-820F-46ED-860A-7A3AB53B0573}"/>
              </a:ext>
            </a:extLst>
          </p:cNvPr>
          <p:cNvSpPr/>
          <p:nvPr/>
        </p:nvSpPr>
        <p:spPr>
          <a:xfrm rot="5400000">
            <a:off x="5788971" y="-2537051"/>
            <a:ext cx="1623651" cy="80312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E173B9F-9F4F-9DC5-2DAD-8036E39BF1D0}"/>
              </a:ext>
            </a:extLst>
          </p:cNvPr>
          <p:cNvSpPr/>
          <p:nvPr/>
        </p:nvSpPr>
        <p:spPr>
          <a:xfrm rot="16200000">
            <a:off x="1960694" y="1287280"/>
            <a:ext cx="1620399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3406505" y="1631218"/>
            <a:ext cx="1452012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3368973" y="3414643"/>
            <a:ext cx="1452012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3971686" y="2325059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359227" y="3027707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304086" y="3381521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7499066" y="1631218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947409" y="895993"/>
            <a:ext cx="353813" cy="215049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8672036">
            <a:off x="8786374" y="2122332"/>
            <a:ext cx="353813" cy="13755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 rot="3057870">
            <a:off x="7445841" y="2098311"/>
            <a:ext cx="353813" cy="142124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512189" y="754727"/>
            <a:ext cx="1240643" cy="546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CD+SM + DT Profile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E73961E-E72D-690C-52AD-C694105C1B8C}"/>
              </a:ext>
            </a:extLst>
          </p:cNvPr>
          <p:cNvSpPr/>
          <p:nvPr/>
        </p:nvSpPr>
        <p:spPr>
          <a:xfrm>
            <a:off x="9006984" y="3347680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>
                <a:solidFill>
                  <a:schemeClr val="tx1"/>
                </a:solidFill>
              </a:rPr>
              <a:t>Dashboard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501850D5-5E8B-74E1-414C-1A4A6D27908D}"/>
              </a:ext>
            </a:extLst>
          </p:cNvPr>
          <p:cNvSpPr/>
          <p:nvPr/>
        </p:nvSpPr>
        <p:spPr>
          <a:xfrm rot="16200000">
            <a:off x="8148286" y="3009182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A7D15ED8-6C9A-45DA-5757-B08E94A9D832}"/>
              </a:ext>
            </a:extLst>
          </p:cNvPr>
          <p:cNvSpPr/>
          <p:nvPr/>
        </p:nvSpPr>
        <p:spPr>
          <a:xfrm rot="5400000">
            <a:off x="8093145" y="3362996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690D1C-DA9D-37BB-179A-2977E9D738A8}"/>
              </a:ext>
            </a:extLst>
          </p:cNvPr>
          <p:cNvSpPr/>
          <p:nvPr/>
        </p:nvSpPr>
        <p:spPr>
          <a:xfrm>
            <a:off x="7622747" y="754727"/>
            <a:ext cx="1240643" cy="546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DTML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1632924-2BCA-6479-8130-B98D5A0845BE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132511" y="1300763"/>
            <a:ext cx="0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D5A829-3CAA-5138-6280-C2E88F25102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8243069" y="1300763"/>
            <a:ext cx="9956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F7E19D4-3ECF-92DE-F948-1FC4B6D4773A}"/>
              </a:ext>
            </a:extLst>
          </p:cNvPr>
          <p:cNvSpPr/>
          <p:nvPr/>
        </p:nvSpPr>
        <p:spPr>
          <a:xfrm rot="16200000">
            <a:off x="1899236" y="3492800"/>
            <a:ext cx="1770264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Realization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F680E41-4144-93D2-1662-94B4373542C4}"/>
              </a:ext>
            </a:extLst>
          </p:cNvPr>
          <p:cNvSpPr txBox="1"/>
          <p:nvPr/>
        </p:nvSpPr>
        <p:spPr>
          <a:xfrm>
            <a:off x="5762625" y="179433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753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Modeling Patterns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descriptions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DT </a:t>
            </a:r>
            <a:r>
              <a:rPr lang="de-DE" dirty="0" err="1"/>
              <a:t>Platforms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bridging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endParaRPr lang="de-DE" dirty="0"/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439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9DEC-5650-7F47-DCCA-E5582EB3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6901705-00FA-7301-CF40-EF0052720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922146"/>
              </p:ext>
            </p:extLst>
          </p:nvPr>
        </p:nvGraphicFramePr>
        <p:xfrm>
          <a:off x="838200" y="1825625"/>
          <a:ext cx="1051559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8924520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7408174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2273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Closed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m1/m2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 (</a:t>
                      </a:r>
                      <a:r>
                        <a:rPr lang="de-DE" dirty="0" err="1"/>
                        <a:t>metamodel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m0/m1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 Series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Snapshot-basiert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3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025943" y="4258056"/>
            <a:ext cx="7337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5357" y="4477084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409336" y="425805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105684" y="3035250"/>
            <a:ext cx="8259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09852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244781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6043174" y="5417702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5808411" y="596144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6410647" y="5796355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6367120" y="614313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5826023" y="6327798"/>
            <a:ext cx="35036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179780" y="1543609"/>
            <a:ext cx="177366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Ecore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165670" y="2275279"/>
            <a:ext cx="845475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49760" y="2275279"/>
            <a:ext cx="845475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165669" y="3246350"/>
            <a:ext cx="845475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49759" y="3255875"/>
            <a:ext cx="845475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164905" y="4279364"/>
            <a:ext cx="845475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48995" y="4271706"/>
            <a:ext cx="846239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01114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011144" y="3542726"/>
            <a:ext cx="13861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010380" y="4568082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3572497" y="2868031"/>
            <a:ext cx="1" cy="38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2588407" y="2868031"/>
            <a:ext cx="1" cy="37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587643" y="3839102"/>
            <a:ext cx="764" cy="44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72115" y="3848627"/>
            <a:ext cx="382" cy="42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5933934" y="4462896"/>
            <a:ext cx="735961" cy="4946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4671317" y="2354637"/>
            <a:ext cx="1785862" cy="3371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4662787" y="382289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5741231" y="3226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4671317" y="3223039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5737180" y="382691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4597028" y="4462019"/>
            <a:ext cx="845475" cy="50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391317" y="3367039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5382787" y="3966895"/>
            <a:ext cx="354393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5442503" y="4710208"/>
            <a:ext cx="491431" cy="3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4948289" y="350802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3"/>
            <a:endCxn id="40" idx="0"/>
          </p:cNvCxnSpPr>
          <p:nvPr/>
        </p:nvCxnSpPr>
        <p:spPr>
          <a:xfrm>
            <a:off x="5015681" y="3626574"/>
            <a:ext cx="7106" cy="19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019766" y="4110895"/>
            <a:ext cx="3021" cy="35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6097180" y="4114912"/>
            <a:ext cx="204735" cy="34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 flipH="1">
            <a:off x="4662787" y="2523211"/>
            <a:ext cx="8530" cy="1443685"/>
          </a:xfrm>
          <a:prstGeom prst="bentConnector3">
            <a:avLst>
              <a:gd name="adj1" fmla="val -267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5942850" y="3668532"/>
            <a:ext cx="312711" cy="4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6457179" y="2523210"/>
            <a:ext cx="1" cy="144770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0"/>
            <a:endCxn id="224" idx="2"/>
          </p:cNvCxnSpPr>
          <p:nvPr/>
        </p:nvCxnSpPr>
        <p:spPr>
          <a:xfrm rot="16200000" flipV="1">
            <a:off x="5837655" y="2962624"/>
            <a:ext cx="523103" cy="4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0"/>
            <a:endCxn id="223" idx="2"/>
          </p:cNvCxnSpPr>
          <p:nvPr/>
        </p:nvCxnSpPr>
        <p:spPr>
          <a:xfrm rot="16200000" flipV="1">
            <a:off x="4773426" y="2965147"/>
            <a:ext cx="511974" cy="3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6836291" y="2370218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6815623" y="3358381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6883166" y="4545201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237572" y="868267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186072" y="2435509"/>
            <a:ext cx="1172589" cy="410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354901" y="3777369"/>
            <a:ext cx="839945" cy="3935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9966386" y="3670557"/>
            <a:ext cx="742084" cy="320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354902" y="3141537"/>
            <a:ext cx="845475" cy="215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9726871" y="4462019"/>
            <a:ext cx="1221113" cy="6696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 + 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354901" y="4546772"/>
            <a:ext cx="845475" cy="50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200377" y="3249418"/>
            <a:ext cx="766009" cy="5811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21442739">
            <a:off x="8708560" y="3364062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8774874" y="4170927"/>
            <a:ext cx="2765" cy="37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8772367" y="2846087"/>
            <a:ext cx="5273" cy="2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9200376" y="4796838"/>
            <a:ext cx="526495" cy="1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9333166" y="2666294"/>
            <a:ext cx="1029759" cy="978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186073" y="2640798"/>
            <a:ext cx="168829" cy="1333350"/>
          </a:xfrm>
          <a:prstGeom prst="bentConnector3">
            <a:avLst>
              <a:gd name="adj1" fmla="val 2354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10337428" y="3990589"/>
            <a:ext cx="0" cy="47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8629357" y="3628064"/>
            <a:ext cx="294822" cy="378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7472635" y="3035250"/>
            <a:ext cx="4309790" cy="1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152409" y="754958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47263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D5D8ED65-9708-AD98-5495-FCCEEBF401B7}"/>
              </a:ext>
            </a:extLst>
          </p:cNvPr>
          <p:cNvSpPr txBox="1"/>
          <p:nvPr/>
        </p:nvSpPr>
        <p:spPr>
          <a:xfrm>
            <a:off x="10881758" y="2426483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8D88C5B-E553-A777-3CE7-F8BE5D5F54A4}"/>
              </a:ext>
            </a:extLst>
          </p:cNvPr>
          <p:cNvSpPr txBox="1"/>
          <p:nvPr/>
        </p:nvSpPr>
        <p:spPr>
          <a:xfrm>
            <a:off x="11193068" y="458818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DM+RM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2A26A96-D3DA-8ED9-8929-A377396E0AA9}"/>
              </a:ext>
            </a:extLst>
          </p:cNvPr>
          <p:cNvSpPr txBox="1"/>
          <p:nvPr/>
        </p:nvSpPr>
        <p:spPr>
          <a:xfrm>
            <a:off x="10811861" y="3533871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4512026" y="2364894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5619967" y="2356927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6430210" y="649676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6013497" y="658018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826365" y="6639457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19954" y="2100825"/>
            <a:ext cx="342909" cy="6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77162" y="2079942"/>
            <a:ext cx="390291" cy="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105684" y="2130375"/>
            <a:ext cx="12000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0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7244D057-CA89-E44A-EE9D-147CDD762BF1}"/>
              </a:ext>
            </a:extLst>
          </p:cNvPr>
          <p:cNvSpPr/>
          <p:nvPr/>
        </p:nvSpPr>
        <p:spPr>
          <a:xfrm>
            <a:off x="7758458" y="3253857"/>
            <a:ext cx="735961" cy="4946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CE2E36A-FDE9-675F-A1C4-B82858D4A7D3}"/>
              </a:ext>
            </a:extLst>
          </p:cNvPr>
          <p:cNvSpPr/>
          <p:nvPr/>
        </p:nvSpPr>
        <p:spPr>
          <a:xfrm>
            <a:off x="6672908" y="271322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8255B6F-D9A9-B09B-44B9-89EA61A426B1}"/>
              </a:ext>
            </a:extLst>
          </p:cNvPr>
          <p:cNvSpPr/>
          <p:nvPr/>
        </p:nvSpPr>
        <p:spPr>
          <a:xfrm>
            <a:off x="7747301" y="2121363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A8D1A10-FB5F-3003-1ECA-B470B00FBAA2}"/>
              </a:ext>
            </a:extLst>
          </p:cNvPr>
          <p:cNvSpPr/>
          <p:nvPr/>
        </p:nvSpPr>
        <p:spPr>
          <a:xfrm>
            <a:off x="6677387" y="2118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E1DF29B-AC34-FEF2-BD45-A28F4BDFFFCD}"/>
              </a:ext>
            </a:extLst>
          </p:cNvPr>
          <p:cNvSpPr/>
          <p:nvPr/>
        </p:nvSpPr>
        <p:spPr>
          <a:xfrm>
            <a:off x="7747301" y="271724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89C8ABA-D620-09AA-3F85-D80F1E6CF741}"/>
              </a:ext>
            </a:extLst>
          </p:cNvPr>
          <p:cNvSpPr/>
          <p:nvPr/>
        </p:nvSpPr>
        <p:spPr>
          <a:xfrm>
            <a:off x="6610170" y="3242330"/>
            <a:ext cx="845475" cy="50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11D64C0A-002D-470F-D71B-9B1F691FE4C0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7397387" y="2262201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DE405029-5F36-FF02-EEED-A2C77535D76E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>
            <a:off x="7392908" y="2857224"/>
            <a:ext cx="354393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08FF8961-2C0F-9E46-7AB7-DDD300C50964}"/>
              </a:ext>
            </a:extLst>
          </p:cNvPr>
          <p:cNvCxnSpPr>
            <a:cxnSpLocks/>
            <a:stCxn id="64" idx="3"/>
            <a:endCxn id="53" idx="1"/>
          </p:cNvCxnSpPr>
          <p:nvPr/>
        </p:nvCxnSpPr>
        <p:spPr>
          <a:xfrm>
            <a:off x="7455645" y="3494096"/>
            <a:ext cx="302813" cy="7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6CE1D4DF-15CF-1539-47E4-1D33AEC70815}"/>
              </a:ext>
            </a:extLst>
          </p:cNvPr>
          <p:cNvSpPr/>
          <p:nvPr/>
        </p:nvSpPr>
        <p:spPr>
          <a:xfrm>
            <a:off x="6954359" y="240318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A49DDF2-52C5-7506-0A51-380E06B913D7}"/>
              </a:ext>
            </a:extLst>
          </p:cNvPr>
          <p:cNvCxnSpPr>
            <a:cxnSpLocks/>
            <a:stCxn id="69" idx="3"/>
            <a:endCxn id="56" idx="0"/>
          </p:cNvCxnSpPr>
          <p:nvPr/>
        </p:nvCxnSpPr>
        <p:spPr>
          <a:xfrm>
            <a:off x="7021751" y="2521736"/>
            <a:ext cx="11157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524E5D7-700A-7455-23CF-F2CFB8F82477}"/>
              </a:ext>
            </a:extLst>
          </p:cNvPr>
          <p:cNvCxnSpPr>
            <a:cxnSpLocks/>
            <a:stCxn id="64" idx="0"/>
            <a:endCxn id="56" idx="2"/>
          </p:cNvCxnSpPr>
          <p:nvPr/>
        </p:nvCxnSpPr>
        <p:spPr>
          <a:xfrm flipV="1">
            <a:off x="7032908" y="3001224"/>
            <a:ext cx="0" cy="24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79B0FAC-B34C-5C03-857E-345FC79D0936}"/>
              </a:ext>
            </a:extLst>
          </p:cNvPr>
          <p:cNvCxnSpPr>
            <a:cxnSpLocks/>
            <a:stCxn id="53" idx="0"/>
            <a:endCxn id="63" idx="2"/>
          </p:cNvCxnSpPr>
          <p:nvPr/>
        </p:nvCxnSpPr>
        <p:spPr>
          <a:xfrm flipH="1" flipV="1">
            <a:off x="8107301" y="3005241"/>
            <a:ext cx="19138" cy="24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4AF8DC17-059C-1FB6-0AAC-CCA7C027A60E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rot="5400000" flipH="1" flipV="1">
            <a:off x="7953362" y="2563302"/>
            <a:ext cx="30787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56E30EA7-B0BB-F8E4-77FB-99C75F985B0B}"/>
              </a:ext>
            </a:extLst>
          </p:cNvPr>
          <p:cNvSpPr/>
          <p:nvPr/>
        </p:nvSpPr>
        <p:spPr>
          <a:xfrm>
            <a:off x="6564050" y="1598300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Snapshot-Language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31A809C-A7B6-E04A-1A8D-B9583B528316}"/>
              </a:ext>
            </a:extLst>
          </p:cNvPr>
          <p:cNvSpPr/>
          <p:nvPr/>
        </p:nvSpPr>
        <p:spPr>
          <a:xfrm>
            <a:off x="6552633" y="4036614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Snapshot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3F653B8-1BF4-82A2-C70F-9F2E51E389C7}"/>
              </a:ext>
            </a:extLst>
          </p:cNvPr>
          <p:cNvCxnSpPr>
            <a:cxnSpLocks/>
            <a:stCxn id="83" idx="0"/>
            <a:endCxn id="80" idx="2"/>
          </p:cNvCxnSpPr>
          <p:nvPr/>
        </p:nvCxnSpPr>
        <p:spPr>
          <a:xfrm flipV="1">
            <a:off x="7607051" y="1886300"/>
            <a:ext cx="11417" cy="215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8AA70762-AFC5-BB0A-68C8-2889284AE7AE}"/>
              </a:ext>
            </a:extLst>
          </p:cNvPr>
          <p:cNvCxnSpPr>
            <a:cxnSpLocks/>
            <a:endCxn id="61" idx="0"/>
          </p:cNvCxnSpPr>
          <p:nvPr/>
        </p:nvCxnSpPr>
        <p:spPr>
          <a:xfrm rot="16200000" flipH="1">
            <a:off x="7989770" y="2003831"/>
            <a:ext cx="228713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8195735D-4468-1D27-7933-A868327D0423}"/>
              </a:ext>
            </a:extLst>
          </p:cNvPr>
          <p:cNvCxnSpPr>
            <a:cxnSpLocks/>
            <a:endCxn id="64" idx="2"/>
          </p:cNvCxnSpPr>
          <p:nvPr/>
        </p:nvCxnSpPr>
        <p:spPr>
          <a:xfrm rot="5400000" flipH="1" flipV="1">
            <a:off x="6896669" y="3882101"/>
            <a:ext cx="27247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9844AE67-9D5F-CCE6-749F-D4172133EAF8}"/>
              </a:ext>
            </a:extLst>
          </p:cNvPr>
          <p:cNvCxnSpPr>
            <a:cxnSpLocks/>
            <a:endCxn id="53" idx="2"/>
          </p:cNvCxnSpPr>
          <p:nvPr/>
        </p:nvCxnSpPr>
        <p:spPr>
          <a:xfrm rot="16200000" flipV="1">
            <a:off x="8014211" y="3860708"/>
            <a:ext cx="270652" cy="46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E7F3D682-DA46-1416-854E-1486A4C521AF}"/>
              </a:ext>
            </a:extLst>
          </p:cNvPr>
          <p:cNvCxnSpPr>
            <a:cxnSpLocks/>
          </p:cNvCxnSpPr>
          <p:nvPr/>
        </p:nvCxnSpPr>
        <p:spPr>
          <a:xfrm rot="5400000">
            <a:off x="6922220" y="2001163"/>
            <a:ext cx="232208" cy="1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BA4CE95A-A555-A4CB-986C-DB0512A5B5C7}"/>
              </a:ext>
            </a:extLst>
          </p:cNvPr>
          <p:cNvCxnSpPr>
            <a:cxnSpLocks/>
            <a:stCxn id="80" idx="3"/>
            <a:endCxn id="80" idx="0"/>
          </p:cNvCxnSpPr>
          <p:nvPr/>
        </p:nvCxnSpPr>
        <p:spPr>
          <a:xfrm flipH="1" flipV="1">
            <a:off x="7618468" y="1598300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FA2B7680-BDEB-E116-B30E-A825DE09C0B4}"/>
              </a:ext>
            </a:extLst>
          </p:cNvPr>
          <p:cNvCxnSpPr>
            <a:cxnSpLocks/>
            <a:stCxn id="83" idx="3"/>
            <a:endCxn id="83" idx="2"/>
          </p:cNvCxnSpPr>
          <p:nvPr/>
        </p:nvCxnSpPr>
        <p:spPr>
          <a:xfrm flipH="1">
            <a:off x="7607051" y="4180614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676C74F0-8BC1-9CBA-4379-AC8542A3C45C}"/>
              </a:ext>
            </a:extLst>
          </p:cNvPr>
          <p:cNvCxnSpPr>
            <a:cxnSpLocks/>
          </p:cNvCxnSpPr>
          <p:nvPr/>
        </p:nvCxnSpPr>
        <p:spPr>
          <a:xfrm flipH="1">
            <a:off x="6258187" y="3136822"/>
            <a:ext cx="2558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72D86CDE-B3C9-40EE-A5EA-965EA0CD98AC}"/>
              </a:ext>
            </a:extLst>
          </p:cNvPr>
          <p:cNvSpPr txBox="1"/>
          <p:nvPr/>
        </p:nvSpPr>
        <p:spPr>
          <a:xfrm>
            <a:off x="4840924" y="2569702"/>
            <a:ext cx="111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Legend</a:t>
            </a:r>
          </a:p>
        </p:txBody>
      </p: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F1C3384-05BB-A70A-550E-19BFF9AE4706}"/>
              </a:ext>
            </a:extLst>
          </p:cNvPr>
          <p:cNvCxnSpPr>
            <a:cxnSpLocks/>
          </p:cNvCxnSpPr>
          <p:nvPr/>
        </p:nvCxnSpPr>
        <p:spPr>
          <a:xfrm>
            <a:off x="4606161" y="311344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E08AF842-9B6C-5DDE-9A3D-71789656DE33}"/>
              </a:ext>
            </a:extLst>
          </p:cNvPr>
          <p:cNvSpPr txBox="1"/>
          <p:nvPr/>
        </p:nvSpPr>
        <p:spPr>
          <a:xfrm>
            <a:off x="5208397" y="2948355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Instantiation</a:t>
            </a:r>
            <a:endParaRPr lang="de-DE" sz="1400" dirty="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65364DF8-9493-6D3F-C05A-DBEF26367785}"/>
              </a:ext>
            </a:extLst>
          </p:cNvPr>
          <p:cNvSpPr txBox="1"/>
          <p:nvPr/>
        </p:nvSpPr>
        <p:spPr>
          <a:xfrm>
            <a:off x="5164870" y="3295132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Association</a:t>
            </a:r>
            <a:endParaRPr lang="de-DE" sz="1400" dirty="0"/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08E95604-DE0A-932C-03DA-A903A08DF4BD}"/>
              </a:ext>
            </a:extLst>
          </p:cNvPr>
          <p:cNvCxnSpPr>
            <a:cxnSpLocks/>
          </p:cNvCxnSpPr>
          <p:nvPr/>
        </p:nvCxnSpPr>
        <p:spPr>
          <a:xfrm>
            <a:off x="4623773" y="3479798"/>
            <a:ext cx="35036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>
            <a:extLst>
              <a:ext uri="{FF2B5EF4-FFF2-40B4-BE49-F238E27FC236}">
                <a16:creationId xmlns:a16="http://schemas.microsoft.com/office/drawing/2014/main" id="{B65F37E5-2C67-6F2A-9FC7-95AFF4B460AC}"/>
              </a:ext>
            </a:extLst>
          </p:cNvPr>
          <p:cNvSpPr txBox="1"/>
          <p:nvPr/>
        </p:nvSpPr>
        <p:spPr>
          <a:xfrm>
            <a:off x="5227960" y="3648760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Inheritance</a:t>
            </a:r>
            <a:endParaRPr lang="de-DE" sz="1400" dirty="0"/>
          </a:p>
        </p:txBody>
      </p:sp>
      <p:sp>
        <p:nvSpPr>
          <p:cNvPr id="175" name="Gleichschenkliges Dreieck 174">
            <a:extLst>
              <a:ext uri="{FF2B5EF4-FFF2-40B4-BE49-F238E27FC236}">
                <a16:creationId xmlns:a16="http://schemas.microsoft.com/office/drawing/2014/main" id="{18F28CF9-45B4-D54D-54FB-FF44EBD699DD}"/>
              </a:ext>
            </a:extLst>
          </p:cNvPr>
          <p:cNvSpPr/>
          <p:nvPr/>
        </p:nvSpPr>
        <p:spPr>
          <a:xfrm rot="5400000">
            <a:off x="4811247" y="373218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E0138289-5C3D-C0C3-D56F-E30EEE24FAD0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4624115" y="3791457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1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2154</Words>
  <Application>Microsoft Office PowerPoint</Application>
  <PresentationFormat>Breitbild</PresentationFormat>
  <Paragraphs>616</Paragraphs>
  <Slides>28</Slides>
  <Notes>14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</vt:lpstr>
      <vt:lpstr>Motivating Example</vt:lpstr>
      <vt:lpstr>PowerPoint-Präsentation</vt:lpstr>
      <vt:lpstr>PowerPoint-Präsentation</vt:lpstr>
      <vt:lpstr>Background</vt:lpstr>
      <vt:lpstr>PowerPoint-Präsentation</vt:lpstr>
      <vt:lpstr>Modeling Patterns for including behavior descriptions into DT Platforms</vt:lpstr>
      <vt:lpstr>PowerPoint-Präsentation</vt:lpstr>
      <vt:lpstr>PowerPoint-Präsentation</vt:lpstr>
      <vt:lpstr>PowerPoint-Präsentation</vt:lpstr>
      <vt:lpstr>Demonstration</vt:lpstr>
      <vt:lpstr>PowerPoint-Präsentation</vt:lpstr>
      <vt:lpstr>PowerPoint-Präsentation</vt:lpstr>
      <vt:lpstr>BACKUP</vt:lpstr>
      <vt:lpstr>PowerPoint-Präsentation</vt:lpstr>
      <vt:lpstr>PowerPoint-Präsentation</vt:lpstr>
      <vt:lpstr>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Lehner Daniel</cp:lastModifiedBy>
  <cp:revision>172</cp:revision>
  <dcterms:created xsi:type="dcterms:W3CDTF">2022-09-14T06:41:31Z</dcterms:created>
  <dcterms:modified xsi:type="dcterms:W3CDTF">2022-10-06T16:23:33Z</dcterms:modified>
</cp:coreProperties>
</file>