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7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29698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FF6113D4-75D4-7DA6-73D0-D6D636532F6D}"/>
              </a:ext>
            </a:extLst>
          </p:cNvPr>
          <p:cNvSpPr/>
          <p:nvPr/>
        </p:nvSpPr>
        <p:spPr>
          <a:xfrm>
            <a:off x="6034592" y="3308965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Generator??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99A1AFC-7E90-2E3E-3DD6-840DDE4C0478}"/>
              </a:ext>
            </a:extLst>
          </p:cNvPr>
          <p:cNvSpPr/>
          <p:nvPr/>
        </p:nvSpPr>
        <p:spPr>
          <a:xfrm rot="12231136">
            <a:off x="5417983" y="3069728"/>
            <a:ext cx="4036044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???????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2" y="371618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06610" y="2938378"/>
            <a:ext cx="203639" cy="1759261"/>
          </a:xfrm>
          <a:prstGeom prst="bentConnector3">
            <a:avLst>
              <a:gd name="adj1" fmla="val 212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763779" y="4910830"/>
            <a:ext cx="1416755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8" y="4085521"/>
            <a:ext cx="387491" cy="18314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CB94D-7A92-2771-D619-617E449AEE22}"/>
              </a:ext>
            </a:extLst>
          </p:cNvPr>
          <p:cNvSpPr txBox="1"/>
          <p:nvPr/>
        </p:nvSpPr>
        <p:spPr>
          <a:xfrm>
            <a:off x="4510516" y="221938"/>
            <a:ext cx="449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Snapshot Pattern</a:t>
            </a:r>
            <a:endParaRPr lang="de-A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763779" y="4910830"/>
            <a:ext cx="1416755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CB94D-7A92-2771-D619-617E449AEE22}"/>
              </a:ext>
            </a:extLst>
          </p:cNvPr>
          <p:cNvSpPr txBox="1"/>
          <p:nvPr/>
        </p:nvSpPr>
        <p:spPr>
          <a:xfrm>
            <a:off x="4510516" y="221938"/>
            <a:ext cx="449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Snapshot Pattern</a:t>
            </a:r>
            <a:endParaRPr lang="de-A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511CB91-2ACC-8346-17FC-09E70D9BAD69}"/>
              </a:ext>
            </a:extLst>
          </p:cNvPr>
          <p:cNvSpPr txBox="1"/>
          <p:nvPr/>
        </p:nvSpPr>
        <p:spPr>
          <a:xfrm>
            <a:off x="4510516" y="221938"/>
            <a:ext cx="449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FF0000"/>
                </a:solidFill>
              </a:rPr>
              <a:t>Temporal </a:t>
            </a:r>
            <a:r>
              <a:rPr lang="de-DE" sz="2400" dirty="0">
                <a:solidFill>
                  <a:srgbClr val="FF0000"/>
                </a:solidFill>
              </a:rPr>
              <a:t>Pattern</a:t>
            </a:r>
            <a:endParaRPr lang="de-A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222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21</cp:revision>
  <dcterms:created xsi:type="dcterms:W3CDTF">2022-09-14T06:41:31Z</dcterms:created>
  <dcterms:modified xsi:type="dcterms:W3CDTF">2022-09-30T11:56:21Z</dcterms:modified>
</cp:coreProperties>
</file>