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2" r:id="rId2"/>
    <p:sldId id="266" r:id="rId3"/>
    <p:sldId id="273" r:id="rId4"/>
    <p:sldId id="265" r:id="rId5"/>
    <p:sldId id="274" r:id="rId6"/>
    <p:sldId id="270" r:id="rId7"/>
    <p:sldId id="275" r:id="rId8"/>
    <p:sldId id="277" r:id="rId9"/>
    <p:sldId id="278" r:id="rId10"/>
    <p:sldId id="276" r:id="rId11"/>
    <p:sldId id="263" r:id="rId12"/>
    <p:sldId id="268" r:id="rId13"/>
    <p:sldId id="269" r:id="rId14"/>
    <p:sldId id="271" r:id="rId15"/>
    <p:sldId id="279" r:id="rId16"/>
    <p:sldId id="262" r:id="rId17"/>
    <p:sldId id="264" r:id="rId18"/>
    <p:sldId id="256" r:id="rId19"/>
    <p:sldId id="257" r:id="rId20"/>
    <p:sldId id="259" r:id="rId21"/>
    <p:sldId id="25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337" autoAdjust="0"/>
  </p:normalViewPr>
  <p:slideViewPr>
    <p:cSldViewPr snapToGrid="0">
      <p:cViewPr varScale="1">
        <p:scale>
          <a:sx n="60" d="100"/>
          <a:sy n="60" d="100"/>
        </p:scale>
        <p:origin x="152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D3CD3-6C8E-47E5-B5EF-FD8131099BED}" type="datetimeFigureOut">
              <a:rPr lang="de-AT" smtClean="0"/>
              <a:t>05.10.2022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BCC86-140B-4289-BC13-0D11822BC3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38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8607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,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745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822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traditional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available</a:t>
            </a:r>
            <a:r>
              <a:rPr lang="de-DE" dirty="0"/>
              <a:t> in modern DT </a:t>
            </a:r>
            <a:r>
              <a:rPr lang="de-DE" dirty="0" err="1"/>
              <a:t>platforms</a:t>
            </a:r>
            <a:r>
              <a:rPr lang="de-DE" dirty="0"/>
              <a:t>. In ECMFA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, i.e.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do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diagrams</a:t>
            </a:r>
            <a:r>
              <a:rPr lang="de-DE" dirty="0"/>
              <a:t>.</a:t>
            </a:r>
          </a:p>
          <a:p>
            <a:r>
              <a:rPr lang="de-DE" dirty="0" err="1"/>
              <a:t>However</a:t>
            </a:r>
            <a:r>
              <a:rPr lang="de-DE" dirty="0"/>
              <a:t>, Digital Twins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also </a:t>
            </a:r>
            <a:r>
              <a:rPr lang="de-DE" dirty="0" err="1"/>
              <a:t>thought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incapsulate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. 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do not </a:t>
            </a:r>
            <a:r>
              <a:rPr lang="de-DE" dirty="0" err="1"/>
              <a:t>offer</a:t>
            </a:r>
            <a:r>
              <a:rPr lang="de-DE" dirty="0"/>
              <a:t> a metameta-level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incorporate</a:t>
            </a:r>
            <a:r>
              <a:rPr lang="de-DE" dirty="0"/>
              <a:t> behavioral </a:t>
            </a:r>
            <a:r>
              <a:rPr lang="de-DE" dirty="0" err="1"/>
              <a:t>models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machines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overcoming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in DT </a:t>
            </a:r>
            <a:r>
              <a:rPr lang="de-DE" dirty="0" err="1"/>
              <a:t>platforms</a:t>
            </a:r>
            <a:r>
              <a:rPr lang="de-DE" dirty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06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01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085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0233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0045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28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 alternative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. </a:t>
            </a:r>
            <a:r>
              <a:rPr lang="de-DE" dirty="0" err="1"/>
              <a:t>Therefore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support, e.g. </a:t>
            </a:r>
            <a:r>
              <a:rPr lang="de-DE" dirty="0" err="1"/>
              <a:t>through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101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124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84086-2039-4B20-48BB-9CA8E67AF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895504-A8A8-FAB6-EC9C-F672A043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A238A-8B0F-0EB5-51BC-17E69572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F33E1-586E-CF98-8C72-E04617DB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A5A56-CF79-90A3-6C67-8B01E18D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3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31561-A525-44A4-4C4E-F15DF8CE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B6D340-B874-AE2B-6544-F395AF112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8BAB1-5461-1C65-E54D-0937E6C8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860F6-6FAE-4D6A-EAA7-FF0F23FD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C3A11-A995-E165-FDE8-13FC86EC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2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791126-02E3-548C-5DCE-65DB27E1C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A39C53-AEBA-29C4-B3E7-0896BE51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5AAB8-E40D-DFA4-8039-F9CDB66B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EA368-5F2C-47F9-91F5-D3F3641C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F4F4C-EFC5-4A55-0AE5-1947C0D8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5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7741D-8BC1-6B23-F633-4EDD83C2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A9E77-B920-61C5-91BD-9E0F9B26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8EE93-76D5-4C1D-C741-43E6D6E0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7EB67-500C-6A6D-548D-55470AB5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7F5E5-F644-A554-312B-2CD16C7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72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D0174-D8B2-509C-9C5D-178E2FC7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531FC4-DC10-1A5A-8420-7CE313BAD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6E951D-DFB3-2D05-808D-29E62303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F82556-0F20-23B6-EADD-8F13978B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963A2-4CA4-14CF-3E0B-222D20A6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22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40D1D-AEEE-9611-BDEC-08683973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27648-8866-5EED-54EF-73FABCC77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A5267C-807A-A6EC-935B-E23DF9F6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0917F2-DF4F-F307-A45C-9621E655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E6B6C0-8995-9C4D-681D-95DC6DAA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EE6054-6AF1-34BE-ECE0-1ACD0F73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08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75206-D1E2-BBD0-17F1-3FF4C39F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91F0ED-2E2A-562B-209F-C4E491B3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B890A1-DE87-38FE-B509-16C76DC1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14A9FA-5E97-09CC-9F60-286A2AD43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9B6113-AA3C-9F95-3B91-590B88AF2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1E0319-6B29-2CB3-2BB8-B548FE73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80C66-0EC1-D351-8B01-C643795D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C1F939-DC70-1568-1185-ACC66FD2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64AB1-7EB4-BF73-6302-7A32C39B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63AF7F-485B-05FB-7F34-D3E99165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55C29C-7745-D666-9CB0-A0CB44AC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29DC2A-A51A-3A0E-E690-D13690B5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81B6E-941A-92D6-BAEE-BDD4FE7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CFA373-9CA8-DEFA-EA90-A9295D61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4374CB-0CB3-B593-0BAA-F4BEA84A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89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607DC-C543-D157-AF16-F7A47560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C8A35-D57E-3BC6-B1B3-B73EF770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F2CA3C-B269-9E82-EFD0-732F24F2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21D741-9785-4CA9-6D94-552CBD9C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4489A-309E-35FA-3327-B68B4E04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905119-B196-239F-67E5-90CB7B94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5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DE49-9E72-4CB9-F532-7464CA2D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ED911A-4FF9-463A-2BCD-08B6F3A0D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3D3B93-94A4-6357-3424-2A6CCB84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02947-BF6F-6E7D-776C-675103DE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32DBF1-B48A-1DC5-8D16-2B8AF3E0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42FCC4-0E2A-9238-E890-EAD58A33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51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9883B9-4C7F-5DDC-8A31-89D2F348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109E51-40EB-4052-6653-052A9590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80DCD1-5DB2-1D82-5607-91642B01E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8E98-C065-499C-801C-52E725986CCF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0F291-4987-63F4-A7D4-3290386F2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FEF55-515D-B85D-81DF-BFD7CFC9A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Modeling Solution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in EMF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873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193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4737231" y="2105009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6824966" y="2123209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6068882" y="2289675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>
            <a:cxnSpLocks/>
          </p:cNvCxnSpPr>
          <p:nvPr/>
        </p:nvCxnSpPr>
        <p:spPr>
          <a:xfrm>
            <a:off x="376456" y="770563"/>
            <a:ext cx="8508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376456" y="1688817"/>
            <a:ext cx="8446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6824966" y="2475638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6824965" y="2600494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4737232" y="2487423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4737231" y="2684789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5309844" y="2960252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7726050" y="2874235"/>
            <a:ext cx="493626" cy="12397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526884" y="911731"/>
            <a:ext cx="142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2584069" y="97823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Type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241645" y="3354136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66" idx="0"/>
            <a:endCxn id="16" idx="2"/>
          </p:cNvCxnSpPr>
          <p:nvPr/>
        </p:nvCxnSpPr>
        <p:spPr>
          <a:xfrm flipH="1" flipV="1">
            <a:off x="3010607" y="1347566"/>
            <a:ext cx="327598" cy="280055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6" idx="1"/>
            <a:endCxn id="44" idx="3"/>
          </p:cNvCxnSpPr>
          <p:nvPr/>
        </p:nvCxnSpPr>
        <p:spPr>
          <a:xfrm rot="10800000" flipV="1">
            <a:off x="3258789" y="2289674"/>
            <a:ext cx="1478442" cy="429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4764349" y="355249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66" idx="3"/>
          </p:cNvCxnSpPr>
          <p:nvPr/>
        </p:nvCxnSpPr>
        <p:spPr>
          <a:xfrm rot="10800000" flipV="1">
            <a:off x="3764743" y="3737163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239018" y="4137050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2911667" y="414811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6759582" y="411397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660396" y="443183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3764742" y="4332785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096000" y="3737163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5992048" y="4332785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092093" y="4321716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D4B3DBD6-4C86-17AA-C445-E5DBA87660D8}"/>
              </a:ext>
            </a:extLst>
          </p:cNvPr>
          <p:cNvCxnSpPr>
            <a:cxnSpLocks/>
            <a:stCxn id="65" idx="0"/>
            <a:endCxn id="16" idx="2"/>
          </p:cNvCxnSpPr>
          <p:nvPr/>
        </p:nvCxnSpPr>
        <p:spPr>
          <a:xfrm flipV="1">
            <a:off x="1665556" y="1347566"/>
            <a:ext cx="1345051" cy="278948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17F5556A-7C00-7E8B-A439-773A416D0DA3}"/>
              </a:ext>
            </a:extLst>
          </p:cNvPr>
          <p:cNvSpPr/>
          <p:nvPr/>
        </p:nvSpPr>
        <p:spPr>
          <a:xfrm>
            <a:off x="2727906" y="291689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ADB0CA0-6C29-D43A-ED81-32623916364F}"/>
              </a:ext>
            </a:extLst>
          </p:cNvPr>
          <p:cNvSpPr/>
          <p:nvPr/>
        </p:nvSpPr>
        <p:spPr>
          <a:xfrm>
            <a:off x="2405714" y="253405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1D02229E-D796-CCB4-51A9-F9223CF91D01}"/>
              </a:ext>
            </a:extLst>
          </p:cNvPr>
          <p:cNvCxnSpPr>
            <a:cxnSpLocks/>
          </p:cNvCxnSpPr>
          <p:nvPr/>
        </p:nvCxnSpPr>
        <p:spPr>
          <a:xfrm>
            <a:off x="2795298" y="3035444"/>
            <a:ext cx="542907" cy="1112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6C7C211-1B95-2C14-BC31-2F0AF64348BC}"/>
              </a:ext>
            </a:extLst>
          </p:cNvPr>
          <p:cNvCxnSpPr>
            <a:cxnSpLocks/>
            <a:stCxn id="40" idx="3"/>
            <a:endCxn id="65" idx="0"/>
          </p:cNvCxnSpPr>
          <p:nvPr/>
        </p:nvCxnSpPr>
        <p:spPr>
          <a:xfrm flipH="1">
            <a:off x="1665556" y="3035444"/>
            <a:ext cx="1129742" cy="1101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699940" y="5222371"/>
            <a:ext cx="8446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6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4737231" y="2105009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6824966" y="2123209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6068882" y="2289675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>
            <a:cxnSpLocks/>
          </p:cNvCxnSpPr>
          <p:nvPr/>
        </p:nvCxnSpPr>
        <p:spPr>
          <a:xfrm>
            <a:off x="376456" y="770563"/>
            <a:ext cx="8508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376456" y="1688817"/>
            <a:ext cx="8446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6824966" y="2475638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6824965" y="2600494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4737232" y="2487423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4737231" y="2684789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5309844" y="2960252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7726050" y="2874235"/>
            <a:ext cx="493626" cy="12397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526884" y="911731"/>
            <a:ext cx="142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2584069" y="97823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Type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241645" y="3354136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66" idx="0"/>
            <a:endCxn id="16" idx="2"/>
          </p:cNvCxnSpPr>
          <p:nvPr/>
        </p:nvCxnSpPr>
        <p:spPr>
          <a:xfrm flipH="1" flipV="1">
            <a:off x="3010607" y="1347566"/>
            <a:ext cx="327598" cy="280055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6" idx="1"/>
            <a:endCxn id="44" idx="3"/>
          </p:cNvCxnSpPr>
          <p:nvPr/>
        </p:nvCxnSpPr>
        <p:spPr>
          <a:xfrm rot="10800000" flipV="1">
            <a:off x="3258789" y="2289674"/>
            <a:ext cx="1478442" cy="429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4764349" y="355249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44" idx="3"/>
          </p:cNvCxnSpPr>
          <p:nvPr/>
        </p:nvCxnSpPr>
        <p:spPr>
          <a:xfrm rot="10800000">
            <a:off x="3258789" y="2718721"/>
            <a:ext cx="1505560" cy="1018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239018" y="4137050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2911667" y="414811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6759582" y="411397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660396" y="443183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44" idx="3"/>
          </p:cNvCxnSpPr>
          <p:nvPr/>
        </p:nvCxnSpPr>
        <p:spPr>
          <a:xfrm rot="10800000">
            <a:off x="3258790" y="2718721"/>
            <a:ext cx="1401607" cy="1897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096000" y="3737163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5992048" y="4332785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092093" y="4321716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D4B3DBD6-4C86-17AA-C445-E5DBA87660D8}"/>
              </a:ext>
            </a:extLst>
          </p:cNvPr>
          <p:cNvCxnSpPr>
            <a:cxnSpLocks/>
            <a:stCxn id="65" idx="0"/>
            <a:endCxn id="16" idx="2"/>
          </p:cNvCxnSpPr>
          <p:nvPr/>
        </p:nvCxnSpPr>
        <p:spPr>
          <a:xfrm flipV="1">
            <a:off x="1665556" y="1347566"/>
            <a:ext cx="1345051" cy="278948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17F5556A-7C00-7E8B-A439-773A416D0DA3}"/>
              </a:ext>
            </a:extLst>
          </p:cNvPr>
          <p:cNvSpPr/>
          <p:nvPr/>
        </p:nvSpPr>
        <p:spPr>
          <a:xfrm>
            <a:off x="2727906" y="291689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ADB0CA0-6C29-D43A-ED81-32623916364F}"/>
              </a:ext>
            </a:extLst>
          </p:cNvPr>
          <p:cNvSpPr/>
          <p:nvPr/>
        </p:nvSpPr>
        <p:spPr>
          <a:xfrm>
            <a:off x="2405714" y="253405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1D02229E-D796-CCB4-51A9-F9223CF91D01}"/>
              </a:ext>
            </a:extLst>
          </p:cNvPr>
          <p:cNvCxnSpPr>
            <a:cxnSpLocks/>
          </p:cNvCxnSpPr>
          <p:nvPr/>
        </p:nvCxnSpPr>
        <p:spPr>
          <a:xfrm>
            <a:off x="2795298" y="3035444"/>
            <a:ext cx="542907" cy="1112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6C7C211-1B95-2C14-BC31-2F0AF64348BC}"/>
              </a:ext>
            </a:extLst>
          </p:cNvPr>
          <p:cNvCxnSpPr>
            <a:cxnSpLocks/>
            <a:stCxn id="40" idx="3"/>
            <a:endCxn id="65" idx="0"/>
          </p:cNvCxnSpPr>
          <p:nvPr/>
        </p:nvCxnSpPr>
        <p:spPr>
          <a:xfrm flipH="1">
            <a:off x="1665556" y="3035444"/>
            <a:ext cx="1129742" cy="1101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699940" y="5222371"/>
            <a:ext cx="8446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65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4992949" y="51084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66" idx="3"/>
          </p:cNvCxnSpPr>
          <p:nvPr/>
        </p:nvCxnSpPr>
        <p:spPr>
          <a:xfrm rot="10800000" flipV="1">
            <a:off x="3993343" y="695513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467618" y="1095400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3140267" y="110646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6988182" y="107232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888996" y="139018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3993342" y="1291135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324600" y="695513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6220648" y="1291135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320693" y="1280066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928540" y="2180721"/>
            <a:ext cx="8446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1925088" y="316979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626243" y="251043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659531" y="353912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725350" y="247512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681518" y="335446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864056" y="265979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 flipV="1">
            <a:off x="4897344" y="353912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7998947" y="237320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 flipV="1">
            <a:off x="7329585" y="259201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162900" y="269509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77EEA3D-0E9B-B8DC-AE8F-939D14AFA5AE}"/>
              </a:ext>
            </a:extLst>
          </p:cNvPr>
          <p:cNvSpPr txBox="1"/>
          <p:nvPr/>
        </p:nvSpPr>
        <p:spPr>
          <a:xfrm>
            <a:off x="236434" y="2354318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Instance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FCF4DA0-7D31-81A8-AED4-8B017B2DC1DC}"/>
              </a:ext>
            </a:extLst>
          </p:cNvPr>
          <p:cNvSpPr txBox="1"/>
          <p:nvPr/>
        </p:nvSpPr>
        <p:spPr>
          <a:xfrm>
            <a:off x="236434" y="1100464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07C1B64-1FA1-15C7-2F1E-059535E2BC6A}"/>
              </a:ext>
            </a:extLst>
          </p:cNvPr>
          <p:cNvSpPr/>
          <p:nvPr/>
        </p:nvSpPr>
        <p:spPr>
          <a:xfrm>
            <a:off x="11016173" y="1074252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5F7D994A-7D15-5D14-029D-617930FE8276}"/>
              </a:ext>
            </a:extLst>
          </p:cNvPr>
          <p:cNvCxnSpPr>
            <a:cxnSpLocks/>
            <a:stCxn id="20" idx="1"/>
            <a:endCxn id="68" idx="3"/>
          </p:cNvCxnSpPr>
          <p:nvPr/>
        </p:nvCxnSpPr>
        <p:spPr>
          <a:xfrm rot="10800000">
            <a:off x="9908369" y="1291136"/>
            <a:ext cx="1107804" cy="1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5DE2276B-C754-0CB8-14AC-16F3BE7EB242}"/>
              </a:ext>
            </a:extLst>
          </p:cNvPr>
          <p:cNvCxnSpPr>
            <a:cxnSpLocks/>
            <a:stCxn id="20" idx="0"/>
            <a:endCxn id="20" idx="3"/>
          </p:cNvCxnSpPr>
          <p:nvPr/>
        </p:nvCxnSpPr>
        <p:spPr>
          <a:xfrm rot="16200000" flipH="1">
            <a:off x="12179162" y="759527"/>
            <a:ext cx="218814" cy="848264"/>
          </a:xfrm>
          <a:prstGeom prst="bentConnector4">
            <a:avLst>
              <a:gd name="adj1" fmla="val -104472"/>
              <a:gd name="adj2" fmla="val 1269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B34BE26E-1E26-31DE-3123-B11A1A3C8B2C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10905021" y="2592017"/>
            <a:ext cx="683477" cy="67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9D724EB2-8560-2E27-7FF2-2A4075417BA7}"/>
              </a:ext>
            </a:extLst>
          </p:cNvPr>
          <p:cNvSpPr/>
          <p:nvPr/>
        </p:nvSpPr>
        <p:spPr>
          <a:xfrm>
            <a:off x="11588497" y="2440979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S1: Snapshot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FBE00CA-7E05-4B7D-794E-F42704BB471B}"/>
              </a:ext>
            </a:extLst>
          </p:cNvPr>
          <p:cNvSpPr/>
          <p:nvPr/>
        </p:nvSpPr>
        <p:spPr>
          <a:xfrm>
            <a:off x="11810747" y="4849152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S2: Snapshot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CA4E8BCF-084B-F6BA-CA0A-50E886B35C69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rot="16200000" flipV="1">
            <a:off x="11562613" y="3752754"/>
            <a:ext cx="1970546" cy="222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008247" y="2088334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725350" y="2830739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708366" y="37292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F408149B-E83A-FE6D-FD74-0FA7790B0342}"/>
              </a:ext>
            </a:extLst>
          </p:cNvPr>
          <p:cNvCxnSpPr>
            <a:cxnSpLocks/>
            <a:stCxn id="38" idx="1"/>
            <a:endCxn id="57" idx="3"/>
          </p:cNvCxnSpPr>
          <p:nvPr/>
        </p:nvCxnSpPr>
        <p:spPr>
          <a:xfrm rot="10800000" flipV="1">
            <a:off x="7312601" y="2659793"/>
            <a:ext cx="4275897" cy="1254160"/>
          </a:xfrm>
          <a:prstGeom prst="bentConnector3">
            <a:avLst>
              <a:gd name="adj1" fmla="val 6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B9F1CC5-555F-89A3-F036-D199E968E9FA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>
            <a:off x="6527467" y="2475127"/>
            <a:ext cx="5061030" cy="184666"/>
          </a:xfrm>
          <a:prstGeom prst="bentConnector4">
            <a:avLst>
              <a:gd name="adj1" fmla="val 5565"/>
              <a:gd name="adj2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6EFFADC7-484D-6883-A191-28CC870AE9C9}"/>
              </a:ext>
            </a:extLst>
          </p:cNvPr>
          <p:cNvSpPr/>
          <p:nvPr/>
        </p:nvSpPr>
        <p:spPr>
          <a:xfrm>
            <a:off x="1391146" y="5441171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9A107DC-A115-B138-7535-9A1FAC9BBC45}"/>
              </a:ext>
            </a:extLst>
          </p:cNvPr>
          <p:cNvSpPr/>
          <p:nvPr/>
        </p:nvSpPr>
        <p:spPr>
          <a:xfrm>
            <a:off x="3092301" y="478180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E0B5DD6E-1F1C-E5F0-2D3F-E97C5326BE02}"/>
              </a:ext>
            </a:extLst>
          </p:cNvPr>
          <p:cNvSpPr/>
          <p:nvPr/>
        </p:nvSpPr>
        <p:spPr>
          <a:xfrm>
            <a:off x="3125589" y="581050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A3611A66-3E2A-3A46-FE71-A2C622A8D2F9}"/>
              </a:ext>
            </a:extLst>
          </p:cNvPr>
          <p:cNvSpPr/>
          <p:nvPr/>
        </p:nvSpPr>
        <p:spPr>
          <a:xfrm>
            <a:off x="5191408" y="474650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FED5122-B833-A0A5-603C-A1E0F712BD3C}"/>
              </a:ext>
            </a:extLst>
          </p:cNvPr>
          <p:cNvSpPr/>
          <p:nvPr/>
        </p:nvSpPr>
        <p:spPr>
          <a:xfrm>
            <a:off x="5147576" y="562583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2EF72920-5D94-1F8B-40E4-F960F4DDBF75}"/>
              </a:ext>
            </a:extLst>
          </p:cNvPr>
          <p:cNvCxnSpPr>
            <a:cxnSpLocks/>
            <a:stCxn id="81" idx="1"/>
            <a:endCxn id="79" idx="3"/>
          </p:cNvCxnSpPr>
          <p:nvPr/>
        </p:nvCxnSpPr>
        <p:spPr>
          <a:xfrm rot="10800000" flipV="1">
            <a:off x="4330114" y="4931167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B5D4CE93-9E93-425A-21CA-BDF5C68A54F5}"/>
              </a:ext>
            </a:extLst>
          </p:cNvPr>
          <p:cNvCxnSpPr>
            <a:cxnSpLocks/>
            <a:stCxn id="83" idx="1"/>
            <a:endCxn id="80" idx="3"/>
          </p:cNvCxnSpPr>
          <p:nvPr/>
        </p:nvCxnSpPr>
        <p:spPr>
          <a:xfrm rot="10800000" flipV="1">
            <a:off x="4363402" y="5810503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9F04262D-9BD6-DA95-B07E-20DBBF84E168}"/>
              </a:ext>
            </a:extLst>
          </p:cNvPr>
          <p:cNvSpPr/>
          <p:nvPr/>
        </p:nvSpPr>
        <p:spPr>
          <a:xfrm>
            <a:off x="7465005" y="4644575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20DF04D9-B27A-42A0-F62E-268E51B86C87}"/>
              </a:ext>
            </a:extLst>
          </p:cNvPr>
          <p:cNvCxnSpPr>
            <a:cxnSpLocks/>
            <a:stCxn id="86" idx="1"/>
            <a:endCxn id="81" idx="3"/>
          </p:cNvCxnSpPr>
          <p:nvPr/>
        </p:nvCxnSpPr>
        <p:spPr>
          <a:xfrm rot="10800000" flipV="1">
            <a:off x="6795643" y="4863389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B45C6C26-23B7-D2C6-DB1F-76DC214D8D51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2628958" y="4966473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084D313E-20DE-19B0-8125-EFF28B60B076}"/>
              </a:ext>
            </a:extLst>
          </p:cNvPr>
          <p:cNvCxnSpPr>
            <a:cxnSpLocks/>
            <a:stCxn id="86" idx="2"/>
            <a:endCxn id="83" idx="3"/>
          </p:cNvCxnSpPr>
          <p:nvPr/>
        </p:nvCxnSpPr>
        <p:spPr>
          <a:xfrm rot="5400000">
            <a:off x="7474305" y="4359708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8892D02-E42F-2925-1AF4-78DBE6342819}"/>
              </a:ext>
            </a:extLst>
          </p:cNvPr>
          <p:cNvSpPr/>
          <p:nvPr/>
        </p:nvSpPr>
        <p:spPr>
          <a:xfrm>
            <a:off x="5191408" y="510211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1445BC7F-EE10-CE6B-E35E-52A9A2E66350}"/>
              </a:ext>
            </a:extLst>
          </p:cNvPr>
          <p:cNvSpPr/>
          <p:nvPr/>
        </p:nvSpPr>
        <p:spPr>
          <a:xfrm>
            <a:off x="5174424" y="600066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01F5F9CC-C55A-8E04-56AE-170FD2CB3FD0}"/>
              </a:ext>
            </a:extLst>
          </p:cNvPr>
          <p:cNvCxnSpPr>
            <a:cxnSpLocks/>
            <a:stCxn id="39" idx="1"/>
            <a:endCxn id="86" idx="3"/>
          </p:cNvCxnSpPr>
          <p:nvPr/>
        </p:nvCxnSpPr>
        <p:spPr>
          <a:xfrm rot="10800000">
            <a:off x="10385193" y="4863390"/>
            <a:ext cx="1425555" cy="204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FD22809E-186F-1B18-0A78-4DF9F4F8C7E9}"/>
              </a:ext>
            </a:extLst>
          </p:cNvPr>
          <p:cNvCxnSpPr>
            <a:cxnSpLocks/>
            <a:stCxn id="39" idx="1"/>
            <a:endCxn id="81" idx="0"/>
          </p:cNvCxnSpPr>
          <p:nvPr/>
        </p:nvCxnSpPr>
        <p:spPr>
          <a:xfrm rot="10800000">
            <a:off x="5993525" y="4746502"/>
            <a:ext cx="5817222" cy="321465"/>
          </a:xfrm>
          <a:prstGeom prst="bentConnector4">
            <a:avLst>
              <a:gd name="adj1" fmla="val 11559"/>
              <a:gd name="adj2" fmla="val 171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1C33C825-0344-5948-8C31-CAED935910F0}"/>
              </a:ext>
            </a:extLst>
          </p:cNvPr>
          <p:cNvCxnSpPr>
            <a:cxnSpLocks/>
            <a:stCxn id="39" idx="1"/>
            <a:endCxn id="91" idx="3"/>
          </p:cNvCxnSpPr>
          <p:nvPr/>
        </p:nvCxnSpPr>
        <p:spPr>
          <a:xfrm rot="10800000" flipV="1">
            <a:off x="6778659" y="5067965"/>
            <a:ext cx="5032089" cy="1117361"/>
          </a:xfrm>
          <a:prstGeom prst="bentConnector3">
            <a:avLst>
              <a:gd name="adj1" fmla="val 14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9BCD4F44-8427-0165-AED0-DC8DD21DAC17}"/>
              </a:ext>
            </a:extLst>
          </p:cNvPr>
          <p:cNvCxnSpPr>
            <a:cxnSpLocks/>
            <a:stCxn id="38" idx="0"/>
            <a:endCxn id="20" idx="2"/>
          </p:cNvCxnSpPr>
          <p:nvPr/>
        </p:nvCxnSpPr>
        <p:spPr>
          <a:xfrm rot="16200000" flipV="1">
            <a:off x="11686049" y="1690267"/>
            <a:ext cx="929100" cy="572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07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4992949" y="51084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66" idx="3"/>
          </p:cNvCxnSpPr>
          <p:nvPr/>
        </p:nvCxnSpPr>
        <p:spPr>
          <a:xfrm rot="10800000" flipV="1">
            <a:off x="3993343" y="695513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467618" y="1095400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3140267" y="110646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6988182" y="107232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888996" y="139018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3993342" y="1291135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324600" y="695513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6220648" y="1291135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320693" y="1280066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928540" y="2180721"/>
            <a:ext cx="8446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1925088" y="316979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626243" y="251043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651184" y="388837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725350" y="2475127"/>
            <a:ext cx="22629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681518" y="3945013"/>
            <a:ext cx="23067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864056" y="265979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>
            <a:off x="4888996" y="4073045"/>
            <a:ext cx="792522" cy="56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8854549" y="2458632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>
            <a:off x="7988301" y="2659794"/>
            <a:ext cx="866249" cy="1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162900" y="269509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77EEA3D-0E9B-B8DC-AE8F-939D14AFA5AE}"/>
              </a:ext>
            </a:extLst>
          </p:cNvPr>
          <p:cNvSpPr txBox="1"/>
          <p:nvPr/>
        </p:nvSpPr>
        <p:spPr>
          <a:xfrm>
            <a:off x="236434" y="2354318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Instance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FCF4DA0-7D31-81A8-AED4-8B017B2DC1DC}"/>
              </a:ext>
            </a:extLst>
          </p:cNvPr>
          <p:cNvSpPr txBox="1"/>
          <p:nvPr/>
        </p:nvSpPr>
        <p:spPr>
          <a:xfrm>
            <a:off x="236434" y="1100464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534762" y="2349798"/>
            <a:ext cx="1233420" cy="2326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725350" y="2830739"/>
            <a:ext cx="2262950" cy="54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708366" y="4319836"/>
            <a:ext cx="2279934" cy="70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357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BACKUP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484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3976938" y="291710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 flipV="1">
            <a:off x="2977332" y="3101772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176676" y="2502041"/>
            <a:ext cx="8575760" cy="4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1151558" y="1580451"/>
            <a:ext cx="112582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451607" y="350165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9AA81B9-BA53-7102-382F-A3305FCC8DA0}"/>
              </a:ext>
            </a:extLst>
          </p:cNvPr>
          <p:cNvSpPr/>
          <p:nvPr/>
        </p:nvSpPr>
        <p:spPr>
          <a:xfrm>
            <a:off x="2124256" y="3512728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A22B3BBD-FAE7-EE85-3A13-766B7D36DC34}"/>
              </a:ext>
            </a:extLst>
          </p:cNvPr>
          <p:cNvSpPr/>
          <p:nvPr/>
        </p:nvSpPr>
        <p:spPr>
          <a:xfrm>
            <a:off x="5972171" y="3478580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95946825-DD72-131D-A30C-E2A43BAE078A}"/>
              </a:ext>
            </a:extLst>
          </p:cNvPr>
          <p:cNvSpPr/>
          <p:nvPr/>
        </p:nvSpPr>
        <p:spPr>
          <a:xfrm>
            <a:off x="3872985" y="379644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CEB54D9E-5B43-B812-96DE-0FB55F55EA10}"/>
              </a:ext>
            </a:extLst>
          </p:cNvPr>
          <p:cNvCxnSpPr>
            <a:cxnSpLocks/>
            <a:stCxn id="74" idx="1"/>
            <a:endCxn id="46" idx="3"/>
          </p:cNvCxnSpPr>
          <p:nvPr/>
        </p:nvCxnSpPr>
        <p:spPr>
          <a:xfrm rot="10800000">
            <a:off x="2977331" y="3697394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CF48ABD6-B2C9-9E34-FF90-03FA4E0AC4B2}"/>
              </a:ext>
            </a:extLst>
          </p:cNvPr>
          <p:cNvCxnSpPr>
            <a:cxnSpLocks/>
            <a:stCxn id="68" idx="1"/>
            <a:endCxn id="10" idx="3"/>
          </p:cNvCxnSpPr>
          <p:nvPr/>
        </p:nvCxnSpPr>
        <p:spPr>
          <a:xfrm rot="10800000">
            <a:off x="5308589" y="3101772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E0B21FE2-D2F8-1B35-71D3-F5A9742F0DB8}"/>
              </a:ext>
            </a:extLst>
          </p:cNvPr>
          <p:cNvCxnSpPr>
            <a:cxnSpLocks/>
            <a:stCxn id="68" idx="1"/>
            <a:endCxn id="74" idx="3"/>
          </p:cNvCxnSpPr>
          <p:nvPr/>
        </p:nvCxnSpPr>
        <p:spPr>
          <a:xfrm rot="10800000" flipV="1">
            <a:off x="5204637" y="3697394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6CF5EF21-886C-050E-7CA6-09EC909BC9BA}"/>
              </a:ext>
            </a:extLst>
          </p:cNvPr>
          <p:cNvSpPr/>
          <p:nvPr/>
        </p:nvSpPr>
        <p:spPr>
          <a:xfrm>
            <a:off x="1877831" y="527929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B6041828-58EB-8D08-7A3F-B0BDC788B558}"/>
              </a:ext>
            </a:extLst>
          </p:cNvPr>
          <p:cNvSpPr/>
          <p:nvPr/>
        </p:nvSpPr>
        <p:spPr>
          <a:xfrm>
            <a:off x="1911119" y="630798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FBFE16B9-18CE-FC89-2608-1CBD5A92F9B6}"/>
              </a:ext>
            </a:extLst>
          </p:cNvPr>
          <p:cNvSpPr/>
          <p:nvPr/>
        </p:nvSpPr>
        <p:spPr>
          <a:xfrm>
            <a:off x="3976938" y="52439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4ABAE50F-B330-4D15-ACF0-C8A5CCF1175D}"/>
              </a:ext>
            </a:extLst>
          </p:cNvPr>
          <p:cNvSpPr/>
          <p:nvPr/>
        </p:nvSpPr>
        <p:spPr>
          <a:xfrm>
            <a:off x="3933106" y="612332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E762A014-EEC8-4801-060A-D1DD3FC6F30E}"/>
              </a:ext>
            </a:extLst>
          </p:cNvPr>
          <p:cNvCxnSpPr>
            <a:cxnSpLocks/>
            <a:stCxn id="98" idx="1"/>
            <a:endCxn id="92" idx="3"/>
          </p:cNvCxnSpPr>
          <p:nvPr/>
        </p:nvCxnSpPr>
        <p:spPr>
          <a:xfrm rot="10800000" flipV="1">
            <a:off x="3115644" y="542865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68DB9D94-0D7D-DF9B-EAFA-0B814FEF428A}"/>
              </a:ext>
            </a:extLst>
          </p:cNvPr>
          <p:cNvCxnSpPr>
            <a:cxnSpLocks/>
            <a:stCxn id="101" idx="1"/>
            <a:endCxn id="93" idx="3"/>
          </p:cNvCxnSpPr>
          <p:nvPr/>
        </p:nvCxnSpPr>
        <p:spPr>
          <a:xfrm rot="10800000" flipV="1">
            <a:off x="3148932" y="630798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D6E73CFA-4F72-AFFA-2499-BD0021B3FC29}"/>
              </a:ext>
            </a:extLst>
          </p:cNvPr>
          <p:cNvSpPr/>
          <p:nvPr/>
        </p:nvSpPr>
        <p:spPr>
          <a:xfrm>
            <a:off x="6250535" y="514206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2F93B8DA-4FBD-A356-62CE-4543F5D8795F}"/>
              </a:ext>
            </a:extLst>
          </p:cNvPr>
          <p:cNvCxnSpPr>
            <a:cxnSpLocks/>
            <a:stCxn id="119" idx="1"/>
            <a:endCxn id="98" idx="3"/>
          </p:cNvCxnSpPr>
          <p:nvPr/>
        </p:nvCxnSpPr>
        <p:spPr>
          <a:xfrm rot="10800000" flipV="1">
            <a:off x="5581173" y="536087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C2640FB4-D112-2F29-5AF9-324002885B2E}"/>
              </a:ext>
            </a:extLst>
          </p:cNvPr>
          <p:cNvCxnSpPr>
            <a:cxnSpLocks/>
          </p:cNvCxnSpPr>
          <p:nvPr/>
        </p:nvCxnSpPr>
        <p:spPr>
          <a:xfrm flipV="1">
            <a:off x="284584" y="4606176"/>
            <a:ext cx="8990045" cy="4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19D322CD-9A7A-4A51-67CD-15471F7A7C9E}"/>
              </a:ext>
            </a:extLst>
          </p:cNvPr>
          <p:cNvCxnSpPr>
            <a:cxnSpLocks/>
            <a:stCxn id="32" idx="3"/>
            <a:endCxn id="46" idx="1"/>
          </p:cNvCxnSpPr>
          <p:nvPr/>
        </p:nvCxnSpPr>
        <p:spPr>
          <a:xfrm>
            <a:off x="1304682" y="3686325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459FAD5C-FF2C-E178-32F6-BA915833C25A}"/>
              </a:ext>
            </a:extLst>
          </p:cNvPr>
          <p:cNvCxnSpPr>
            <a:cxnSpLocks/>
            <a:stCxn id="71" idx="3"/>
            <a:endCxn id="92" idx="1"/>
          </p:cNvCxnSpPr>
          <p:nvPr/>
        </p:nvCxnSpPr>
        <p:spPr>
          <a:xfrm flipV="1">
            <a:off x="1414488" y="546395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21A177DD-BB41-7B9C-3AD6-3B1BC1800FD2}"/>
              </a:ext>
            </a:extLst>
          </p:cNvPr>
          <p:cNvSpPr/>
          <p:nvPr/>
        </p:nvSpPr>
        <p:spPr>
          <a:xfrm>
            <a:off x="3933106" y="158769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18F7FD-A229-2BAB-6718-F13FACADA8A4}"/>
              </a:ext>
            </a:extLst>
          </p:cNvPr>
          <p:cNvSpPr/>
          <p:nvPr/>
        </p:nvSpPr>
        <p:spPr>
          <a:xfrm>
            <a:off x="6525397" y="160991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BF6DABFB-4AB5-D206-4876-6038AF75DF1D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>
            <a:off x="2277380" y="1765117"/>
            <a:ext cx="1655727" cy="7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53913E6B-9B3E-2A09-1760-C04CA94DF79C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>
            <a:off x="5264757" y="1772365"/>
            <a:ext cx="1260640" cy="22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77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4899932" y="2893395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5565758" y="2808867"/>
            <a:ext cx="1855974" cy="8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5565758" y="3262727"/>
            <a:ext cx="1855974" cy="28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597906" y="204723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1158993" y="2679910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917474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344012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770549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344012" y="4775826"/>
            <a:ext cx="238454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5565758" y="2231904"/>
            <a:ext cx="5032148" cy="66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294106" cy="6800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4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14746A2-2C7F-81B2-C54C-9DEC80DA7D55}"/>
              </a:ext>
            </a:extLst>
          </p:cNvPr>
          <p:cNvSpPr/>
          <p:nvPr/>
        </p:nvSpPr>
        <p:spPr>
          <a:xfrm>
            <a:off x="1956787" y="1065320"/>
            <a:ext cx="1420427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63C1C5-95CE-22BD-1D30-FC61E3EC36BA}"/>
              </a:ext>
            </a:extLst>
          </p:cNvPr>
          <p:cNvSpPr/>
          <p:nvPr/>
        </p:nvSpPr>
        <p:spPr>
          <a:xfrm>
            <a:off x="1274685" y="1910178"/>
            <a:ext cx="682102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30110F-CA08-3CBF-701F-DFB9340D952B}"/>
              </a:ext>
            </a:extLst>
          </p:cNvPr>
          <p:cNvSpPr/>
          <p:nvPr/>
        </p:nvSpPr>
        <p:spPr>
          <a:xfrm>
            <a:off x="2119544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72C51E-D1B2-5A0A-26D3-F186CB615954}"/>
              </a:ext>
            </a:extLst>
          </p:cNvPr>
          <p:cNvSpPr/>
          <p:nvPr/>
        </p:nvSpPr>
        <p:spPr>
          <a:xfrm>
            <a:off x="3036163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2A7D594-42CA-509D-FABB-0C26A0CD5A1B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V="1">
            <a:off x="1615736" y="1402672"/>
            <a:ext cx="1051265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3006432-C6A3-7878-E597-C3C339ADAEE6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2460595" y="1402672"/>
            <a:ext cx="206406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CEE9009-5AB8-4703-2C12-F866A4351655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H="1" flipV="1">
            <a:off x="2667001" y="1402672"/>
            <a:ext cx="710213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Würfel 16">
            <a:extLst>
              <a:ext uri="{FF2B5EF4-FFF2-40B4-BE49-F238E27FC236}">
                <a16:creationId xmlns:a16="http://schemas.microsoft.com/office/drawing/2014/main" id="{80D75FA3-9441-6D20-AB05-645C9F4A6980}"/>
              </a:ext>
            </a:extLst>
          </p:cNvPr>
          <p:cNvSpPr/>
          <p:nvPr/>
        </p:nvSpPr>
        <p:spPr>
          <a:xfrm>
            <a:off x="1100831" y="2772792"/>
            <a:ext cx="2617434" cy="5075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Code Generator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9F61DFF-A675-1E24-5E96-436811FE3E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15736" y="2247530"/>
            <a:ext cx="525632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E153C07-C189-03B2-1117-3C855F6E9661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2460595" y="2247530"/>
            <a:ext cx="12391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7B67573-D2A5-A5F9-4341-0EDDE9D7AD2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022107" y="2247530"/>
            <a:ext cx="355107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B7F15F8E-D0A8-A11C-1045-2DFBABC765A9}"/>
              </a:ext>
            </a:extLst>
          </p:cNvPr>
          <p:cNvSpPr/>
          <p:nvPr/>
        </p:nvSpPr>
        <p:spPr>
          <a:xfrm>
            <a:off x="1465371" y="3787804"/>
            <a:ext cx="1761478" cy="50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9118A8B-616A-5E31-F5FD-89D33B836634}"/>
              </a:ext>
            </a:extLst>
          </p:cNvPr>
          <p:cNvCxnSpPr>
            <a:cxnSpLocks/>
            <a:stCxn id="17" idx="3"/>
            <a:endCxn id="27" idx="0"/>
          </p:cNvCxnSpPr>
          <p:nvPr/>
        </p:nvCxnSpPr>
        <p:spPr>
          <a:xfrm>
            <a:off x="2346110" y="3280298"/>
            <a:ext cx="0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A50A44E7-A72E-1F91-8599-CE5795F8844A}"/>
              </a:ext>
            </a:extLst>
          </p:cNvPr>
          <p:cNvSpPr/>
          <p:nvPr/>
        </p:nvSpPr>
        <p:spPr>
          <a:xfrm>
            <a:off x="3199660" y="3787804"/>
            <a:ext cx="341051" cy="50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1CACA6C1-C965-D248-938F-61F687047417}"/>
              </a:ext>
            </a:extLst>
          </p:cNvPr>
          <p:cNvSpPr/>
          <p:nvPr/>
        </p:nvSpPr>
        <p:spPr>
          <a:xfrm>
            <a:off x="3602856" y="3903953"/>
            <a:ext cx="2105486" cy="2752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097131A7-AA25-1E8B-6E21-822376652978}"/>
              </a:ext>
            </a:extLst>
          </p:cNvPr>
          <p:cNvSpPr/>
          <p:nvPr/>
        </p:nvSpPr>
        <p:spPr>
          <a:xfrm>
            <a:off x="5770487" y="3766349"/>
            <a:ext cx="2105486" cy="507506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DS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DC5C179-B49C-9353-EF5D-DCAD75DEC435}"/>
              </a:ext>
            </a:extLst>
          </p:cNvPr>
          <p:cNvSpPr/>
          <p:nvPr/>
        </p:nvSpPr>
        <p:spPr>
          <a:xfrm>
            <a:off x="6144825" y="2824211"/>
            <a:ext cx="1198484" cy="534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Value</a:t>
            </a:r>
          </a:p>
          <a:p>
            <a:pPr algn="ctr"/>
            <a:r>
              <a:rPr lang="de-DE" dirty="0"/>
              <a:t>View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FF7B09B-9219-2E82-736C-A9AE57BCAEEA}"/>
              </a:ext>
            </a:extLst>
          </p:cNvPr>
          <p:cNvSpPr/>
          <p:nvPr/>
        </p:nvSpPr>
        <p:spPr>
          <a:xfrm>
            <a:off x="6254315" y="2239386"/>
            <a:ext cx="979503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1427345-3DEA-C7E4-1496-76CA2C40F9FF}"/>
              </a:ext>
            </a:extLst>
          </p:cNvPr>
          <p:cNvSpPr/>
          <p:nvPr/>
        </p:nvSpPr>
        <p:spPr>
          <a:xfrm>
            <a:off x="7125542" y="1662704"/>
            <a:ext cx="682102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DTDL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86BA039-4BEF-0128-914E-1CD0C3C3F2D5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6744067" y="2000056"/>
            <a:ext cx="722526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80F9489-9D71-9963-D464-4AFF0F057F7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6744067" y="2576738"/>
            <a:ext cx="0" cy="24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5FC88345-B24C-0887-F746-19C2D9B4CD06}"/>
              </a:ext>
            </a:extLst>
          </p:cNvPr>
          <p:cNvSpPr/>
          <p:nvPr/>
        </p:nvSpPr>
        <p:spPr>
          <a:xfrm>
            <a:off x="7492010" y="2824210"/>
            <a:ext cx="1332394" cy="534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Behaviour</a:t>
            </a:r>
            <a:r>
              <a:rPr lang="de-DE" dirty="0"/>
              <a:t> View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1E5C2B5-BD67-722A-644A-9A5BDCC5D4EE}"/>
              </a:ext>
            </a:extLst>
          </p:cNvPr>
          <p:cNvSpPr/>
          <p:nvPr/>
        </p:nvSpPr>
        <p:spPr>
          <a:xfrm>
            <a:off x="7526038" y="2239386"/>
            <a:ext cx="1298366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AECADC-8973-693A-49FA-F0D000C805F2}"/>
              </a:ext>
            </a:extLst>
          </p:cNvPr>
          <p:cNvCxnSpPr>
            <a:cxnSpLocks/>
            <a:stCxn id="50" idx="0"/>
            <a:endCxn id="40" idx="2"/>
          </p:cNvCxnSpPr>
          <p:nvPr/>
        </p:nvCxnSpPr>
        <p:spPr>
          <a:xfrm flipH="1" flipV="1">
            <a:off x="7466593" y="2000056"/>
            <a:ext cx="708628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289046E-2A1A-777B-3E16-B9F5E9FE2424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8158207" y="2576738"/>
            <a:ext cx="17014" cy="2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050E10E8-E7BC-36F0-195B-7C56509E9BDA}"/>
              </a:ext>
            </a:extLst>
          </p:cNvPr>
          <p:cNvCxnSpPr>
            <a:stCxn id="4" idx="0"/>
            <a:endCxn id="38" idx="1"/>
          </p:cNvCxnSpPr>
          <p:nvPr/>
        </p:nvCxnSpPr>
        <p:spPr>
          <a:xfrm rot="16200000" flipH="1">
            <a:off x="3686083" y="-160169"/>
            <a:ext cx="497884" cy="4638579"/>
          </a:xfrm>
          <a:prstGeom prst="curvedConnector4">
            <a:avLst>
              <a:gd name="adj1" fmla="val -45914"/>
              <a:gd name="adj2" fmla="val 536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486BF397-AE92-C3A6-7B5B-13766D3556B1}"/>
              </a:ext>
            </a:extLst>
          </p:cNvPr>
          <p:cNvCxnSpPr>
            <a:cxnSpLocks/>
            <a:stCxn id="6" idx="2"/>
            <a:endCxn id="50" idx="3"/>
          </p:cNvCxnSpPr>
          <p:nvPr/>
        </p:nvCxnSpPr>
        <p:spPr>
          <a:xfrm rot="16200000" flipH="1">
            <a:off x="5562233" y="-854109"/>
            <a:ext cx="160532" cy="6363809"/>
          </a:xfrm>
          <a:prstGeom prst="curvedConnector4">
            <a:avLst>
              <a:gd name="adj1" fmla="val 297704"/>
              <a:gd name="adj2" fmla="val 1035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DAD316E0-9ADB-BE36-8C68-7169822565DB}"/>
              </a:ext>
            </a:extLst>
          </p:cNvPr>
          <p:cNvCxnSpPr>
            <a:cxnSpLocks/>
            <a:stCxn id="8" idx="2"/>
            <a:endCxn id="50" idx="3"/>
          </p:cNvCxnSpPr>
          <p:nvPr/>
        </p:nvCxnSpPr>
        <p:spPr>
          <a:xfrm rot="16200000" flipH="1">
            <a:off x="6020543" y="-395799"/>
            <a:ext cx="160532" cy="5447190"/>
          </a:xfrm>
          <a:prstGeom prst="curvedConnector4">
            <a:avLst>
              <a:gd name="adj1" fmla="val 253463"/>
              <a:gd name="adj2" fmla="val 10419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Wolke 68">
            <a:extLst>
              <a:ext uri="{FF2B5EF4-FFF2-40B4-BE49-F238E27FC236}">
                <a16:creationId xmlns:a16="http://schemas.microsoft.com/office/drawing/2014/main" id="{8C980306-0280-2766-E775-E60F0FE3813E}"/>
              </a:ext>
            </a:extLst>
          </p:cNvPr>
          <p:cNvSpPr/>
          <p:nvPr/>
        </p:nvSpPr>
        <p:spPr>
          <a:xfrm>
            <a:off x="9081856" y="2247529"/>
            <a:ext cx="2832718" cy="8419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Generic</a:t>
            </a:r>
            <a:r>
              <a:rPr lang="de-DE" dirty="0"/>
              <a:t> Transformation Possible??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49CFF885-2209-A47A-FA9B-3E98EFB08BCF}"/>
              </a:ext>
            </a:extLst>
          </p:cNvPr>
          <p:cNvSpPr/>
          <p:nvPr/>
        </p:nvSpPr>
        <p:spPr>
          <a:xfrm>
            <a:off x="9260705" y="3663506"/>
            <a:ext cx="2317812" cy="6724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Level-</a:t>
            </a:r>
            <a:r>
              <a:rPr lang="de-DE" dirty="0" err="1"/>
              <a:t>flattening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Transformation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EA211079-6202-E263-078E-849562C2EA08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6744067" y="3359091"/>
            <a:ext cx="142601" cy="40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E393DAD-D08F-77A0-6254-AE58C241E58C}"/>
              </a:ext>
            </a:extLst>
          </p:cNvPr>
          <p:cNvCxnSpPr>
            <a:cxnSpLocks/>
            <a:stCxn id="48" idx="2"/>
            <a:endCxn id="35" idx="0"/>
          </p:cNvCxnSpPr>
          <p:nvPr/>
        </p:nvCxnSpPr>
        <p:spPr>
          <a:xfrm flipH="1">
            <a:off x="6886668" y="3359089"/>
            <a:ext cx="1271539" cy="40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feil: nach unten 76">
            <a:extLst>
              <a:ext uri="{FF2B5EF4-FFF2-40B4-BE49-F238E27FC236}">
                <a16:creationId xmlns:a16="http://schemas.microsoft.com/office/drawing/2014/main" id="{38015F4F-7B38-0C2D-F5B0-74B76C09B4B4}"/>
              </a:ext>
            </a:extLst>
          </p:cNvPr>
          <p:cNvSpPr/>
          <p:nvPr/>
        </p:nvSpPr>
        <p:spPr>
          <a:xfrm>
            <a:off x="10316223" y="3105332"/>
            <a:ext cx="363984" cy="53487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128AEFB-4451-5488-BB29-C9A73E66E285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1EFADE4-B6A0-A3D0-55C8-74B22B386938}"/>
              </a:ext>
            </a:extLst>
          </p:cNvPr>
          <p:cNvSpPr txBox="1"/>
          <p:nvPr/>
        </p:nvSpPr>
        <p:spPr>
          <a:xfrm>
            <a:off x="10104582" y="1560945"/>
            <a:ext cx="147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 Statement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E79C19E-C460-2D09-4F0D-879536DF0493}"/>
              </a:ext>
            </a:extLst>
          </p:cNvPr>
          <p:cNvSpPr txBox="1"/>
          <p:nvPr/>
        </p:nvSpPr>
        <p:spPr>
          <a:xfrm>
            <a:off x="9943239" y="4359285"/>
            <a:ext cx="147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712238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Snapshot-based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873665" y="174291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460897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2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4695252" y="600625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4737231" y="2105009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6824966" y="2123209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6068882" y="2289675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>
            <a:cxnSpLocks/>
          </p:cNvCxnSpPr>
          <p:nvPr/>
        </p:nvCxnSpPr>
        <p:spPr>
          <a:xfrm>
            <a:off x="179327" y="1823186"/>
            <a:ext cx="8508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241645" y="3049784"/>
            <a:ext cx="8446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6824966" y="2475638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6824965" y="2600494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4737232" y="2487423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4737231" y="2684789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5361078" y="969957"/>
            <a:ext cx="41979" cy="11350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5361078" y="969957"/>
            <a:ext cx="2129714" cy="11532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5309844" y="2960252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7726050" y="2874235"/>
            <a:ext cx="493626" cy="12397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5108617" y="2920217"/>
            <a:ext cx="217605" cy="15116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399117" y="2219811"/>
            <a:ext cx="142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2522898" y="1929443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279070" y="130562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241645" y="3354136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66" idx="0"/>
            <a:endCxn id="16" idx="2"/>
          </p:cNvCxnSpPr>
          <p:nvPr/>
        </p:nvCxnSpPr>
        <p:spPr>
          <a:xfrm flipH="1" flipV="1">
            <a:off x="2949436" y="2298775"/>
            <a:ext cx="388769" cy="184934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3362671" y="2065499"/>
            <a:ext cx="1374560" cy="224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4764349" y="355249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66" idx="3"/>
          </p:cNvCxnSpPr>
          <p:nvPr/>
        </p:nvCxnSpPr>
        <p:spPr>
          <a:xfrm rot="10800000" flipV="1">
            <a:off x="3764743" y="3737163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239018" y="4137050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2911667" y="414811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6759582" y="411397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660396" y="443183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3764742" y="4332785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096000" y="3737163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5992048" y="4332785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092093" y="4321716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D4B3DBD6-4C86-17AA-C445-E5DBA87660D8}"/>
              </a:ext>
            </a:extLst>
          </p:cNvPr>
          <p:cNvCxnSpPr>
            <a:cxnSpLocks/>
            <a:stCxn id="65" idx="0"/>
            <a:endCxn id="16" idx="2"/>
          </p:cNvCxnSpPr>
          <p:nvPr/>
        </p:nvCxnSpPr>
        <p:spPr>
          <a:xfrm flipV="1">
            <a:off x="1665556" y="2298775"/>
            <a:ext cx="1283880" cy="183827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93E43147-6701-1B68-C207-173AFD43D5AB}"/>
              </a:ext>
            </a:extLst>
          </p:cNvPr>
          <p:cNvCxnSpPr>
            <a:cxnSpLocks/>
          </p:cNvCxnSpPr>
          <p:nvPr/>
        </p:nvCxnSpPr>
        <p:spPr>
          <a:xfrm>
            <a:off x="241645" y="5040314"/>
            <a:ext cx="83449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A5CF08D9-6100-65A6-16C9-E608535D879A}"/>
              </a:ext>
            </a:extLst>
          </p:cNvPr>
          <p:cNvSpPr/>
          <p:nvPr/>
        </p:nvSpPr>
        <p:spPr>
          <a:xfrm>
            <a:off x="1346257" y="5994461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21C1C6A-9185-BFF2-4D9B-A9D446766D8C}"/>
              </a:ext>
            </a:extLst>
          </p:cNvPr>
          <p:cNvSpPr/>
          <p:nvPr/>
        </p:nvSpPr>
        <p:spPr>
          <a:xfrm>
            <a:off x="3047412" y="533509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9EFC63A-444C-B5F9-0CA4-563B709B7D36}"/>
              </a:ext>
            </a:extLst>
          </p:cNvPr>
          <p:cNvSpPr/>
          <p:nvPr/>
        </p:nvSpPr>
        <p:spPr>
          <a:xfrm>
            <a:off x="3080700" y="636379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65FD1B9-9B9A-CE28-9D2E-1811B47CFEC2}"/>
              </a:ext>
            </a:extLst>
          </p:cNvPr>
          <p:cNvSpPr/>
          <p:nvPr/>
        </p:nvSpPr>
        <p:spPr>
          <a:xfrm>
            <a:off x="5146519" y="529979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FDD6FAB-A13F-EE86-7E93-B05482869B46}"/>
              </a:ext>
            </a:extLst>
          </p:cNvPr>
          <p:cNvSpPr/>
          <p:nvPr/>
        </p:nvSpPr>
        <p:spPr>
          <a:xfrm>
            <a:off x="5102687" y="617912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6CFF3601-6477-2984-1958-2E1E7FA19A6C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 flipV="1">
            <a:off x="4285225" y="5484457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41D9A477-2E2A-0E9D-C436-6C473E3C5EEA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rot="10800000" flipV="1">
            <a:off x="4318513" y="6363793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061ECA2B-45DD-EB33-755B-372D3D6BB432}"/>
              </a:ext>
            </a:extLst>
          </p:cNvPr>
          <p:cNvSpPr/>
          <p:nvPr/>
        </p:nvSpPr>
        <p:spPr>
          <a:xfrm>
            <a:off x="7420116" y="5197865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59075791-90B6-8468-73FD-401D8B8FDAD5}"/>
              </a:ext>
            </a:extLst>
          </p:cNvPr>
          <p:cNvCxnSpPr>
            <a:cxnSpLocks/>
            <a:stCxn id="15" idx="1"/>
            <a:endCxn id="10" idx="3"/>
          </p:cNvCxnSpPr>
          <p:nvPr/>
        </p:nvCxnSpPr>
        <p:spPr>
          <a:xfrm rot="10800000" flipV="1">
            <a:off x="6750754" y="5416679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0D2BD3C0-DF8C-A9F0-175F-B31E1098EBA3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584069" y="5519763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5AA8D607-783B-8077-C9A9-0AB2DE204980}"/>
              </a:ext>
            </a:extLst>
          </p:cNvPr>
          <p:cNvSpPr txBox="1"/>
          <p:nvPr/>
        </p:nvSpPr>
        <p:spPr>
          <a:xfrm>
            <a:off x="179327" y="5178982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Instance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0534AFE-96F1-12CE-7931-748257B88404}"/>
              </a:ext>
            </a:extLst>
          </p:cNvPr>
          <p:cNvCxnSpPr>
            <a:cxnSpLocks/>
            <a:stCxn id="16" idx="0"/>
            <a:endCxn id="4" idx="2"/>
          </p:cNvCxnSpPr>
          <p:nvPr/>
        </p:nvCxnSpPr>
        <p:spPr>
          <a:xfrm flipV="1">
            <a:off x="2949436" y="969957"/>
            <a:ext cx="2411642" cy="9594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59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001855" y="4659005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723357" y="6165774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8326" cy="13899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DC02F70-F1AC-111D-7B49-BA120838F43C}"/>
              </a:ext>
            </a:extLst>
          </p:cNvPr>
          <p:cNvSpPr/>
          <p:nvPr/>
        </p:nvSpPr>
        <p:spPr>
          <a:xfrm>
            <a:off x="9033438" y="5162555"/>
            <a:ext cx="2808495" cy="413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894E90F-F54B-89B5-69BC-ACD4C564C619}"/>
              </a:ext>
            </a:extLst>
          </p:cNvPr>
          <p:cNvSpPr/>
          <p:nvPr/>
        </p:nvSpPr>
        <p:spPr>
          <a:xfrm>
            <a:off x="9821310" y="600441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6242AD9-0CB3-3610-B12D-8353F223965C}"/>
              </a:ext>
            </a:extLst>
          </p:cNvPr>
          <p:cNvSpPr/>
          <p:nvPr/>
        </p:nvSpPr>
        <p:spPr>
          <a:xfrm>
            <a:off x="8753382" y="6323877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55365977-8C19-CD17-21AA-76F7DF5FF6C5}"/>
              </a:ext>
            </a:extLst>
          </p:cNvPr>
          <p:cNvSpPr/>
          <p:nvPr/>
        </p:nvSpPr>
        <p:spPr>
          <a:xfrm>
            <a:off x="9033438" y="5560250"/>
            <a:ext cx="2808495" cy="231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r>
              <a:rPr lang="de-DE" dirty="0"/>
              <a:t> + </a:t>
            </a:r>
            <a:r>
              <a:rPr lang="de-DE" dirty="0" err="1"/>
              <a:t>history</a:t>
            </a:r>
            <a:r>
              <a:rPr lang="de-DE" dirty="0"/>
              <a:t> {….}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A991F13-0E55-A061-06CF-1BEEE3E740C3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10437686" y="3111755"/>
            <a:ext cx="130760" cy="20508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0091A49-2DB8-FCAD-D55C-71DFB3B65AC1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10363201" y="3631952"/>
            <a:ext cx="123935" cy="23724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26A3D8-5AEE-FAA9-E246-501C5C729134}"/>
              </a:ext>
            </a:extLst>
          </p:cNvPr>
          <p:cNvCxnSpPr>
            <a:cxnSpLocks/>
            <a:stCxn id="57" idx="0"/>
            <a:endCxn id="53" idx="2"/>
          </p:cNvCxnSpPr>
          <p:nvPr/>
        </p:nvCxnSpPr>
        <p:spPr>
          <a:xfrm flipV="1">
            <a:off x="9148439" y="4133716"/>
            <a:ext cx="621435" cy="21901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D2E4E92-3D06-5F44-6D22-92D2509EFDA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Temporal-based </a:t>
            </a:r>
          </a:p>
        </p:txBody>
      </p:sp>
    </p:spTree>
    <p:extLst>
      <p:ext uri="{BB962C8B-B14F-4D97-AF65-F5344CB8AC3E}">
        <p14:creationId xmlns:p14="http://schemas.microsoft.com/office/powerpoint/2010/main" val="3435670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155485" y="524617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155484" y="576636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155484" y="6268133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16530" y="3244535"/>
            <a:ext cx="43895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402101" cy="290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  <a:endCxn id="54" idx="3"/>
          </p:cNvCxnSpPr>
          <p:nvPr/>
        </p:nvCxnSpPr>
        <p:spPr>
          <a:xfrm flipH="1" flipV="1">
            <a:off x="8753382" y="2815286"/>
            <a:ext cx="1067929" cy="24308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7660750" y="4766514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937141" y="6124713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42110" cy="13488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6439FDD-AA1D-97FB-EEF4-C8F5E1CA2810}"/>
              </a:ext>
            </a:extLst>
          </p:cNvPr>
          <p:cNvSpPr txBox="1"/>
          <p:nvPr/>
        </p:nvSpPr>
        <p:spPr>
          <a:xfrm>
            <a:off x="10480054" y="5270050"/>
            <a:ext cx="217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 {</a:t>
            </a:r>
            <a:r>
              <a:rPr lang="de-DE" sz="1400" dirty="0" err="1"/>
              <a:t>history</a:t>
            </a:r>
            <a:r>
              <a:rPr lang="de-DE" sz="1400" dirty="0"/>
              <a:t>…}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1A55FCA-94BB-6887-C14F-8D6D698578F3}"/>
              </a:ext>
            </a:extLst>
          </p:cNvPr>
          <p:cNvSpPr txBox="1"/>
          <p:nvPr/>
        </p:nvSpPr>
        <p:spPr>
          <a:xfrm>
            <a:off x="10420510" y="5724236"/>
            <a:ext cx="1771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 {</a:t>
            </a:r>
            <a:r>
              <a:rPr lang="de-DE" sz="1400" dirty="0" err="1"/>
              <a:t>history</a:t>
            </a:r>
            <a:r>
              <a:rPr lang="de-DE" sz="1400" dirty="0"/>
              <a:t>}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EF7907A-B04F-DCAE-9D8A-40738FD379E6}"/>
              </a:ext>
            </a:extLst>
          </p:cNvPr>
          <p:cNvSpPr/>
          <p:nvPr/>
        </p:nvSpPr>
        <p:spPr>
          <a:xfrm>
            <a:off x="7416451" y="2935976"/>
            <a:ext cx="1336931" cy="25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/>
              <a:t>active:Temporal</a:t>
            </a:r>
            <a:endParaRPr lang="de-DE" sz="1400" baseline="300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98CB438-0610-9EC4-A7D5-E6419386B2C2}"/>
              </a:ext>
            </a:extLst>
          </p:cNvPr>
          <p:cNvSpPr/>
          <p:nvPr/>
        </p:nvSpPr>
        <p:spPr>
          <a:xfrm>
            <a:off x="7910262" y="5710941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655AA71-2B56-F2C7-4CDB-A1F01EC154CA}"/>
              </a:ext>
            </a:extLst>
          </p:cNvPr>
          <p:cNvCxnSpPr>
            <a:cxnSpLocks/>
            <a:stCxn id="57" idx="0"/>
            <a:endCxn id="30" idx="2"/>
          </p:cNvCxnSpPr>
          <p:nvPr/>
        </p:nvCxnSpPr>
        <p:spPr>
          <a:xfrm flipH="1" flipV="1">
            <a:off x="8334946" y="4176638"/>
            <a:ext cx="99472" cy="153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0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platforms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9105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B42ED2A-ACAB-EBF7-ACA7-9F4D032CE953}"/>
              </a:ext>
            </a:extLst>
          </p:cNvPr>
          <p:cNvSpPr/>
          <p:nvPr/>
        </p:nvSpPr>
        <p:spPr>
          <a:xfrm>
            <a:off x="4269878" y="34093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6691A5-E504-34DD-ABF0-894D8F60B5A4}"/>
              </a:ext>
            </a:extLst>
          </p:cNvPr>
          <p:cNvSpPr/>
          <p:nvPr/>
        </p:nvSpPr>
        <p:spPr>
          <a:xfrm>
            <a:off x="4283281" y="2839313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C5B49B0D-9F4A-95E2-74B5-F3CA693C4AF0}"/>
              </a:ext>
            </a:extLst>
          </p:cNvPr>
          <p:cNvSpPr/>
          <p:nvPr/>
        </p:nvSpPr>
        <p:spPr>
          <a:xfrm>
            <a:off x="4638626" y="3067058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D9B742E-1E27-54BC-70E0-FD63F77B85F4}"/>
              </a:ext>
            </a:extLst>
          </p:cNvPr>
          <p:cNvCxnSpPr>
            <a:stCxn id="6" idx="3"/>
            <a:endCxn id="4" idx="0"/>
          </p:cNvCxnSpPr>
          <p:nvPr/>
        </p:nvCxnSpPr>
        <p:spPr>
          <a:xfrm flipH="1">
            <a:off x="4699317" y="3185605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F4D71296-4143-4CB1-E71A-B8E975C8B483}"/>
              </a:ext>
            </a:extLst>
          </p:cNvPr>
          <p:cNvSpPr/>
          <p:nvPr/>
        </p:nvSpPr>
        <p:spPr>
          <a:xfrm>
            <a:off x="3934064" y="1898492"/>
            <a:ext cx="1538551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B2CF266-ECB4-8924-977A-3E65F8938CF5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4703340" y="2309070"/>
            <a:ext cx="2679" cy="53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E3A1424C-DC17-1AF5-325F-78452ADCE0E7}"/>
              </a:ext>
            </a:extLst>
          </p:cNvPr>
          <p:cNvCxnSpPr>
            <a:cxnSpLocks/>
            <a:stCxn id="4" idx="1"/>
            <a:endCxn id="9" idx="1"/>
          </p:cNvCxnSpPr>
          <p:nvPr/>
        </p:nvCxnSpPr>
        <p:spPr>
          <a:xfrm rot="10800000">
            <a:off x="3934064" y="2103781"/>
            <a:ext cx="335814" cy="1502366"/>
          </a:xfrm>
          <a:prstGeom prst="bentConnector3">
            <a:avLst>
              <a:gd name="adj1" fmla="val 168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CB23E7A-13A3-8DBD-2BBA-B62B19232516}"/>
              </a:ext>
            </a:extLst>
          </p:cNvPr>
          <p:cNvCxnSpPr>
            <a:stCxn id="5" idx="3"/>
          </p:cNvCxnSpPr>
          <p:nvPr/>
        </p:nvCxnSpPr>
        <p:spPr>
          <a:xfrm>
            <a:off x="5128756" y="2947194"/>
            <a:ext cx="93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7EF416D9-D3D4-0E43-B1DC-5F2E8AB75F96}"/>
              </a:ext>
            </a:extLst>
          </p:cNvPr>
          <p:cNvSpPr/>
          <p:nvPr/>
        </p:nvSpPr>
        <p:spPr>
          <a:xfrm>
            <a:off x="6060772" y="2847127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???</a:t>
            </a:r>
          </a:p>
        </p:txBody>
      </p: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D7070F50-310C-216A-DDD9-70499E306416}"/>
              </a:ext>
            </a:extLst>
          </p:cNvPr>
          <p:cNvSpPr/>
          <p:nvPr/>
        </p:nvSpPr>
        <p:spPr>
          <a:xfrm>
            <a:off x="5645690" y="1688164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27CF700-256D-5C77-D7E1-F21498DF6BC4}"/>
              </a:ext>
            </a:extLst>
          </p:cNvPr>
          <p:cNvCxnSpPr>
            <a:stCxn id="19" idx="3"/>
          </p:cNvCxnSpPr>
          <p:nvPr/>
        </p:nvCxnSpPr>
        <p:spPr>
          <a:xfrm flipH="1">
            <a:off x="5706381" y="1806711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ED4900E-56C7-ECBC-7845-39E8E81CFD3C}"/>
              </a:ext>
            </a:extLst>
          </p:cNvPr>
          <p:cNvSpPr txBox="1"/>
          <p:nvPr/>
        </p:nvSpPr>
        <p:spPr>
          <a:xfrm>
            <a:off x="6310816" y="1779091"/>
            <a:ext cx="20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Temp</a:t>
            </a:r>
            <a:r>
              <a:rPr lang="de-DE" dirty="0"/>
              <a:t> | </a:t>
            </a:r>
            <a:r>
              <a:rPr lang="de-DE" dirty="0" err="1"/>
              <a:t>snapshot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2B6DB4C-59DD-276B-42FB-49FC873FAE6A}"/>
              </a:ext>
            </a:extLst>
          </p:cNvPr>
          <p:cNvSpPr/>
          <p:nvPr/>
        </p:nvSpPr>
        <p:spPr>
          <a:xfrm>
            <a:off x="1034249" y="1579864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83280DB-71EF-7383-BD04-C11BB6413D84}"/>
              </a:ext>
            </a:extLst>
          </p:cNvPr>
          <p:cNvSpPr/>
          <p:nvPr/>
        </p:nvSpPr>
        <p:spPr>
          <a:xfrm>
            <a:off x="1047651" y="2368169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7554D60-B015-A1CB-5078-BF16449D2DB5}"/>
              </a:ext>
            </a:extLst>
          </p:cNvPr>
          <p:cNvSpPr/>
          <p:nvPr/>
        </p:nvSpPr>
        <p:spPr>
          <a:xfrm>
            <a:off x="1034249" y="3124541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F38E99A-119E-CD11-B379-C039449FEF77}"/>
              </a:ext>
            </a:extLst>
          </p:cNvPr>
          <p:cNvSpPr txBox="1"/>
          <p:nvPr/>
        </p:nvSpPr>
        <p:spPr>
          <a:xfrm>
            <a:off x="5413838" y="1159872"/>
            <a:ext cx="7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FDC0509-9A6A-229C-1267-2EA00F88C7E5}"/>
              </a:ext>
            </a:extLst>
          </p:cNvPr>
          <p:cNvSpPr txBox="1"/>
          <p:nvPr/>
        </p:nvSpPr>
        <p:spPr>
          <a:xfrm>
            <a:off x="6392664" y="1167311"/>
            <a:ext cx="19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Tnow,T</a:t>
            </a:r>
            <a:r>
              <a:rPr lang="de-DE" dirty="0"/>
              <a:t>&lt;now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F7E903-5F28-ED9B-62F6-26BF9AF1057E}"/>
              </a:ext>
            </a:extLst>
          </p:cNvPr>
          <p:cNvSpPr txBox="1"/>
          <p:nvPr/>
        </p:nvSpPr>
        <p:spPr>
          <a:xfrm>
            <a:off x="6580413" y="3253468"/>
            <a:ext cx="264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Framework Approach</a:t>
            </a:r>
          </a:p>
        </p:txBody>
      </p:sp>
    </p:spTree>
    <p:extLst>
      <p:ext uri="{BB962C8B-B14F-4D97-AF65-F5344CB8AC3E}">
        <p14:creationId xmlns:p14="http://schemas.microsoft.com/office/powerpoint/2010/main" val="136694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Framework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implementing</a:t>
            </a:r>
            <a:r>
              <a:rPr lang="de-DE" dirty="0"/>
              <a:t> different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bridge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gap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?UML? and DT </a:t>
            </a:r>
            <a:r>
              <a:rPr lang="de-DE" dirty="0" err="1"/>
              <a:t>platforms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355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2968355" y="1631218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2968355" y="3405644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3533536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F81E7B-E5A6-666A-774E-EFDA249FE047}"/>
              </a:ext>
            </a:extLst>
          </p:cNvPr>
          <p:cNvSpPr/>
          <p:nvPr/>
        </p:nvSpPr>
        <p:spPr>
          <a:xfrm>
            <a:off x="4420367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121102" y="3027707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Digital Twin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76B0BAA-9A17-F02A-CB29-2142ABF8AE7A}"/>
              </a:ext>
            </a:extLst>
          </p:cNvPr>
          <p:cNvSpPr/>
          <p:nvPr/>
        </p:nvSpPr>
        <p:spPr>
          <a:xfrm>
            <a:off x="5872379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065961" y="3381521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6157267" y="1631218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Dashboard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111910" y="1245238"/>
            <a:ext cx="353813" cy="145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0800000">
            <a:off x="6403867" y="2281790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>
            <a:off x="6845750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081314" y="978731"/>
            <a:ext cx="1240643" cy="546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 + SM + DT Profile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4FB4C1F-A462-12E9-75B9-8CECF69F82CF}"/>
              </a:ext>
            </a:extLst>
          </p:cNvPr>
          <p:cNvSpPr/>
          <p:nvPr/>
        </p:nvSpPr>
        <p:spPr>
          <a:xfrm>
            <a:off x="3105438" y="4045495"/>
            <a:ext cx="1223030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Proto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768C5B4-D71B-163F-C1C8-C45C462307EF}"/>
              </a:ext>
            </a:extLst>
          </p:cNvPr>
          <p:cNvSpPr/>
          <p:nvPr/>
        </p:nvSpPr>
        <p:spPr>
          <a:xfrm>
            <a:off x="7736023" y="3568765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Cloud-based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133E9A5-B4F1-E130-850D-03F4CF5A8131}"/>
              </a:ext>
            </a:extLst>
          </p:cNvPr>
          <p:cNvSpPr/>
          <p:nvPr/>
        </p:nvSpPr>
        <p:spPr>
          <a:xfrm>
            <a:off x="7807628" y="1794338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JS-based?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F596354-1056-CD0F-784E-4C9CEA8851FB}"/>
              </a:ext>
            </a:extLst>
          </p:cNvPr>
          <p:cNvSpPr/>
          <p:nvPr/>
        </p:nvSpPr>
        <p:spPr>
          <a:xfrm>
            <a:off x="1952864" y="3395305"/>
            <a:ext cx="884533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77CF54A-2138-C019-8556-954D5C0A7664}"/>
              </a:ext>
            </a:extLst>
          </p:cNvPr>
          <p:cNvSpPr txBox="1"/>
          <p:nvPr/>
        </p:nvSpPr>
        <p:spPr>
          <a:xfrm>
            <a:off x="1010895" y="4737934"/>
            <a:ext cx="9722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Contribution: </a:t>
            </a:r>
          </a:p>
          <a:p>
            <a:pPr marL="342900" indent="-342900" algn="ctr">
              <a:buAutoNum type="arabicParenBoth"/>
            </a:pPr>
            <a:r>
              <a:rPr lang="de-DE" dirty="0" err="1"/>
              <a:t>Combination</a:t>
            </a:r>
            <a:r>
              <a:rPr lang="de-DE" dirty="0"/>
              <a:t> of Process Mining (offline) + Value-based Digital Twins (online)</a:t>
            </a:r>
          </a:p>
          <a:p>
            <a:pPr marL="342900" indent="-342900" algn="ctr">
              <a:buAutoNum type="arabicParenBoth"/>
            </a:pPr>
            <a:r>
              <a:rPr lang="de-DE" dirty="0"/>
              <a:t>UML-based Generation Approach (Extension of </a:t>
            </a:r>
            <a:r>
              <a:rPr lang="de-DE" dirty="0" err="1"/>
              <a:t>current</a:t>
            </a:r>
            <a:r>
              <a:rPr lang="de-DE" dirty="0"/>
              <a:t> code </a:t>
            </a:r>
            <a:r>
              <a:rPr lang="de-DE" dirty="0" err="1"/>
              <a:t>generators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753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Patterns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bridging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endParaRPr lang="de-DE" dirty="0"/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439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6805158" y="392956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97BB6CF-5F03-F259-5E02-122B106D91AD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A3768CE-447C-82AE-196D-986D372F6423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E18D86F-F48C-B47F-20B2-11E8A9C21E86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29A1EF-1A14-9434-37F8-366B9B4C6D54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F7CAA1-29C7-4AFE-27CA-16079C9029AA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0C4B10-79B1-C011-2FB7-B3B36E9617A2}"/>
              </a:ext>
            </a:extLst>
          </p:cNvPr>
          <p:cNvSpPr/>
          <p:nvPr/>
        </p:nvSpPr>
        <p:spPr>
          <a:xfrm>
            <a:off x="5808814" y="2275279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4ED6E35-284C-5060-9C23-6450014B8850}"/>
              </a:ext>
            </a:extLst>
          </p:cNvPr>
          <p:cNvSpPr/>
          <p:nvPr/>
        </p:nvSpPr>
        <p:spPr>
          <a:xfrm>
            <a:off x="5802111" y="335364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6F2E992-6A5E-D2AD-A231-7701B666C706}"/>
              </a:ext>
            </a:extLst>
          </p:cNvPr>
          <p:cNvSpPr/>
          <p:nvPr/>
        </p:nvSpPr>
        <p:spPr>
          <a:xfrm>
            <a:off x="6805158" y="294040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7974D6-2CC2-A5DC-0BF5-62050C5F6CCA}"/>
              </a:ext>
            </a:extLst>
          </p:cNvPr>
          <p:cNvSpPr/>
          <p:nvPr/>
        </p:nvSpPr>
        <p:spPr>
          <a:xfrm>
            <a:off x="5808813" y="294040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CEAA724-E943-F122-4D73-084D646C9455}"/>
              </a:ext>
            </a:extLst>
          </p:cNvPr>
          <p:cNvSpPr/>
          <p:nvPr/>
        </p:nvSpPr>
        <p:spPr>
          <a:xfrm>
            <a:off x="6805158" y="335364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B34BA6B-2B47-2D55-A8F1-39A629ACA4A2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B4F8F0-FF97-F3E9-8CE2-5D01CD1C27B9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D968918-EF5E-5F48-4BA1-75979E5DCD60}"/>
              </a:ext>
            </a:extLst>
          </p:cNvPr>
          <p:cNvSpPr/>
          <p:nvPr/>
        </p:nvSpPr>
        <p:spPr>
          <a:xfrm>
            <a:off x="5808814" y="394468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64976B1-E52E-EF81-3A55-B1742F70FC38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314DA21-28C9-B8F4-CBC1-AD40BC31B9F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E4F8B3F-2AC5-E60E-62C9-4F548ABF1F4B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1441C89-7556-689A-2687-AA69E1B016CD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85BFFFD-9165-56D2-D493-76343C8CAF6B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74019A4-F2C0-DF47-76E1-A78E938D7884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4AB834-2C51-9AD4-B130-F4EC1676EE7C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47A793C-92D5-D087-BB1C-0281538692EB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3F6711E-89FF-05B1-6802-CC2F88D9A1BF}"/>
              </a:ext>
            </a:extLst>
          </p:cNvPr>
          <p:cNvSpPr txBox="1"/>
          <p:nvPr/>
        </p:nvSpPr>
        <p:spPr>
          <a:xfrm>
            <a:off x="7772306" y="231722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9D6C4F4-E902-ED42-BAD6-05E82A314F49}"/>
              </a:ext>
            </a:extLst>
          </p:cNvPr>
          <p:cNvSpPr txBox="1"/>
          <p:nvPr/>
        </p:nvSpPr>
        <p:spPr>
          <a:xfrm>
            <a:off x="7766945" y="31384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5D1DBA6-E833-A058-DECC-19D88891F6B0}"/>
              </a:ext>
            </a:extLst>
          </p:cNvPr>
          <p:cNvSpPr txBox="1"/>
          <p:nvPr/>
        </p:nvSpPr>
        <p:spPr>
          <a:xfrm>
            <a:off x="7691988" y="392956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340AD3-1313-FF57-2FEC-2E75656499DB}"/>
              </a:ext>
            </a:extLst>
          </p:cNvPr>
          <p:cNvSpPr/>
          <p:nvPr/>
        </p:nvSpPr>
        <p:spPr>
          <a:xfrm>
            <a:off x="9545295" y="123378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16A691F-607A-C138-72D1-8EA981F7AC1B}"/>
              </a:ext>
            </a:extLst>
          </p:cNvPr>
          <p:cNvSpPr/>
          <p:nvPr/>
        </p:nvSpPr>
        <p:spPr>
          <a:xfrm>
            <a:off x="9558697" y="911683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9A8F61-46BF-5D2B-A14B-9C1BCCC3AAC7}"/>
              </a:ext>
            </a:extLst>
          </p:cNvPr>
          <p:cNvSpPr/>
          <p:nvPr/>
        </p:nvSpPr>
        <p:spPr>
          <a:xfrm>
            <a:off x="9545295" y="1668055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559CF2D-AD49-170A-55A0-25D53DFDAB1E}"/>
              </a:ext>
            </a:extLst>
          </p:cNvPr>
          <p:cNvSpPr txBox="1"/>
          <p:nvPr/>
        </p:nvSpPr>
        <p:spPr>
          <a:xfrm>
            <a:off x="10473480" y="1747499"/>
            <a:ext cx="163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6261739-F5A8-721E-1B63-082014A0A111}"/>
              </a:ext>
            </a:extLst>
          </p:cNvPr>
          <p:cNvSpPr txBox="1"/>
          <p:nvPr/>
        </p:nvSpPr>
        <p:spPr>
          <a:xfrm>
            <a:off x="10473480" y="95241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A1B2ECF-71EE-186F-E4B8-772A371DA2B1}"/>
              </a:ext>
            </a:extLst>
          </p:cNvPr>
          <p:cNvSpPr txBox="1"/>
          <p:nvPr/>
        </p:nvSpPr>
        <p:spPr>
          <a:xfrm>
            <a:off x="10490136" y="235088"/>
            <a:ext cx="116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536EB92-C49E-4C39-6FD5-7DA72FA826A3}"/>
              </a:ext>
            </a:extLst>
          </p:cNvPr>
          <p:cNvSpPr txBox="1"/>
          <p:nvPr/>
        </p:nvSpPr>
        <p:spPr>
          <a:xfrm>
            <a:off x="9525763" y="2317226"/>
            <a:ext cx="107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Structure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29DE6B-1830-FFE4-9744-6AE0CED6C4D8}"/>
              </a:ext>
            </a:extLst>
          </p:cNvPr>
          <p:cNvSpPr/>
          <p:nvPr/>
        </p:nvSpPr>
        <p:spPr>
          <a:xfrm>
            <a:off x="9387534" y="36760"/>
            <a:ext cx="2804466" cy="271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2B2BF-163B-6954-BCDB-EDCBE7B35861}"/>
              </a:ext>
            </a:extLst>
          </p:cNvPr>
          <p:cNvCxnSpPr/>
          <p:nvPr/>
        </p:nvCxnSpPr>
        <p:spPr>
          <a:xfrm>
            <a:off x="547567" y="3772474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3B26080-64E0-129C-F5A0-5FC903E3C8BF}"/>
              </a:ext>
            </a:extLst>
          </p:cNvPr>
          <p:cNvCxnSpPr/>
          <p:nvPr/>
        </p:nvCxnSpPr>
        <p:spPr>
          <a:xfrm>
            <a:off x="547567" y="291359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2FFD3CF-F72B-250A-0799-A48A27F9624E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633124A-3BB6-3EF3-E0E8-F6B68EF7191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D9A55177-37FD-344D-7B9B-BE69518350DB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6654288" y="304046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9F99D9D-2E18-51A5-35EA-EFC4A704730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E5364CA-0B0C-5A27-4992-7D1A3411B0E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69D83461-92BB-1A43-9CDC-F396B3BEB09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660989" y="355042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52B5589F-BB0F-01C7-6C28-C53FEA6426D1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6654289" y="417688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84F88-4B02-0794-E2D6-78B2BD26DB78}"/>
              </a:ext>
            </a:extLst>
          </p:cNvPr>
          <p:cNvCxnSpPr/>
          <p:nvPr/>
        </p:nvCxnSpPr>
        <p:spPr>
          <a:xfrm>
            <a:off x="295609" y="218835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leichschenkliges Dreieck 60">
            <a:extLst>
              <a:ext uri="{FF2B5EF4-FFF2-40B4-BE49-F238E27FC236}">
                <a16:creationId xmlns:a16="http://schemas.microsoft.com/office/drawing/2014/main" id="{0F4C2FFC-4987-A334-15FD-8EE8300E0632}"/>
              </a:ext>
            </a:extLst>
          </p:cNvPr>
          <p:cNvSpPr/>
          <p:nvPr/>
        </p:nvSpPr>
        <p:spPr>
          <a:xfrm>
            <a:off x="6164158" y="316814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A768170-CCBF-D240-E879-D5DD99D191BF}"/>
              </a:ext>
            </a:extLst>
          </p:cNvPr>
          <p:cNvCxnSpPr>
            <a:stCxn id="61" idx="3"/>
            <a:endCxn id="10" idx="0"/>
          </p:cNvCxnSpPr>
          <p:nvPr/>
        </p:nvCxnSpPr>
        <p:spPr>
          <a:xfrm>
            <a:off x="6231550" y="328669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F380269-A624-99AE-F84E-FF2FD9F96619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53D9162-52F1-3B81-9BA5-8839F323B3E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53D9D8B-66E6-1055-6427-513D43FA3267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D2EC4A-9F18-2F7D-27D8-D1FF71D7B71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8AF9049F-22DB-616A-77C3-543231746293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A5D21E6-92D3-2F70-E17F-4D403B3A381F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81A8866-382B-9911-CB1E-DB9D30839514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H="1" flipV="1">
            <a:off x="6231550" y="374720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88C88ADD-641F-DB39-79C7-E95E36E391FB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7173139" y="374961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4CC381DC-9EBD-C2DC-D841-41AA7C290089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6695644" y="2685857"/>
            <a:ext cx="49501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D0BC1D54-1AA2-AB8A-B473-59ED7B6E9E0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231551" y="2685857"/>
            <a:ext cx="46409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6044CAA3-6581-B265-18B8-577F27C090C1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 flipH="1">
            <a:off x="5802110" y="2480569"/>
            <a:ext cx="6703" cy="1069857"/>
          </a:xfrm>
          <a:prstGeom prst="bentConnector3">
            <a:avLst>
              <a:gd name="adj1" fmla="val -3410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BC154D22-369F-1045-5FFE-9CBB0E4FC6F5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5400000" flipH="1" flipV="1">
            <a:off x="7075343" y="323833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4F300E88-77B4-C267-43B7-A2B721E3A157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5420E221-8200-5167-1033-6B4A155839D9}"/>
              </a:ext>
            </a:extLst>
          </p:cNvPr>
          <p:cNvCxnSpPr>
            <a:cxnSpLocks/>
          </p:cNvCxnSpPr>
          <p:nvPr/>
        </p:nvCxnSpPr>
        <p:spPr>
          <a:xfrm flipH="1" flipV="1">
            <a:off x="7190657" y="5738456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DBD32DE9-F45D-0417-59C7-A2F2495FBEB7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7C50F4FF-1EA1-AEA9-8409-0D311CB3E3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39309" y="6462833"/>
            <a:ext cx="3905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6A25B3A4-D906-B816-9219-A9A49E468622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sp>
        <p:nvSpPr>
          <p:cNvPr id="115" name="Gleichschenkliges Dreieck 114">
            <a:extLst>
              <a:ext uri="{FF2B5EF4-FFF2-40B4-BE49-F238E27FC236}">
                <a16:creationId xmlns:a16="http://schemas.microsoft.com/office/drawing/2014/main" id="{5C8A8EB8-EB71-6416-57BA-2BC982C89E04}"/>
              </a:ext>
            </a:extLst>
          </p:cNvPr>
          <p:cNvSpPr/>
          <p:nvPr/>
        </p:nvSpPr>
        <p:spPr>
          <a:xfrm>
            <a:off x="8883326" y="569776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AAEE245A-533F-962D-D591-600E48A18E32}"/>
              </a:ext>
            </a:extLst>
          </p:cNvPr>
          <p:cNvCxnSpPr>
            <a:stCxn id="115" idx="3"/>
          </p:cNvCxnSpPr>
          <p:nvPr/>
        </p:nvCxnSpPr>
        <p:spPr>
          <a:xfrm>
            <a:off x="8950718" y="5816316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1E988866-993B-7C5F-08D8-15FCCACE29BB}"/>
              </a:ext>
            </a:extLst>
          </p:cNvPr>
          <p:cNvSpPr txBox="1"/>
          <p:nvPr/>
        </p:nvSpPr>
        <p:spPr>
          <a:xfrm>
            <a:off x="9018110" y="5631650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inheritsFrom</a:t>
            </a:r>
            <a:endParaRPr lang="de-DE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1BD8443C-C72B-E40F-2A3B-3F2F0C1C6713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Temporal Pattern – </a:t>
            </a:r>
            <a:r>
              <a:rPr lang="de-DE" b="1" dirty="0" err="1"/>
              <a:t>Assumption</a:t>
            </a:r>
            <a:r>
              <a:rPr lang="de-DE" b="1" dirty="0"/>
              <a:t> DTML </a:t>
            </a:r>
            <a:r>
              <a:rPr lang="de-DE" b="1" dirty="0" err="1"/>
              <a:t>allows</a:t>
            </a:r>
            <a:r>
              <a:rPr lang="de-DE" b="1" dirty="0"/>
              <a:t> to </a:t>
            </a:r>
            <a:r>
              <a:rPr lang="de-DE" b="1" dirty="0" err="1"/>
              <a:t>model</a:t>
            </a:r>
            <a:r>
              <a:rPr lang="de-DE" b="1" dirty="0"/>
              <a:t> temporal </a:t>
            </a:r>
            <a:r>
              <a:rPr lang="de-DE" b="1" dirty="0" err="1"/>
              <a:t>elements</a:t>
            </a:r>
            <a:endParaRPr lang="de-DE" b="1" dirty="0"/>
          </a:p>
        </p:txBody>
      </p: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C133EE89-D956-C645-9B22-87B1723948ED}"/>
              </a:ext>
            </a:extLst>
          </p:cNvPr>
          <p:cNvCxnSpPr>
            <a:cxnSpLocks/>
            <a:stCxn id="13" idx="3"/>
            <a:endCxn id="9" idx="3"/>
          </p:cNvCxnSpPr>
          <p:nvPr/>
        </p:nvCxnSpPr>
        <p:spPr>
          <a:xfrm flipV="1">
            <a:off x="7541119" y="2480568"/>
            <a:ext cx="41355" cy="1071062"/>
          </a:xfrm>
          <a:prstGeom prst="bentConnector3">
            <a:avLst>
              <a:gd name="adj1" fmla="val 6527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4371394A-10A6-BA84-1859-B2C7E55156EB}"/>
              </a:ext>
            </a:extLst>
          </p:cNvPr>
          <p:cNvSpPr/>
          <p:nvPr/>
        </p:nvSpPr>
        <p:spPr>
          <a:xfrm>
            <a:off x="9525763" y="137850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ED5CDC-B22B-2628-8FB6-B7FB419CD170}"/>
              </a:ext>
            </a:extLst>
          </p:cNvPr>
          <p:cNvSpPr/>
          <p:nvPr/>
        </p:nvSpPr>
        <p:spPr>
          <a:xfrm>
            <a:off x="9539165" y="926155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AE74FC7-1C40-90C7-0CFD-EE16639C2A9E}"/>
              </a:ext>
            </a:extLst>
          </p:cNvPr>
          <p:cNvSpPr/>
          <p:nvPr/>
        </p:nvSpPr>
        <p:spPr>
          <a:xfrm>
            <a:off x="9525763" y="1682527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</p:spTree>
    <p:extLst>
      <p:ext uri="{BB962C8B-B14F-4D97-AF65-F5344CB8AC3E}">
        <p14:creationId xmlns:p14="http://schemas.microsoft.com/office/powerpoint/2010/main" val="343323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5279626" y="3641772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5279626" y="22752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7964299" y="2493101"/>
            <a:ext cx="1211158" cy="3385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SnapshotL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A74E0398-73F9-8BB6-5376-435222670478}"/>
              </a:ext>
            </a:extLst>
          </p:cNvPr>
          <p:cNvSpPr/>
          <p:nvPr/>
        </p:nvSpPr>
        <p:spPr>
          <a:xfrm>
            <a:off x="7954344" y="3656166"/>
            <a:ext cx="1221113" cy="6051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Snapshot Pattern – No </a:t>
            </a:r>
            <a:r>
              <a:rPr lang="de-DE" b="1" dirty="0" err="1"/>
              <a:t>dedicated</a:t>
            </a:r>
            <a:r>
              <a:rPr lang="de-DE" b="1" dirty="0"/>
              <a:t> </a:t>
            </a:r>
            <a:r>
              <a:rPr lang="de-DE" b="1" dirty="0" err="1"/>
              <a:t>requirement</a:t>
            </a:r>
            <a:r>
              <a:rPr lang="de-DE" b="1" dirty="0"/>
              <a:t> on DTML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3C2A79A-49E9-83BD-3D3A-D8EECAAEEBFB}"/>
              </a:ext>
            </a:extLst>
          </p:cNvPr>
          <p:cNvCxnSpPr>
            <a:cxnSpLocks/>
            <a:stCxn id="56" idx="0"/>
            <a:endCxn id="16" idx="2"/>
          </p:cNvCxnSpPr>
          <p:nvPr/>
        </p:nvCxnSpPr>
        <p:spPr>
          <a:xfrm flipV="1">
            <a:off x="8564901" y="2831611"/>
            <a:ext cx="4977" cy="82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788488" y="369597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766112" y="1805880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785441" y="312005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788488" y="270681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792143" y="270681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788488" y="312005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792144" y="371109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637618" y="280687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644319" y="331683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637619" y="394329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147488" y="293455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6214880" y="305310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H="1" flipV="1">
            <a:off x="6214880" y="351361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7156469" y="351602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stCxn id="80" idx="0"/>
            <a:endCxn id="39" idx="2"/>
          </p:cNvCxnSpPr>
          <p:nvPr/>
        </p:nvCxnSpPr>
        <p:spPr>
          <a:xfrm flipH="1" flipV="1">
            <a:off x="6652942" y="2216458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stCxn id="40" idx="1"/>
            <a:endCxn id="39" idx="1"/>
          </p:cNvCxnSpPr>
          <p:nvPr/>
        </p:nvCxnSpPr>
        <p:spPr>
          <a:xfrm rot="10800000">
            <a:off x="5766113" y="2011169"/>
            <a:ext cx="19329" cy="1305666"/>
          </a:xfrm>
          <a:prstGeom prst="bentConnector3">
            <a:avLst>
              <a:gd name="adj1" fmla="val 12826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7058673" y="300474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524449" y="2011169"/>
            <a:ext cx="15323" cy="1306871"/>
          </a:xfrm>
          <a:prstGeom prst="bentConnector3">
            <a:avLst>
              <a:gd name="adj1" fmla="val 16984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675112D8-89EE-7E2D-AB33-E36685A3ED2A}"/>
              </a:ext>
            </a:extLst>
          </p:cNvPr>
          <p:cNvSpPr/>
          <p:nvPr/>
        </p:nvSpPr>
        <p:spPr>
          <a:xfrm>
            <a:off x="5709937" y="2324713"/>
            <a:ext cx="1952030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err="1"/>
              <a:t>SnapshotElements</a:t>
            </a:r>
            <a:endParaRPr lang="de-DE" i="1" dirty="0"/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7539772" y="2011169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766113" y="2011169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CA9AE5F5-0C5C-D3FD-F915-FA54559F982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532110" y="2208671"/>
            <a:ext cx="1037768" cy="28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Gleichschenkliges Dreieck 100">
            <a:extLst>
              <a:ext uri="{FF2B5EF4-FFF2-40B4-BE49-F238E27FC236}">
                <a16:creationId xmlns:a16="http://schemas.microsoft.com/office/drawing/2014/main" id="{01B530A8-7CF6-92DB-C1AF-E04CD57D8062}"/>
              </a:ext>
            </a:extLst>
          </p:cNvPr>
          <p:cNvSpPr/>
          <p:nvPr/>
        </p:nvSpPr>
        <p:spPr>
          <a:xfrm>
            <a:off x="6652942" y="253797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B2BF9011-D6F6-2B71-F99A-0567998ABCC8}"/>
              </a:ext>
            </a:extLst>
          </p:cNvPr>
          <p:cNvCxnSpPr>
            <a:cxnSpLocks/>
            <a:stCxn id="101" idx="3"/>
            <a:endCxn id="42" idx="0"/>
          </p:cNvCxnSpPr>
          <p:nvPr/>
        </p:nvCxnSpPr>
        <p:spPr>
          <a:xfrm flipH="1">
            <a:off x="6214881" y="2656517"/>
            <a:ext cx="5054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D5B22428-10F4-2E0E-A29B-F629B5EB5FDD}"/>
              </a:ext>
            </a:extLst>
          </p:cNvPr>
          <p:cNvCxnSpPr>
            <a:cxnSpLocks/>
            <a:stCxn id="101" idx="3"/>
            <a:endCxn id="41" idx="0"/>
          </p:cNvCxnSpPr>
          <p:nvPr/>
        </p:nvCxnSpPr>
        <p:spPr>
          <a:xfrm>
            <a:off x="6720334" y="2656517"/>
            <a:ext cx="4536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A9B4B122-F16C-5DE5-62D8-C815EFD0DA6C}"/>
              </a:ext>
            </a:extLst>
          </p:cNvPr>
          <p:cNvCxnSpPr>
            <a:cxnSpLocks/>
            <a:stCxn id="16" idx="1"/>
            <a:endCxn id="80" idx="3"/>
          </p:cNvCxnSpPr>
          <p:nvPr/>
        </p:nvCxnSpPr>
        <p:spPr>
          <a:xfrm rot="10800000">
            <a:off x="7661967" y="2432594"/>
            <a:ext cx="302332" cy="229762"/>
          </a:xfrm>
          <a:prstGeom prst="bentConnector3">
            <a:avLst>
              <a:gd name="adj1" fmla="val 32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9318592" y="1836343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9409611" y="298986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9575500" y="377819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76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1485</Words>
  <Application>Microsoft Office PowerPoint</Application>
  <PresentationFormat>Breitbild</PresentationFormat>
  <Paragraphs>411</Paragraphs>
  <Slides>21</Slides>
  <Notes>11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Current Modeling Solution</vt:lpstr>
      <vt:lpstr>PowerPoint-Präsentation</vt:lpstr>
      <vt:lpstr>Problem</vt:lpstr>
      <vt:lpstr>PowerPoint-Präsentation</vt:lpstr>
      <vt:lpstr>Approach</vt:lpstr>
      <vt:lpstr>PowerPoint-Präsentation</vt:lpstr>
      <vt:lpstr>Example Patterns</vt:lpstr>
      <vt:lpstr>PowerPoint-Präsentation</vt:lpstr>
      <vt:lpstr>PowerPoint-Präsentation</vt:lpstr>
      <vt:lpstr>Demonstration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</dc:creator>
  <cp:lastModifiedBy>Lehner Daniel</cp:lastModifiedBy>
  <cp:revision>37</cp:revision>
  <dcterms:created xsi:type="dcterms:W3CDTF">2022-09-14T06:41:31Z</dcterms:created>
  <dcterms:modified xsi:type="dcterms:W3CDTF">2022-10-05T15:34:23Z</dcterms:modified>
</cp:coreProperties>
</file>