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9" r:id="rId10"/>
    <p:sldId id="286" r:id="rId11"/>
    <p:sldId id="276" r:id="rId12"/>
    <p:sldId id="263" r:id="rId13"/>
    <p:sldId id="288" r:id="rId14"/>
    <p:sldId id="279" r:id="rId15"/>
    <p:sldId id="269" r:id="rId16"/>
    <p:sldId id="271" r:id="rId17"/>
    <p:sldId id="273" r:id="rId18"/>
    <p:sldId id="265" r:id="rId19"/>
    <p:sldId id="287" r:id="rId20"/>
    <p:sldId id="284" r:id="rId21"/>
    <p:sldId id="282" r:id="rId22"/>
    <p:sldId id="277" r:id="rId23"/>
    <p:sldId id="278" r:id="rId24"/>
    <p:sldId id="262" r:id="rId25"/>
    <p:sldId id="264" r:id="rId26"/>
    <p:sldId id="256" r:id="rId27"/>
    <p:sldId id="257" r:id="rId28"/>
    <p:sldId id="259" r:id="rId29"/>
    <p:sldId id="25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18.10.2022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604673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B52FA1B4-5C28-C97B-EED7-64647D16E9CA}"/>
              </a:ext>
            </a:extLst>
          </p:cNvPr>
          <p:cNvSpPr/>
          <p:nvPr/>
        </p:nvSpPr>
        <p:spPr>
          <a:xfrm>
            <a:off x="8064221" y="24102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5DD270-B3B3-4B63-7829-F1F19AAB668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31613" y="252880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85757" y="4258056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00644" y="3035250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 flipH="1">
            <a:off x="4081057" y="1050001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1924595" y="1208773"/>
            <a:ext cx="216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Meta</a:t>
            </a:r>
            <a:r>
              <a:rPr lang="de-DE" b="1" dirty="0"/>
              <a:t> Modeling 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444170" y="5234226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1650514" y="5402859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1989258" y="521314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3878897" y="5232331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3564046" y="5403510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045625" y="1939849"/>
            <a:ext cx="190781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045625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33258" y="257839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051270" y="348255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33258" y="3478431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044886" y="447596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32494" y="4475801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891100" y="2722395"/>
            <a:ext cx="242158" cy="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6745" y="3622431"/>
            <a:ext cx="23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90361" y="4619801"/>
            <a:ext cx="242133" cy="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55996" y="2866395"/>
            <a:ext cx="0" cy="6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468363" y="2867199"/>
            <a:ext cx="0" cy="6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467624" y="3770559"/>
            <a:ext cx="0" cy="7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55614" y="3766431"/>
            <a:ext cx="382" cy="7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7520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79262" y="321764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6651" y="32162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3680" y="382134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18249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7B57B1F8-3292-402D-8BFA-754D78B0BF0C}"/>
              </a:ext>
            </a:extLst>
          </p:cNvPr>
          <p:cNvGrpSpPr/>
          <p:nvPr/>
        </p:nvGrpSpPr>
        <p:grpSpPr>
          <a:xfrm>
            <a:off x="6579529" y="3518217"/>
            <a:ext cx="134784" cy="303130"/>
            <a:chOff x="6579529" y="3518217"/>
            <a:chExt cx="134784" cy="303130"/>
          </a:xfrm>
        </p:grpSpPr>
        <p:sp>
          <p:nvSpPr>
            <p:cNvPr id="70" name="Gleichschenkliges Dreieck 69">
              <a:extLst>
                <a:ext uri="{FF2B5EF4-FFF2-40B4-BE49-F238E27FC236}">
                  <a16:creationId xmlns:a16="http://schemas.microsoft.com/office/drawing/2014/main" id="{F0390E0C-C1BB-41E8-61F9-E7210BFB86C0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AFA7ED6E-2144-AD27-F0AD-80BE9044DB63}"/>
                </a:ext>
              </a:extLst>
            </p:cNvPr>
            <p:cNvCxnSpPr>
              <a:cxnSpLocks/>
              <a:stCxn id="70" idx="3"/>
              <a:endCxn id="43" idx="0"/>
            </p:cNvCxnSpPr>
            <p:nvPr/>
          </p:nvCxnSpPr>
          <p:spPr>
            <a:xfrm flipH="1">
              <a:off x="6643680" y="3636764"/>
              <a:ext cx="3241" cy="184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78249" y="4110895"/>
            <a:ext cx="0" cy="35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3680" y="4109347"/>
            <a:ext cx="0" cy="3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03680" y="2727237"/>
            <a:ext cx="431" cy="1238110"/>
          </a:xfrm>
          <a:prstGeom prst="bentConnector3">
            <a:avLst>
              <a:gd name="adj1" fmla="val 5313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8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8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7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4098526" y="1185313"/>
            <a:ext cx="3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Closed</a:t>
            </a:r>
            <a:r>
              <a:rPr lang="de-DE" b="1" dirty="0"/>
              <a:t>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811823" y="372344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1479" y="30756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805473" y="30714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31821" y="4534831"/>
            <a:ext cx="11736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r>
              <a:rPr lang="de-DE" sz="1400" dirty="0">
                <a:solidFill>
                  <a:schemeClr val="tx1"/>
                </a:solidFill>
              </a:rPr>
              <a:t> + </a:t>
            </a:r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811823" y="453311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1823" y="4011445"/>
            <a:ext cx="0" cy="5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165473" y="2868289"/>
            <a:ext cx="1" cy="20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55951" y="2420107"/>
            <a:ext cx="351347" cy="959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724289"/>
            <a:ext cx="232644" cy="1143156"/>
          </a:xfrm>
          <a:prstGeom prst="bentConnector3">
            <a:avLst>
              <a:gd name="adj1" fmla="val 198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11479" y="3363636"/>
            <a:ext cx="0" cy="11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7391718" y="1154509"/>
            <a:ext cx="390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Open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8483" y="1068920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5583577" y="522215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5456911" y="534755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269779" y="5406824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290904" y="2401426"/>
            <a:ext cx="355232" cy="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0321" y="2402719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492955" y="2381835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BC1D384-D7DA-479B-968D-03407367EBF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639262" y="2873461"/>
            <a:ext cx="0" cy="3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BF8DC6B-EEDF-4D2E-B863-8F89FFD72E69}"/>
              </a:ext>
            </a:extLst>
          </p:cNvPr>
          <p:cNvCxnSpPr>
            <a:cxnSpLocks/>
          </p:cNvCxnSpPr>
          <p:nvPr/>
        </p:nvCxnSpPr>
        <p:spPr>
          <a:xfrm flipV="1">
            <a:off x="5577276" y="2877439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31D2614-5837-4787-A325-A62A8CDB0D3E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6651" y="3360295"/>
            <a:ext cx="342611" cy="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9FDDDF24-3C6F-422F-AC69-FF35444CBDB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938249" y="3965347"/>
            <a:ext cx="345431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A6F8DA5-F484-4A6A-8B39-2DB200162A4D}"/>
              </a:ext>
            </a:extLst>
          </p:cNvPr>
          <p:cNvGrpSpPr/>
          <p:nvPr/>
        </p:nvGrpSpPr>
        <p:grpSpPr>
          <a:xfrm>
            <a:off x="5510857" y="3524804"/>
            <a:ext cx="134784" cy="298090"/>
            <a:chOff x="6599950" y="3536504"/>
            <a:chExt cx="134784" cy="292434"/>
          </a:xfrm>
        </p:grpSpPr>
        <p:sp>
          <p:nvSpPr>
            <p:cNvPr id="143" name="Gleichschenkliges Dreieck 142">
              <a:extLst>
                <a:ext uri="{FF2B5EF4-FFF2-40B4-BE49-F238E27FC236}">
                  <a16:creationId xmlns:a16="http://schemas.microsoft.com/office/drawing/2014/main" id="{08B20DD2-B3AE-416D-9287-1F76315935B0}"/>
                </a:ext>
              </a:extLst>
            </p:cNvPr>
            <p:cNvSpPr/>
            <p:nvPr/>
          </p:nvSpPr>
          <p:spPr>
            <a:xfrm>
              <a:off x="6599950" y="3536504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44C02752-EA31-45E0-92FE-FC6636A874ED}"/>
                </a:ext>
              </a:extLst>
            </p:cNvPr>
            <p:cNvCxnSpPr>
              <a:cxnSpLocks/>
              <a:stCxn id="143" idx="3"/>
              <a:endCxn id="40" idx="0"/>
            </p:cNvCxnSpPr>
            <p:nvPr/>
          </p:nvCxnSpPr>
          <p:spPr>
            <a:xfrm>
              <a:off x="6667342" y="3655051"/>
              <a:ext cx="0" cy="17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7DAFAE35-ED91-43C4-BB50-CEFBBAEF7B0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38249" y="4609622"/>
            <a:ext cx="34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76AAA81-93DE-4343-8992-860C72DC07BD}"/>
              </a:ext>
            </a:extLst>
          </p:cNvPr>
          <p:cNvGrpSpPr/>
          <p:nvPr/>
        </p:nvGrpSpPr>
        <p:grpSpPr>
          <a:xfrm>
            <a:off x="9103354" y="3364625"/>
            <a:ext cx="134784" cy="358820"/>
            <a:chOff x="6579529" y="3518217"/>
            <a:chExt cx="134784" cy="358820"/>
          </a:xfrm>
        </p:grpSpPr>
        <p:sp>
          <p:nvSpPr>
            <p:cNvPr id="171" name="Gleichschenkliges Dreieck 170">
              <a:extLst>
                <a:ext uri="{FF2B5EF4-FFF2-40B4-BE49-F238E27FC236}">
                  <a16:creationId xmlns:a16="http://schemas.microsoft.com/office/drawing/2014/main" id="{C12C588F-4D82-437B-9601-C34F68F79D0E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54C2D578-A53D-42E3-A700-C82E3E2C498D}"/>
                </a:ext>
              </a:extLst>
            </p:cNvPr>
            <p:cNvCxnSpPr>
              <a:cxnSpLocks/>
              <a:stCxn id="171" idx="3"/>
              <a:endCxn id="11" idx="0"/>
            </p:cNvCxnSpPr>
            <p:nvPr/>
          </p:nvCxnSpPr>
          <p:spPr>
            <a:xfrm>
              <a:off x="6646921" y="3636764"/>
              <a:ext cx="1077" cy="240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80FB82B9-3DD9-48F5-9B50-84C90BE527D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25473" y="3215436"/>
            <a:ext cx="82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E7A2D16-AE20-4603-A51D-5C48B2BE58E2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31823" y="4677116"/>
            <a:ext cx="599998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2252</Words>
  <Application>Microsoft Office PowerPoint</Application>
  <PresentationFormat>Breitbild</PresentationFormat>
  <Paragraphs>663</Paragraphs>
  <Slides>29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ssint</cp:lastModifiedBy>
  <cp:revision>241</cp:revision>
  <dcterms:created xsi:type="dcterms:W3CDTF">2022-09-14T06:41:31Z</dcterms:created>
  <dcterms:modified xsi:type="dcterms:W3CDTF">2022-10-18T16:25:14Z</dcterms:modified>
</cp:coreProperties>
</file>