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2" r:id="rId2"/>
    <p:sldId id="280" r:id="rId3"/>
    <p:sldId id="266" r:id="rId4"/>
    <p:sldId id="290" r:id="rId5"/>
    <p:sldId id="291" r:id="rId6"/>
    <p:sldId id="292" r:id="rId7"/>
    <p:sldId id="293" r:id="rId8"/>
    <p:sldId id="283" r:id="rId9"/>
    <p:sldId id="270" r:id="rId10"/>
    <p:sldId id="275" r:id="rId11"/>
    <p:sldId id="281" r:id="rId12"/>
    <p:sldId id="285" r:id="rId13"/>
    <p:sldId id="289" r:id="rId14"/>
    <p:sldId id="286" r:id="rId15"/>
    <p:sldId id="276" r:id="rId16"/>
    <p:sldId id="263" r:id="rId17"/>
    <p:sldId id="288" r:id="rId18"/>
    <p:sldId id="279" r:id="rId19"/>
    <p:sldId id="269" r:id="rId20"/>
    <p:sldId id="271" r:id="rId21"/>
    <p:sldId id="273" r:id="rId22"/>
    <p:sldId id="265" r:id="rId23"/>
    <p:sldId id="287" r:id="rId24"/>
    <p:sldId id="284" r:id="rId25"/>
    <p:sldId id="282" r:id="rId26"/>
    <p:sldId id="277" r:id="rId27"/>
    <p:sldId id="278" r:id="rId28"/>
    <p:sldId id="262" r:id="rId29"/>
    <p:sldId id="264" r:id="rId30"/>
    <p:sldId id="256" r:id="rId31"/>
    <p:sldId id="257" r:id="rId32"/>
    <p:sldId id="259" r:id="rId33"/>
    <p:sldId id="258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0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23.10.2022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7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1015"/>
              </p:ext>
            </p:extLst>
          </p:nvPr>
        </p:nvGraphicFramePr>
        <p:xfrm>
          <a:off x="1912690" y="1825625"/>
          <a:ext cx="94411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0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485757" y="4258056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00644" y="3035250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 flipH="1">
            <a:off x="4081057" y="1050001"/>
            <a:ext cx="0" cy="408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1924595" y="1208773"/>
            <a:ext cx="216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Meta</a:t>
            </a:r>
            <a:r>
              <a:rPr lang="de-DE" b="1" dirty="0"/>
              <a:t> Modeling 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444170" y="5234226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1650514" y="5402859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1989258" y="521314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3878897" y="5232331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3564046" y="5403510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045625" y="1939849"/>
            <a:ext cx="190781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MOF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045625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33258" y="257839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051270" y="348255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33258" y="3478431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044886" y="447596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32494" y="4475801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2891100" y="2722395"/>
            <a:ext cx="242158" cy="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896745" y="3622431"/>
            <a:ext cx="23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890361" y="4619801"/>
            <a:ext cx="242133" cy="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3555996" y="2866395"/>
            <a:ext cx="0" cy="61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468363" y="2867199"/>
            <a:ext cx="0" cy="61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467624" y="3770559"/>
            <a:ext cx="0" cy="7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55614" y="3766431"/>
            <a:ext cx="382" cy="70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7520" y="446562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2583237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8228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79262" y="321764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6651" y="32162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3680" y="3821347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18249" y="446562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7B57B1F8-3292-402D-8BFA-754D78B0BF0C}"/>
              </a:ext>
            </a:extLst>
          </p:cNvPr>
          <p:cNvGrpSpPr/>
          <p:nvPr/>
        </p:nvGrpSpPr>
        <p:grpSpPr>
          <a:xfrm>
            <a:off x="6579529" y="3518217"/>
            <a:ext cx="134784" cy="303130"/>
            <a:chOff x="6579529" y="3518217"/>
            <a:chExt cx="134784" cy="303130"/>
          </a:xfrm>
        </p:grpSpPr>
        <p:sp>
          <p:nvSpPr>
            <p:cNvPr id="70" name="Gleichschenkliges Dreieck 69">
              <a:extLst>
                <a:ext uri="{FF2B5EF4-FFF2-40B4-BE49-F238E27FC236}">
                  <a16:creationId xmlns:a16="http://schemas.microsoft.com/office/drawing/2014/main" id="{F0390E0C-C1BB-41E8-61F9-E7210BFB86C0}"/>
                </a:ext>
              </a:extLst>
            </p:cNvPr>
            <p:cNvSpPr/>
            <p:nvPr/>
          </p:nvSpPr>
          <p:spPr>
            <a:xfrm>
              <a:off x="6579529" y="3518217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AFA7ED6E-2144-AD27-F0AD-80BE9044DB63}"/>
                </a:ext>
              </a:extLst>
            </p:cNvPr>
            <p:cNvCxnSpPr>
              <a:cxnSpLocks/>
              <a:stCxn id="70" idx="3"/>
              <a:endCxn id="43" idx="0"/>
            </p:cNvCxnSpPr>
            <p:nvPr/>
          </p:nvCxnSpPr>
          <p:spPr>
            <a:xfrm flipH="1">
              <a:off x="6643680" y="3636764"/>
              <a:ext cx="3241" cy="184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78249" y="4110895"/>
            <a:ext cx="0" cy="35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643680" y="4109347"/>
            <a:ext cx="0" cy="35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727237"/>
            <a:ext cx="117" cy="1239658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03680" y="2727237"/>
            <a:ext cx="431" cy="1238110"/>
          </a:xfrm>
          <a:prstGeom prst="bentConnector3">
            <a:avLst>
              <a:gd name="adj1" fmla="val 531394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4116826" y="2549539"/>
            <a:ext cx="8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4081057" y="3362506"/>
            <a:ext cx="8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4137212" y="4460362"/>
            <a:ext cx="7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4098526" y="1185313"/>
            <a:ext cx="32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Closed</a:t>
            </a:r>
            <a:r>
              <a:rPr lang="de-DE" b="1" dirty="0"/>
              <a:t>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2580289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811823" y="372344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1479" y="307563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805473" y="307143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31821" y="4534831"/>
            <a:ext cx="11736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r>
              <a:rPr lang="de-DE" sz="1400" dirty="0">
                <a:solidFill>
                  <a:schemeClr val="tx1"/>
                </a:solidFill>
              </a:rPr>
              <a:t> + </a:t>
            </a:r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811823" y="453311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1823" y="4011445"/>
            <a:ext cx="0" cy="52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9165473" y="2868289"/>
            <a:ext cx="1" cy="20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55951" y="2420107"/>
            <a:ext cx="351347" cy="959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724289"/>
            <a:ext cx="232644" cy="1143156"/>
          </a:xfrm>
          <a:prstGeom prst="bentConnector3">
            <a:avLst>
              <a:gd name="adj1" fmla="val 1982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11479" y="3363636"/>
            <a:ext cx="0" cy="11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7391718" y="1154509"/>
            <a:ext cx="390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Open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8483" y="1068920"/>
            <a:ext cx="0" cy="408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7391718" y="253872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7421641" y="444919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7409360" y="344014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5583577" y="522215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5456911" y="534755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269779" y="5406824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290904" y="2401426"/>
            <a:ext cx="355232" cy="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0321" y="2402719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492955" y="2381835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BC1D384-D7DA-479B-968D-03407367EBF9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6639262" y="2873461"/>
            <a:ext cx="0" cy="34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4BF8DC6B-EEDF-4D2E-B863-8F89FFD72E69}"/>
              </a:ext>
            </a:extLst>
          </p:cNvPr>
          <p:cNvCxnSpPr>
            <a:cxnSpLocks/>
          </p:cNvCxnSpPr>
          <p:nvPr/>
        </p:nvCxnSpPr>
        <p:spPr>
          <a:xfrm flipV="1">
            <a:off x="5577276" y="2877439"/>
            <a:ext cx="0" cy="3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31D2614-5837-4787-A325-A62A8CDB0D3E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6651" y="3360295"/>
            <a:ext cx="342611" cy="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9FDDDF24-3C6F-422F-AC69-FF35444CBDBB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938249" y="3965347"/>
            <a:ext cx="345431" cy="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3A6F8DA5-F484-4A6A-8B39-2DB200162A4D}"/>
              </a:ext>
            </a:extLst>
          </p:cNvPr>
          <p:cNvGrpSpPr/>
          <p:nvPr/>
        </p:nvGrpSpPr>
        <p:grpSpPr>
          <a:xfrm>
            <a:off x="5510857" y="3524804"/>
            <a:ext cx="134784" cy="298090"/>
            <a:chOff x="6599950" y="3536504"/>
            <a:chExt cx="134784" cy="292434"/>
          </a:xfrm>
        </p:grpSpPr>
        <p:sp>
          <p:nvSpPr>
            <p:cNvPr id="143" name="Gleichschenkliges Dreieck 142">
              <a:extLst>
                <a:ext uri="{FF2B5EF4-FFF2-40B4-BE49-F238E27FC236}">
                  <a16:creationId xmlns:a16="http://schemas.microsoft.com/office/drawing/2014/main" id="{08B20DD2-B3AE-416D-9287-1F76315935B0}"/>
                </a:ext>
              </a:extLst>
            </p:cNvPr>
            <p:cNvSpPr/>
            <p:nvPr/>
          </p:nvSpPr>
          <p:spPr>
            <a:xfrm>
              <a:off x="6599950" y="3536504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44C02752-EA31-45E0-92FE-FC6636A874ED}"/>
                </a:ext>
              </a:extLst>
            </p:cNvPr>
            <p:cNvCxnSpPr>
              <a:cxnSpLocks/>
              <a:stCxn id="143" idx="3"/>
              <a:endCxn id="40" idx="0"/>
            </p:cNvCxnSpPr>
            <p:nvPr/>
          </p:nvCxnSpPr>
          <p:spPr>
            <a:xfrm>
              <a:off x="6667342" y="3655051"/>
              <a:ext cx="0" cy="173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7DAFAE35-ED91-43C4-BB50-CEFBBAEF7B0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38249" y="4609622"/>
            <a:ext cx="349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576AAA81-93DE-4343-8992-860C72DC07BD}"/>
              </a:ext>
            </a:extLst>
          </p:cNvPr>
          <p:cNvGrpSpPr/>
          <p:nvPr/>
        </p:nvGrpSpPr>
        <p:grpSpPr>
          <a:xfrm>
            <a:off x="9103354" y="3364625"/>
            <a:ext cx="134784" cy="358820"/>
            <a:chOff x="6579529" y="3518217"/>
            <a:chExt cx="134784" cy="358820"/>
          </a:xfrm>
        </p:grpSpPr>
        <p:sp>
          <p:nvSpPr>
            <p:cNvPr id="171" name="Gleichschenkliges Dreieck 170">
              <a:extLst>
                <a:ext uri="{FF2B5EF4-FFF2-40B4-BE49-F238E27FC236}">
                  <a16:creationId xmlns:a16="http://schemas.microsoft.com/office/drawing/2014/main" id="{C12C588F-4D82-437B-9601-C34F68F79D0E}"/>
                </a:ext>
              </a:extLst>
            </p:cNvPr>
            <p:cNvSpPr/>
            <p:nvPr/>
          </p:nvSpPr>
          <p:spPr>
            <a:xfrm>
              <a:off x="6579529" y="3518217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54C2D578-A53D-42E3-A700-C82E3E2C498D}"/>
                </a:ext>
              </a:extLst>
            </p:cNvPr>
            <p:cNvCxnSpPr>
              <a:cxnSpLocks/>
              <a:stCxn id="171" idx="3"/>
              <a:endCxn id="11" idx="0"/>
            </p:cNvCxnSpPr>
            <p:nvPr/>
          </p:nvCxnSpPr>
          <p:spPr>
            <a:xfrm>
              <a:off x="6646921" y="3636764"/>
              <a:ext cx="1077" cy="240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80FB82B9-3DD9-48F5-9B50-84C90BE527D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525473" y="3215436"/>
            <a:ext cx="826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AE7A2D16-AE20-4603-A51D-5C48B2BE58E2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31823" y="4677116"/>
            <a:ext cx="599998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358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75763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1950848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52379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258526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52781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2726102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667793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286328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292855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047103"/>
            <a:ext cx="2809" cy="4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3811793"/>
            <a:ext cx="8974" cy="6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43744" y="3815810"/>
            <a:ext cx="368" cy="6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094849"/>
            <a:ext cx="117" cy="1572945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094848"/>
            <a:ext cx="1" cy="157696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2409820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1947900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61887" y="3572564"/>
            <a:ext cx="839945" cy="273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2" y="2526062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5244" y="2593228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46131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9590719" y="2686078"/>
            <a:ext cx="768773" cy="15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10247" y="283407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0746" y="3845977"/>
            <a:ext cx="11114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235900"/>
            <a:ext cx="2508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93483" y="4605312"/>
            <a:ext cx="526495" cy="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24070" y="1819598"/>
            <a:ext cx="434162" cy="978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091901"/>
            <a:ext cx="182708" cy="1617371"/>
          </a:xfrm>
          <a:prstGeom prst="bentConnector3">
            <a:avLst>
              <a:gd name="adj1" fmla="val 225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30534" y="2846094"/>
            <a:ext cx="1" cy="16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16200000" flipV="1">
            <a:off x="8871104" y="3261808"/>
            <a:ext cx="620002" cy="1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042807"/>
            <a:ext cx="2139" cy="48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41952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61587" y="211898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63968" y="271247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64200" cy="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7392908" y="2856479"/>
            <a:ext cx="371060" cy="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 flipV="1">
            <a:off x="7455645" y="3385952"/>
            <a:ext cx="302813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9122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6514" y="252173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23968" y="3000479"/>
            <a:ext cx="2471" cy="24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3727043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184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010263" y="2006800"/>
            <a:ext cx="223507" cy="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8970" y="3604673"/>
            <a:ext cx="189183" cy="1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31660" y="3624732"/>
            <a:ext cx="1895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3871043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5207362" y="1913286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972599" y="2335111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574835" y="2170019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590461" y="2443838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 flipV="1">
            <a:off x="4979713" y="2615102"/>
            <a:ext cx="360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568592" y="2695571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5177685" y="277858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990553" y="2837861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B52FA1B4-5C28-C97B-EED7-64647D16E9CA}"/>
              </a:ext>
            </a:extLst>
          </p:cNvPr>
          <p:cNvSpPr/>
          <p:nvPr/>
        </p:nvSpPr>
        <p:spPr>
          <a:xfrm>
            <a:off x="8064221" y="24102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45DD270-B3B3-4B63-7829-F1F19AAB668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131613" y="252880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191327" y="319817"/>
            <a:ext cx="1331651" cy="38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8147413" y="325363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522979" y="510029"/>
            <a:ext cx="1624435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8147413" y="677792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191328" y="702231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2862752" y="685577"/>
            <a:ext cx="1113564" cy="25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252551" y="192657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1931461" y="21721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458852" y="2405265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213651" y="264082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6" idx="3"/>
            <a:endCxn id="50" idx="1"/>
          </p:cNvCxnSpPr>
          <p:nvPr/>
        </p:nvCxnSpPr>
        <p:spPr>
          <a:xfrm>
            <a:off x="2784536" y="2356782"/>
            <a:ext cx="119177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584202" y="2111237"/>
            <a:ext cx="874650" cy="51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545302" y="2624078"/>
            <a:ext cx="1913550" cy="201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301430" y="8922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009677" y="500911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  <a:endCxn id="66" idx="0"/>
          </p:cNvCxnSpPr>
          <p:nvPr/>
        </p:nvCxnSpPr>
        <p:spPr>
          <a:xfrm flipH="1">
            <a:off x="2357999" y="1010804"/>
            <a:ext cx="10823" cy="116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3215991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2597903" y="3215991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61656" y="3757781"/>
            <a:ext cx="3449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82270" y="437855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8827611" y="3270760"/>
            <a:ext cx="411769" cy="996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11648" y="5103520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500558" y="4563224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79577" y="5541147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0548" y="5322333"/>
            <a:ext cx="821100" cy="40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79578" y="5902919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82270" y="4739837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7B2A27-82B0-9A5A-BBC1-4E1BCC0C8561}"/>
              </a:ext>
            </a:extLst>
          </p:cNvPr>
          <p:cNvSpPr/>
          <p:nvPr/>
        </p:nvSpPr>
        <p:spPr>
          <a:xfrm>
            <a:off x="6871855" y="3975078"/>
            <a:ext cx="5320145" cy="28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102D9-2259-3E6C-1547-2BE7CE63E81F}"/>
              </a:ext>
            </a:extLst>
          </p:cNvPr>
          <p:cNvSpPr/>
          <p:nvPr/>
        </p:nvSpPr>
        <p:spPr>
          <a:xfrm>
            <a:off x="436228" y="3930242"/>
            <a:ext cx="6195775" cy="2927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C44AB1A-8509-89D7-BDD7-2532FE66AB56}"/>
              </a:ext>
            </a:extLst>
          </p:cNvPr>
          <p:cNvSpPr/>
          <p:nvPr/>
        </p:nvSpPr>
        <p:spPr>
          <a:xfrm>
            <a:off x="5852190" y="130147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CE2A02-21E2-32E8-7455-EB9258FA3FFA}"/>
              </a:ext>
            </a:extLst>
          </p:cNvPr>
          <p:cNvCxnSpPr>
            <a:cxnSpLocks/>
            <a:stCxn id="37" idx="3"/>
            <a:endCxn id="61" idx="0"/>
          </p:cNvCxnSpPr>
          <p:nvPr/>
        </p:nvCxnSpPr>
        <p:spPr>
          <a:xfrm flipH="1">
            <a:off x="5918377" y="1420023"/>
            <a:ext cx="1205" cy="5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DCF6ADB-66FB-4F2F-6A0B-6650067C0552}"/>
              </a:ext>
            </a:extLst>
          </p:cNvPr>
          <p:cNvSpPr/>
          <p:nvPr/>
        </p:nvSpPr>
        <p:spPr>
          <a:xfrm>
            <a:off x="3976316" y="59363"/>
            <a:ext cx="6583014" cy="130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B300968-DF75-DFFD-93E9-6734E8313BBB}"/>
              </a:ext>
            </a:extLst>
          </p:cNvPr>
          <p:cNvSpPr/>
          <p:nvPr/>
        </p:nvSpPr>
        <p:spPr>
          <a:xfrm>
            <a:off x="3976315" y="1578236"/>
            <a:ext cx="6583014" cy="155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C9E92EE-3F06-99F3-7411-84505681DCC9}"/>
              </a:ext>
            </a:extLst>
          </p:cNvPr>
          <p:cNvCxnSpPr>
            <a:cxnSpLocks/>
            <a:stCxn id="37" idx="3"/>
            <a:endCxn id="69" idx="0"/>
          </p:cNvCxnSpPr>
          <p:nvPr/>
        </p:nvCxnSpPr>
        <p:spPr>
          <a:xfrm flipH="1">
            <a:off x="4879477" y="1420023"/>
            <a:ext cx="1040105" cy="12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>
            <a:extLst>
              <a:ext uri="{FF2B5EF4-FFF2-40B4-BE49-F238E27FC236}">
                <a16:creationId xmlns:a16="http://schemas.microsoft.com/office/drawing/2014/main" id="{C9E11C08-BADC-E626-3242-5E8F24A7F4A8}"/>
              </a:ext>
            </a:extLst>
          </p:cNvPr>
          <p:cNvSpPr/>
          <p:nvPr/>
        </p:nvSpPr>
        <p:spPr>
          <a:xfrm>
            <a:off x="8851554" y="11887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E0619C9-8E85-4391-13D6-CE10E42C39A2}"/>
              </a:ext>
            </a:extLst>
          </p:cNvPr>
          <p:cNvCxnSpPr>
            <a:cxnSpLocks/>
            <a:stCxn id="75" idx="3"/>
            <a:endCxn id="68" idx="0"/>
          </p:cNvCxnSpPr>
          <p:nvPr/>
        </p:nvCxnSpPr>
        <p:spPr>
          <a:xfrm>
            <a:off x="8918946" y="1307302"/>
            <a:ext cx="0" cy="10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759335" y="356674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67556" y="1163433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562179" y="742042"/>
            <a:ext cx="2667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85843" y="1288896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1915" y="2285404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pg2:processed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78528" y="1944804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8166703" y="3078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28498" y="112521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015803" y="669857"/>
            <a:ext cx="228865" cy="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46787" y="125121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44758" y="221926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55729" y="173839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44758" y="246078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27268" y="137411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67555" y="252896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67555" y="1414357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07388" cy="336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72721" y="17040"/>
            <a:ext cx="5017713" cy="328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1765685" y="3883442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70331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rot="5400000">
            <a:off x="2557067" y="4273922"/>
            <a:ext cx="28331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828781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82529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561256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8165259" y="3882049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183215" y="4731218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28" idx="0"/>
          </p:cNvCxnSpPr>
          <p:nvPr/>
        </p:nvCxnSpPr>
        <p:spPr>
          <a:xfrm rot="5400000">
            <a:off x="8982052" y="4276400"/>
            <a:ext cx="2847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01504" y="4857219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199475" y="5825266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10446" y="5344398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199475" y="6066781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181985" y="4980115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606885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95424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639882"/>
            <a:ext cx="4707388" cy="32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72722" y="3563948"/>
            <a:ext cx="5017713" cy="327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2658440" y="3382043"/>
            <a:ext cx="0" cy="2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181578" y="3301995"/>
            <a:ext cx="1" cy="2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55885" y="1440288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55412" y="1686965"/>
            <a:ext cx="1918760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505673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5303416"/>
            <a:ext cx="191773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76014" y="1495329"/>
            <a:ext cx="1339892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75541" y="1742006"/>
            <a:ext cx="1339892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>
                <a:solidFill>
                  <a:schemeClr val="tx1"/>
                </a:solidFill>
              </a:rPr>
              <a:t>fires: 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01013" y="5020981"/>
            <a:ext cx="1356149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00539" y="5267658"/>
            <a:ext cx="1356623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4094FF-FDD1-10A8-EC02-5138B748A2B9}"/>
              </a:ext>
            </a:extLst>
          </p:cNvPr>
          <p:cNvSpPr/>
          <p:nvPr/>
        </p:nvSpPr>
        <p:spPr>
          <a:xfrm>
            <a:off x="501565" y="875410"/>
            <a:ext cx="4387964" cy="241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4C3DE4-CB09-E7D9-97C7-084C455B2779}"/>
              </a:ext>
            </a:extLst>
          </p:cNvPr>
          <p:cNvSpPr/>
          <p:nvPr/>
        </p:nvSpPr>
        <p:spPr>
          <a:xfrm>
            <a:off x="501565" y="4418752"/>
            <a:ext cx="4387964" cy="242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179631-A0D2-F504-ADE4-D42FDA7EF34F}"/>
              </a:ext>
            </a:extLst>
          </p:cNvPr>
          <p:cNvSpPr/>
          <p:nvPr/>
        </p:nvSpPr>
        <p:spPr>
          <a:xfrm>
            <a:off x="6930421" y="4418752"/>
            <a:ext cx="4387964" cy="239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3C0DE-36C1-0FCC-FF4C-4F01B55E691D}"/>
              </a:ext>
            </a:extLst>
          </p:cNvPr>
          <p:cNvSpPr/>
          <p:nvPr/>
        </p:nvSpPr>
        <p:spPr>
          <a:xfrm>
            <a:off x="6940641" y="788678"/>
            <a:ext cx="4387964" cy="246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2074123" y="3242320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58DDC7-4C26-D3E9-A2C1-A087646BF4FC}"/>
              </a:ext>
            </a:extLst>
          </p:cNvPr>
          <p:cNvSpPr/>
          <p:nvPr/>
        </p:nvSpPr>
        <p:spPr>
          <a:xfrm>
            <a:off x="4999481" y="285750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86AEE5-3434-9972-3144-A6D436DF75B2}"/>
              </a:ext>
            </a:extLst>
          </p:cNvPr>
          <p:cNvSpPr/>
          <p:nvPr/>
        </p:nvSpPr>
        <p:spPr>
          <a:xfrm>
            <a:off x="4999481" y="465736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7040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8942352" y="1853759"/>
            <a:ext cx="889258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867829" y="1134338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867829" y="3099147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3461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7252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638414" y="1855069"/>
            <a:ext cx="20079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822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629743" y="395258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1" y="3639895"/>
            <a:ext cx="1829542" cy="497361"/>
          </a:xfrm>
          <a:prstGeom prst="bentConnector3">
            <a:avLst>
              <a:gd name="adj1" fmla="val 86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7437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961395" y="3744973"/>
            <a:ext cx="666831" cy="39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342414" y="167436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2291" y="-81658"/>
            <a:ext cx="71914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39499" y="359568"/>
            <a:ext cx="72060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5400000" flipH="1" flipV="1">
            <a:off x="4722587" y="1218432"/>
            <a:ext cx="723761" cy="188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57187"/>
            <a:ext cx="9687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283469" y="2748284"/>
            <a:ext cx="1411531" cy="2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4627" y="2279665"/>
            <a:ext cx="53312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16200000" flipV="1">
            <a:off x="7651799" y="3308819"/>
            <a:ext cx="1286325" cy="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16200000" flipV="1">
            <a:off x="9963616" y="3002544"/>
            <a:ext cx="1039611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9C2BEABC-33DF-48AC-8F80-99DBDC5207F1}"/>
              </a:ext>
            </a:extLst>
          </p:cNvPr>
          <p:cNvGrpSpPr>
            <a:grpSpLocks/>
          </p:cNvGrpSpPr>
          <p:nvPr/>
        </p:nvGrpSpPr>
        <p:grpSpPr bwMode="auto">
          <a:xfrm>
            <a:off x="1863741" y="624311"/>
            <a:ext cx="1630198" cy="523195"/>
            <a:chOff x="3381" y="2042"/>
            <a:chExt cx="1336" cy="322"/>
          </a:xfrm>
        </p:grpSpPr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F0F2ADD7-E43C-41DA-BB52-CB3FFDE29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042"/>
              <a:ext cx="1336" cy="3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b="1" dirty="0"/>
                <a:t>System</a:t>
              </a:r>
              <a:br>
                <a:rPr lang="de-AT" sz="1400" b="1" dirty="0"/>
              </a:br>
              <a:endParaRPr lang="de-AT" sz="1400" b="1" dirty="0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2E519B95-6A21-4D27-8171-F4C9B2EE5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2252"/>
              <a:ext cx="1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  <p:cxnSp>
        <p:nvCxnSpPr>
          <p:cNvPr id="8" name="Gewinkelte Verbindung 48">
            <a:extLst>
              <a:ext uri="{FF2B5EF4-FFF2-40B4-BE49-F238E27FC236}">
                <a16:creationId xmlns:a16="http://schemas.microsoft.com/office/drawing/2014/main" id="{310E18F7-1B07-4030-A80F-C4A0AF8F7F0C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rot="5400000" flipH="1" flipV="1">
            <a:off x="1597907" y="1108899"/>
            <a:ext cx="1042326" cy="11195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AAE87BC-D8ED-4909-85BC-DC08040295F0}"/>
              </a:ext>
            </a:extLst>
          </p:cNvPr>
          <p:cNvSpPr txBox="1"/>
          <p:nvPr/>
        </p:nvSpPr>
        <p:spPr>
          <a:xfrm>
            <a:off x="299214" y="1580429"/>
            <a:ext cx="1259632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AT" sz="1400" dirty="0"/>
              <a:t>1..*</a:t>
            </a:r>
            <a:br>
              <a:rPr lang="de-AT" sz="1400" dirty="0"/>
            </a:br>
            <a:r>
              <a:rPr lang="de-AT" sz="1400" dirty="0" err="1"/>
              <a:t>printers</a:t>
            </a:r>
            <a:endParaRPr lang="en-IE" sz="14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BE6C66C-C694-40A5-BBBC-5A77781685A0}"/>
              </a:ext>
            </a:extLst>
          </p:cNvPr>
          <p:cNvGrpSpPr/>
          <p:nvPr/>
        </p:nvGrpSpPr>
        <p:grpSpPr>
          <a:xfrm>
            <a:off x="446173" y="2189832"/>
            <a:ext cx="2232667" cy="1395880"/>
            <a:chOff x="6669904" y="425916"/>
            <a:chExt cx="2232667" cy="1395880"/>
          </a:xfrm>
        </p:grpSpPr>
        <p:grpSp>
          <p:nvGrpSpPr>
            <p:cNvPr id="2" name="Group 11">
              <a:extLst>
                <a:ext uri="{FF2B5EF4-FFF2-40B4-BE49-F238E27FC236}">
                  <a16:creationId xmlns:a16="http://schemas.microsoft.com/office/drawing/2014/main" id="{D54CC98B-749B-4305-AE35-B970FA872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0811" y="425916"/>
              <a:ext cx="2231760" cy="1091884"/>
              <a:chOff x="3381" y="2042"/>
              <a:chExt cx="1829" cy="672"/>
            </a:xfrm>
          </p:grpSpPr>
          <p:sp>
            <p:nvSpPr>
              <p:cNvPr id="3" name="Text Box 12">
                <a:extLst>
                  <a:ext uri="{FF2B5EF4-FFF2-40B4-BE49-F238E27FC236}">
                    <a16:creationId xmlns:a16="http://schemas.microsoft.com/office/drawing/2014/main" id="{214A0A88-0D83-45A5-8AA6-03BE85564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042"/>
                <a:ext cx="1823" cy="6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b="1" dirty="0"/>
                  <a:t>3DPrinter</a:t>
                </a:r>
                <a:br>
                  <a:rPr lang="de-AT" sz="1400" b="1" dirty="0"/>
                </a:br>
                <a:endParaRPr lang="de-AT" sz="700" dirty="0"/>
              </a:p>
              <a:p>
                <a:r>
                  <a:rPr lang="de-AT" sz="1400" dirty="0" err="1"/>
                  <a:t>id</a:t>
                </a:r>
                <a:r>
                  <a:rPr lang="de-AT" sz="1400" dirty="0"/>
                  <a:t>: String [1..1]</a:t>
                </a:r>
              </a:p>
              <a:p>
                <a:r>
                  <a:rPr lang="de-AT" sz="1400" dirty="0" err="1"/>
                  <a:t>temp</a:t>
                </a:r>
                <a:r>
                  <a:rPr lang="de-AT" sz="1400" dirty="0"/>
                  <a:t> : </a:t>
                </a:r>
                <a:r>
                  <a:rPr lang="de-AT" sz="1400" dirty="0" err="1"/>
                  <a:t>Float</a:t>
                </a:r>
                <a:r>
                  <a:rPr lang="de-AT" sz="1400" dirty="0"/>
                  <a:t> [1..1]</a:t>
                </a:r>
              </a:p>
              <a:p>
                <a:r>
                  <a:rPr lang="de-AT" sz="1400" dirty="0" err="1"/>
                  <a:t>isActive</a:t>
                </a:r>
                <a:r>
                  <a:rPr lang="de-AT" sz="1400" dirty="0"/>
                  <a:t> : Boolean [1..1]</a:t>
                </a:r>
              </a:p>
            </p:txBody>
          </p:sp>
          <p:sp>
            <p:nvSpPr>
              <p:cNvPr id="4" name="Line 13">
                <a:extLst>
                  <a:ext uri="{FF2B5EF4-FFF2-40B4-BE49-F238E27FC236}">
                    <a16:creationId xmlns:a16="http://schemas.microsoft.com/office/drawing/2014/main" id="{8ED88C78-B2A3-4FFC-B54B-19C97B91D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2252"/>
                <a:ext cx="18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</p:grp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0A6F7D39-4E1F-412C-88C0-311850A0A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904" y="1514019"/>
              <a:ext cx="2225347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AT" sz="1400" dirty="0" err="1"/>
                <a:t>run</a:t>
              </a:r>
              <a:r>
                <a:rPr lang="de-AT" sz="1400" dirty="0"/>
                <a:t>() : </a:t>
              </a:r>
              <a:r>
                <a:rPr lang="de-AT" sz="1400" dirty="0" err="1"/>
                <a:t>void</a:t>
              </a:r>
              <a:endParaRPr lang="de-AT" sz="1400" dirty="0"/>
            </a:p>
          </p:txBody>
        </p:sp>
      </p:grpSp>
      <p:cxnSp>
        <p:nvCxnSpPr>
          <p:cNvPr id="14" name="Gewinkelte Verbindung 48">
            <a:extLst>
              <a:ext uri="{FF2B5EF4-FFF2-40B4-BE49-F238E27FC236}">
                <a16:creationId xmlns:a16="http://schemas.microsoft.com/office/drawing/2014/main" id="{08796417-C921-4DC4-8501-BA4077EB9C38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rot="16200000" flipV="1">
            <a:off x="2768556" y="1057790"/>
            <a:ext cx="1042326" cy="12217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1">
            <a:extLst>
              <a:ext uri="{FF2B5EF4-FFF2-40B4-BE49-F238E27FC236}">
                <a16:creationId xmlns:a16="http://schemas.microsoft.com/office/drawing/2014/main" id="{1A1AF87C-A2AF-42E7-9FCA-9DFABA77020D}"/>
              </a:ext>
            </a:extLst>
          </p:cNvPr>
          <p:cNvGrpSpPr>
            <a:grpSpLocks/>
          </p:cNvGrpSpPr>
          <p:nvPr/>
        </p:nvGrpSpPr>
        <p:grpSpPr bwMode="auto">
          <a:xfrm>
            <a:off x="2788378" y="2189832"/>
            <a:ext cx="2231760" cy="630433"/>
            <a:chOff x="3381" y="2042"/>
            <a:chExt cx="1829" cy="388"/>
          </a:xfrm>
        </p:grpSpPr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D166176A-5943-43E3-B997-CFE8C47F1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042"/>
              <a:ext cx="1823" cy="3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b="1" dirty="0"/>
                <a:t>Item</a:t>
              </a:r>
              <a:br>
                <a:rPr lang="de-AT" sz="1400" b="1" dirty="0"/>
              </a:br>
              <a:endParaRPr lang="de-AT" sz="700" dirty="0"/>
            </a:p>
            <a:p>
              <a:r>
                <a:rPr lang="de-AT" sz="1400" dirty="0" err="1"/>
                <a:t>id</a:t>
              </a:r>
              <a:r>
                <a:rPr lang="de-AT" sz="1400" dirty="0"/>
                <a:t>: String [1..1]</a:t>
              </a: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05AF10D0-8CF7-4245-BB52-DA89D9A75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2252"/>
              <a:ext cx="18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  <p:cxnSp>
        <p:nvCxnSpPr>
          <p:cNvPr id="26" name="Gewinkelte Verbindung 48">
            <a:extLst>
              <a:ext uri="{FF2B5EF4-FFF2-40B4-BE49-F238E27FC236}">
                <a16:creationId xmlns:a16="http://schemas.microsoft.com/office/drawing/2014/main" id="{DB71F234-2671-4F92-86C1-3536EA186FD8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3690247" y="136099"/>
            <a:ext cx="1042326" cy="30651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B004E88-F2F5-40FF-9A18-4A72D995FE6E}"/>
              </a:ext>
            </a:extLst>
          </p:cNvPr>
          <p:cNvSpPr txBox="1"/>
          <p:nvPr/>
        </p:nvSpPr>
        <p:spPr>
          <a:xfrm>
            <a:off x="5465551" y="2115134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/>
              <a:t>…</a:t>
            </a:r>
          </a:p>
        </p:txBody>
      </p:sp>
      <p:pic>
        <p:nvPicPr>
          <p:cNvPr id="42" name="Picture 4" descr="Bildergebnis für 3d Drucker">
            <a:extLst>
              <a:ext uri="{FF2B5EF4-FFF2-40B4-BE49-F238E27FC236}">
                <a16:creationId xmlns:a16="http://schemas.microsoft.com/office/drawing/2014/main" id="{15E476D8-BA0B-4A65-82F9-6D984659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82" y="218983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Bildergebnis für explosion diagram">
            <a:extLst>
              <a:ext uri="{FF2B5EF4-FFF2-40B4-BE49-F238E27FC236}">
                <a16:creationId xmlns:a16="http://schemas.microsoft.com/office/drawing/2014/main" id="{190952D1-0ED3-4819-9432-7038D78F4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3" t="69627" r="5633" b="10119"/>
          <a:stretch/>
        </p:blipFill>
        <p:spPr bwMode="auto">
          <a:xfrm>
            <a:off x="4109196" y="2213496"/>
            <a:ext cx="382586" cy="3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04942D82-BE87-40ED-A388-0F15626E8C8D}"/>
              </a:ext>
            </a:extLst>
          </p:cNvPr>
          <p:cNvSpPr txBox="1"/>
          <p:nvPr/>
        </p:nvSpPr>
        <p:spPr>
          <a:xfrm>
            <a:off x="2605134" y="1691411"/>
            <a:ext cx="1259632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AT" sz="1400" dirty="0"/>
              <a:t>0..*</a:t>
            </a:r>
            <a:br>
              <a:rPr lang="de-AT" sz="1400" dirty="0"/>
            </a:br>
            <a:r>
              <a:rPr lang="de-AT" sz="1400" dirty="0" err="1"/>
              <a:t>items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53061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ldergebnis für 3d Drucker">
            <a:extLst>
              <a:ext uri="{FF2B5EF4-FFF2-40B4-BE49-F238E27FC236}">
                <a16:creationId xmlns:a16="http://schemas.microsoft.com/office/drawing/2014/main" id="{4408D169-4792-4912-9D5B-6629C4A6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2" y="55915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454E682-5009-4D70-BE84-B44FEE7D1E5C}"/>
              </a:ext>
            </a:extLst>
          </p:cNvPr>
          <p:cNvSpPr/>
          <p:nvPr/>
        </p:nvSpPr>
        <p:spPr>
          <a:xfrm>
            <a:off x="655119" y="102108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7D66A7E-25B3-4FA2-A1E1-DEF150FB2869}"/>
              </a:ext>
            </a:extLst>
          </p:cNvPr>
          <p:cNvSpPr/>
          <p:nvPr/>
        </p:nvSpPr>
        <p:spPr>
          <a:xfrm>
            <a:off x="1257300" y="84696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Idle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E54CCC4-81EB-490D-8D24-90CFC942C85E}"/>
              </a:ext>
            </a:extLst>
          </p:cNvPr>
          <p:cNvSpPr/>
          <p:nvPr/>
        </p:nvSpPr>
        <p:spPr>
          <a:xfrm>
            <a:off x="4084320" y="8469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Preheating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366AB1B-DD37-4B0C-88A8-F33E23DFC6FE}"/>
              </a:ext>
            </a:extLst>
          </p:cNvPr>
          <p:cNvSpPr/>
          <p:nvPr/>
        </p:nvSpPr>
        <p:spPr>
          <a:xfrm>
            <a:off x="7075172" y="8469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962B280-3BE6-46AE-ADD7-D02D17AB00E6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835119" y="111108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F2BAF5-14D0-46CD-B82F-186A15AAEE0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99360" y="111108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CD5A20B-E712-42F0-B0CA-CDFA273450A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78780" y="1111080"/>
            <a:ext cx="159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CE254987-B394-4EA5-A920-5D1A179A427E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825366" y="-1571844"/>
            <a:ext cx="12700" cy="58940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EFADB7-4929-4E18-8980-ED1B0B3B77B9}"/>
              </a:ext>
            </a:extLst>
          </p:cNvPr>
          <p:cNvSpPr txBox="1"/>
          <p:nvPr/>
        </p:nvSpPr>
        <p:spPr>
          <a:xfrm>
            <a:off x="2689860" y="793488"/>
            <a:ext cx="98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startRun</a:t>
            </a:r>
            <a:endParaRPr lang="de-AT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1B20F0B-FC5D-4D43-A529-696ABF5801D5}"/>
              </a:ext>
            </a:extLst>
          </p:cNvPr>
          <p:cNvSpPr txBox="1"/>
          <p:nvPr/>
        </p:nvSpPr>
        <p:spPr>
          <a:xfrm>
            <a:off x="5547360" y="771847"/>
            <a:ext cx="13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startPrinting</a:t>
            </a:r>
            <a:endParaRPr lang="de-AT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010BAF-CED4-4434-BCB9-FF384078B7C6}"/>
              </a:ext>
            </a:extLst>
          </p:cNvPr>
          <p:cNvSpPr txBox="1"/>
          <p:nvPr/>
        </p:nvSpPr>
        <p:spPr>
          <a:xfrm>
            <a:off x="4290357" y="1577607"/>
            <a:ext cx="16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finishedPrinting</a:t>
            </a:r>
            <a:endParaRPr lang="de-AT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6E77256-0FB9-4910-9846-9BD614BA3D4C}"/>
              </a:ext>
            </a:extLst>
          </p:cNvPr>
          <p:cNvSpPr/>
          <p:nvPr/>
        </p:nvSpPr>
        <p:spPr>
          <a:xfrm>
            <a:off x="655119" y="29718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BDA7EB6-0310-4E54-B366-576E8C13BCE0}"/>
              </a:ext>
            </a:extLst>
          </p:cNvPr>
          <p:cNvSpPr/>
          <p:nvPr/>
        </p:nvSpPr>
        <p:spPr>
          <a:xfrm>
            <a:off x="1257300" y="279768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Undefined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A9E7822-2013-4C42-AA9F-C348C274BF2E}"/>
              </a:ext>
            </a:extLst>
          </p:cNvPr>
          <p:cNvSpPr/>
          <p:nvPr/>
        </p:nvSpPr>
        <p:spPr>
          <a:xfrm>
            <a:off x="3185160" y="279768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4986AC3-29C9-41C7-8441-E1CB89292BBB}"/>
              </a:ext>
            </a:extLst>
          </p:cNvPr>
          <p:cNvSpPr/>
          <p:nvPr/>
        </p:nvSpPr>
        <p:spPr>
          <a:xfrm>
            <a:off x="5063492" y="279768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Processed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CD3F217-C515-43D3-8EFD-D28384F5CAA5}"/>
              </a:ext>
            </a:extLst>
          </p:cNvPr>
          <p:cNvCxnSpPr>
            <a:stCxn id="26" idx="6"/>
            <a:endCxn id="27" idx="1"/>
          </p:cNvCxnSpPr>
          <p:nvPr/>
        </p:nvCxnSpPr>
        <p:spPr>
          <a:xfrm>
            <a:off x="835119" y="306180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10D3FF-E78F-41F9-B01C-CCA65F0017D8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499360" y="3061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7A0C43A-0EC0-4711-84DF-E3EF075A9A4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579620" y="3061800"/>
            <a:ext cx="483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 descr="Bildergebnis für explosion diagram">
            <a:extLst>
              <a:ext uri="{FF2B5EF4-FFF2-40B4-BE49-F238E27FC236}">
                <a16:creationId xmlns:a16="http://schemas.microsoft.com/office/drawing/2014/main" id="{F4DD4608-84FD-40FD-81DB-3199EA028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3" t="69627" r="5633" b="10119"/>
          <a:stretch/>
        </p:blipFill>
        <p:spPr bwMode="auto">
          <a:xfrm>
            <a:off x="553826" y="2540475"/>
            <a:ext cx="382586" cy="3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FB765768-96FE-45DE-9F03-3D592B4F5F0E}"/>
              </a:ext>
            </a:extLst>
          </p:cNvPr>
          <p:cNvSpPr/>
          <p:nvPr/>
        </p:nvSpPr>
        <p:spPr>
          <a:xfrm>
            <a:off x="6713113" y="29718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3CC7789-4907-459E-93EB-DDA36B565525}"/>
              </a:ext>
            </a:extLst>
          </p:cNvPr>
          <p:cNvCxnSpPr>
            <a:cxnSpLocks/>
            <a:stCxn id="29" idx="3"/>
            <a:endCxn id="43" idx="2"/>
          </p:cNvCxnSpPr>
          <p:nvPr/>
        </p:nvCxnSpPr>
        <p:spPr>
          <a:xfrm>
            <a:off x="6457952" y="3061800"/>
            <a:ext cx="203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778AF99F-F2D5-4C26-BC78-3D308396C395}"/>
              </a:ext>
            </a:extLst>
          </p:cNvPr>
          <p:cNvSpPr/>
          <p:nvPr/>
        </p:nvSpPr>
        <p:spPr>
          <a:xfrm>
            <a:off x="6661448" y="2917800"/>
            <a:ext cx="288000" cy="288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326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5C1E71C-63D4-4800-AEE5-3538F3ABBC09}"/>
              </a:ext>
            </a:extLst>
          </p:cNvPr>
          <p:cNvGrpSpPr/>
          <p:nvPr/>
        </p:nvGrpSpPr>
        <p:grpSpPr>
          <a:xfrm>
            <a:off x="468434" y="399118"/>
            <a:ext cx="2233266" cy="3828385"/>
            <a:chOff x="2944934" y="879178"/>
            <a:chExt cx="2233266" cy="382838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BE6C66C-C694-40A5-BBBC-5A77781685A0}"/>
                </a:ext>
              </a:extLst>
            </p:cNvPr>
            <p:cNvGrpSpPr/>
            <p:nvPr/>
          </p:nvGrpSpPr>
          <p:grpSpPr>
            <a:xfrm>
              <a:off x="2944934" y="879178"/>
              <a:ext cx="2233266" cy="3828385"/>
              <a:chOff x="6669305" y="425910"/>
              <a:chExt cx="2233266" cy="1617337"/>
            </a:xfrm>
          </p:grpSpPr>
          <p:grpSp>
            <p:nvGrpSpPr>
              <p:cNvPr id="2" name="Group 11">
                <a:extLst>
                  <a:ext uri="{FF2B5EF4-FFF2-40B4-BE49-F238E27FC236}">
                    <a16:creationId xmlns:a16="http://schemas.microsoft.com/office/drawing/2014/main" id="{D54CC98B-749B-4305-AE35-B970FA872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70811" y="425910"/>
                <a:ext cx="2231760" cy="630432"/>
                <a:chOff x="3381" y="2042"/>
                <a:chExt cx="1829" cy="388"/>
              </a:xfrm>
            </p:grpSpPr>
            <p:sp>
              <p:nvSpPr>
                <p:cNvPr id="3" name="Text Box 12">
                  <a:extLst>
                    <a:ext uri="{FF2B5EF4-FFF2-40B4-BE49-F238E27FC236}">
                      <a16:creationId xmlns:a16="http://schemas.microsoft.com/office/drawing/2014/main" id="{214A0A88-0D83-45A5-8AA6-03BE855649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1" y="2042"/>
                  <a:ext cx="1823" cy="3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AT" sz="1400" b="1" dirty="0"/>
                    <a:t>3DPrinter</a:t>
                  </a:r>
                  <a:br>
                    <a:rPr lang="de-AT" sz="1400" b="1" dirty="0"/>
                  </a:br>
                  <a:endParaRPr lang="de-AT" sz="700" dirty="0"/>
                </a:p>
                <a:p>
                  <a:r>
                    <a:rPr lang="de-AT" sz="1400" dirty="0" err="1"/>
                    <a:t>id</a:t>
                  </a:r>
                  <a:r>
                    <a:rPr lang="de-AT" sz="1400" dirty="0"/>
                    <a:t>: String [1..1]</a:t>
                  </a:r>
                </a:p>
                <a:p>
                  <a:r>
                    <a:rPr lang="de-AT" sz="1400" dirty="0" err="1"/>
                    <a:t>temp</a:t>
                  </a:r>
                  <a:r>
                    <a:rPr lang="de-AT" sz="1400" dirty="0"/>
                    <a:t> 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 [1..1]</a:t>
                  </a:r>
                </a:p>
                <a:p>
                  <a:r>
                    <a:rPr lang="de-AT" sz="1400" dirty="0"/>
                    <a:t>x: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  <a:p>
                  <a:r>
                    <a:rPr lang="de-AT" sz="1400" dirty="0"/>
                    <a:t>y: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  <a:p>
                  <a:r>
                    <a:rPr lang="de-AT" sz="1400" dirty="0"/>
                    <a:t>z: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</p:txBody>
            </p:sp>
            <p:sp>
              <p:nvSpPr>
                <p:cNvPr id="4" name="Line 13">
                  <a:extLst>
                    <a:ext uri="{FF2B5EF4-FFF2-40B4-BE49-F238E27FC236}">
                      <a16:creationId xmlns:a16="http://schemas.microsoft.com/office/drawing/2014/main" id="{8ED88C78-B2A3-4FFC-B54B-19C97B91D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1" y="2134"/>
                  <a:ext cx="18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AT"/>
                </a:p>
              </p:txBody>
            </p:sp>
          </p:grp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0A6F7D39-4E1F-412C-88C0-311850A0A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9305" y="1731192"/>
                <a:ext cx="2225347" cy="3120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dirty="0"/>
                  <a:t>&lt;&lt;</a:t>
                </a:r>
                <a:r>
                  <a:rPr lang="de-AT" sz="1400" dirty="0" err="1"/>
                  <a:t>outSignals</a:t>
                </a:r>
                <a:r>
                  <a:rPr lang="de-AT" sz="1400" dirty="0"/>
                  <a:t>&gt;&gt;</a:t>
                </a:r>
              </a:p>
              <a:p>
                <a:r>
                  <a:rPr lang="de-AT" sz="1400" dirty="0" err="1"/>
                  <a:t>finished</a:t>
                </a:r>
                <a:endParaRPr lang="de-AT" sz="1400" dirty="0"/>
              </a:p>
              <a:p>
                <a:r>
                  <a:rPr lang="de-AT" sz="1400" dirty="0" err="1"/>
                  <a:t>error</a:t>
                </a:r>
                <a:endParaRPr lang="de-AT" sz="1400" dirty="0"/>
              </a:p>
            </p:txBody>
          </p:sp>
        </p:grpSp>
        <p:pic>
          <p:nvPicPr>
            <p:cNvPr id="42" name="Picture 4" descr="Bildergebnis für 3d Drucker">
              <a:extLst>
                <a:ext uri="{FF2B5EF4-FFF2-40B4-BE49-F238E27FC236}">
                  <a16:creationId xmlns:a16="http://schemas.microsoft.com/office/drawing/2014/main" id="{15E476D8-BA0B-4A65-82F9-6D9846597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242" y="879192"/>
              <a:ext cx="426635" cy="35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1D3D8EA8-A333-4E16-8DE4-A53B79132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233" y="2371474"/>
              <a:ext cx="2225347" cy="160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dirty="0"/>
                <a:t>&lt;&lt;</a:t>
              </a:r>
              <a:r>
                <a:rPr lang="de-AT" sz="1400" dirty="0" err="1"/>
                <a:t>inSignals</a:t>
              </a:r>
              <a:r>
                <a:rPr lang="de-AT" sz="1400" dirty="0"/>
                <a:t>&gt;&gt;</a:t>
              </a:r>
            </a:p>
            <a:p>
              <a:r>
                <a:rPr lang="de-AT" sz="1400" dirty="0"/>
                <a:t>connect()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sendCADFile</a:t>
              </a:r>
              <a:r>
                <a:rPr lang="de-AT" sz="1400" dirty="0"/>
                <a:t>(</a:t>
              </a:r>
              <a:r>
                <a:rPr lang="de-AT" sz="1400" dirty="0" err="1"/>
                <a:t>fileCAD</a:t>
              </a:r>
              <a:r>
                <a:rPr lang="de-AT" sz="1400" dirty="0"/>
                <a:t>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print</a:t>
              </a:r>
              <a:r>
                <a:rPr lang="de-AT" sz="1400" dirty="0"/>
                <a:t> () : 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/>
                <a:t>pause()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stop</a:t>
              </a:r>
              <a:r>
                <a:rPr lang="de-AT" sz="1400" dirty="0"/>
                <a:t>()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reset</a:t>
              </a:r>
              <a:r>
                <a:rPr lang="de-AT" sz="1400" dirty="0"/>
                <a:t>() : </a:t>
              </a:r>
              <a:r>
                <a:rPr lang="de-AT" sz="1400" dirty="0" err="1"/>
                <a:t>void</a:t>
              </a:r>
              <a:endParaRPr lang="de-A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93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ldergebnis für 3d Drucker">
            <a:extLst>
              <a:ext uri="{FF2B5EF4-FFF2-40B4-BE49-F238E27FC236}">
                <a16:creationId xmlns:a16="http://schemas.microsoft.com/office/drawing/2014/main" id="{4408D169-4792-4912-9D5B-6629C4A6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5" y="218475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454E682-5009-4D70-BE84-B44FEE7D1E5C}"/>
              </a:ext>
            </a:extLst>
          </p:cNvPr>
          <p:cNvSpPr/>
          <p:nvPr/>
        </p:nvSpPr>
        <p:spPr>
          <a:xfrm>
            <a:off x="424212" y="264668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7D66A7E-25B3-4FA2-A1E1-DEF150FB2869}"/>
              </a:ext>
            </a:extLst>
          </p:cNvPr>
          <p:cNvSpPr/>
          <p:nvPr/>
        </p:nvSpPr>
        <p:spPr>
          <a:xfrm>
            <a:off x="1026393" y="247256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StandBy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E54CCC4-81EB-490D-8D24-90CFC942C85E}"/>
              </a:ext>
            </a:extLst>
          </p:cNvPr>
          <p:cNvSpPr/>
          <p:nvPr/>
        </p:nvSpPr>
        <p:spPr>
          <a:xfrm>
            <a:off x="3853413" y="24725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Connected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366AB1B-DD37-4B0C-88A8-F33E23DFC6FE}"/>
              </a:ext>
            </a:extLst>
          </p:cNvPr>
          <p:cNvSpPr/>
          <p:nvPr/>
        </p:nvSpPr>
        <p:spPr>
          <a:xfrm>
            <a:off x="9839727" y="24725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962B280-3BE6-46AE-ADD7-D02D17AB00E6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604212" y="273668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F2BAF5-14D0-46CD-B82F-186A15AAEE0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68453" y="273668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CE254987-B394-4EA5-A920-5D1A179A427E}"/>
              </a:ext>
            </a:extLst>
          </p:cNvPr>
          <p:cNvCxnSpPr>
            <a:cxnSpLocks/>
          </p:cNvCxnSpPr>
          <p:nvPr/>
        </p:nvCxnSpPr>
        <p:spPr>
          <a:xfrm rot="5400000">
            <a:off x="5967578" y="-1319208"/>
            <a:ext cx="12700" cy="86400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EFADB7-4929-4E18-8980-ED1B0B3B77B9}"/>
              </a:ext>
            </a:extLst>
          </p:cNvPr>
          <p:cNvSpPr txBox="1"/>
          <p:nvPr/>
        </p:nvSpPr>
        <p:spPr>
          <a:xfrm>
            <a:off x="2294111" y="2419088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/connect()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010BAF-CED4-4434-BCB9-FF384078B7C6}"/>
              </a:ext>
            </a:extLst>
          </p:cNvPr>
          <p:cNvSpPr txBox="1"/>
          <p:nvPr/>
        </p:nvSpPr>
        <p:spPr>
          <a:xfrm>
            <a:off x="5739478" y="3209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77E4AF-9505-42FF-864B-44FB8F4E45C3}"/>
              </a:ext>
            </a:extLst>
          </p:cNvPr>
          <p:cNvSpPr/>
          <p:nvPr/>
        </p:nvSpPr>
        <p:spPr>
          <a:xfrm>
            <a:off x="7423263" y="24725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Operational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8FEBC75-D810-4AF9-BC37-D820C132E745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5247873" y="2736680"/>
            <a:ext cx="217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68628D-29FC-4F61-A1A5-1AE7C46E1241}"/>
              </a:ext>
            </a:extLst>
          </p:cNvPr>
          <p:cNvSpPr txBox="1"/>
          <p:nvPr/>
        </p:nvSpPr>
        <p:spPr>
          <a:xfrm>
            <a:off x="5241651" y="2419088"/>
            <a:ext cx="227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/>
              <a:t>/</a:t>
            </a:r>
            <a:r>
              <a:rPr lang="de-AT" sz="1800" dirty="0" err="1"/>
              <a:t>sendCADFile</a:t>
            </a:r>
            <a:r>
              <a:rPr lang="de-AT" sz="1800" dirty="0"/>
              <a:t>(</a:t>
            </a:r>
            <a:r>
              <a:rPr lang="de-AT" sz="1800" dirty="0" err="1"/>
              <a:t>fileCAD</a:t>
            </a:r>
            <a:r>
              <a:rPr lang="de-AT" sz="1800" dirty="0"/>
              <a:t>)</a:t>
            </a:r>
            <a:endParaRPr lang="de-AT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AF56C88F-862B-453E-9079-1E71C896EF4C}"/>
              </a:ext>
            </a:extLst>
          </p:cNvPr>
          <p:cNvSpPr/>
          <p:nvPr/>
        </p:nvSpPr>
        <p:spPr>
          <a:xfrm>
            <a:off x="9771147" y="3736291"/>
            <a:ext cx="1546858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PausePrinting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BA42D0-5180-40CB-A170-C8B3E34ECC3F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>
            <a:off x="8817723" y="2736680"/>
            <a:ext cx="1022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3DC610D-5211-43FC-BB23-E75F5E8AC368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10536957" y="3000792"/>
            <a:ext cx="7619" cy="7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0693D66-8B11-4FCD-A26A-D5EE0C54F5D2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 flipV="1">
            <a:off x="11234187" y="2736680"/>
            <a:ext cx="83818" cy="1263723"/>
          </a:xfrm>
          <a:prstGeom prst="bentConnector3">
            <a:avLst>
              <a:gd name="adj1" fmla="val -173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F0CFDD2-0C5E-4643-A3EE-F2FEC6339324}"/>
              </a:ext>
            </a:extLst>
          </p:cNvPr>
          <p:cNvSpPr txBox="1"/>
          <p:nvPr/>
        </p:nvSpPr>
        <p:spPr>
          <a:xfrm>
            <a:off x="10490997" y="315508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/pause()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22CADEB-921C-4D27-92C3-53DD6C54DB4A}"/>
              </a:ext>
            </a:extLst>
          </p:cNvPr>
          <p:cNvSpPr txBox="1"/>
          <p:nvPr/>
        </p:nvSpPr>
        <p:spPr>
          <a:xfrm>
            <a:off x="11393675" y="303226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/</a:t>
            </a:r>
            <a:r>
              <a:rPr lang="de-AT" dirty="0" err="1"/>
              <a:t>print</a:t>
            </a:r>
            <a:r>
              <a:rPr lang="de-AT" dirty="0"/>
              <a:t>()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4CC7A24-1B50-4F3D-8189-91CA9A2231BC}"/>
              </a:ext>
            </a:extLst>
          </p:cNvPr>
          <p:cNvSpPr txBox="1"/>
          <p:nvPr/>
        </p:nvSpPr>
        <p:spPr>
          <a:xfrm>
            <a:off x="8906859" y="2419088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/</a:t>
            </a:r>
            <a:r>
              <a:rPr lang="de-AT" dirty="0" err="1"/>
              <a:t>print</a:t>
            </a:r>
            <a:r>
              <a:rPr lang="de-AT" dirty="0"/>
              <a:t>()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9D0F23DE-9403-4FDD-A730-FCBE87C5FA14}"/>
              </a:ext>
            </a:extLst>
          </p:cNvPr>
          <p:cNvSpPr/>
          <p:nvPr/>
        </p:nvSpPr>
        <p:spPr>
          <a:xfrm>
            <a:off x="9651991" y="927168"/>
            <a:ext cx="1769931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CancelPrinting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2F8A800-54A5-41C6-B3A0-E58C31A7C873}"/>
              </a:ext>
            </a:extLst>
          </p:cNvPr>
          <p:cNvCxnSpPr>
            <a:cxnSpLocks/>
            <a:stCxn id="6" idx="0"/>
            <a:endCxn id="50" idx="2"/>
          </p:cNvCxnSpPr>
          <p:nvPr/>
        </p:nvCxnSpPr>
        <p:spPr>
          <a:xfrm flipV="1">
            <a:off x="10536957" y="1455392"/>
            <a:ext cx="0" cy="10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8718467D-82B1-4F74-B9EB-C06F8BF0BD98}"/>
              </a:ext>
            </a:extLst>
          </p:cNvPr>
          <p:cNvSpPr txBox="1"/>
          <p:nvPr/>
        </p:nvSpPr>
        <p:spPr>
          <a:xfrm>
            <a:off x="10536956" y="1779314"/>
            <a:ext cx="8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/</a:t>
            </a:r>
            <a:r>
              <a:rPr lang="de-AT" dirty="0" err="1"/>
              <a:t>stop</a:t>
            </a:r>
            <a:r>
              <a:rPr lang="de-AT" dirty="0"/>
              <a:t>()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DAB51D9-D11A-4715-B4B6-175EEB9C4653}"/>
              </a:ext>
            </a:extLst>
          </p:cNvPr>
          <p:cNvCxnSpPr>
            <a:cxnSpLocks/>
            <a:stCxn id="50" idx="1"/>
            <a:endCxn id="4" idx="0"/>
          </p:cNvCxnSpPr>
          <p:nvPr/>
        </p:nvCxnSpPr>
        <p:spPr>
          <a:xfrm rot="10800000" flipV="1">
            <a:off x="1647423" y="1191280"/>
            <a:ext cx="8004568" cy="1281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B2467ED-FA45-416F-A459-A59AA3523198}"/>
              </a:ext>
            </a:extLst>
          </p:cNvPr>
          <p:cNvSpPr txBox="1"/>
          <p:nvPr/>
        </p:nvSpPr>
        <p:spPr>
          <a:xfrm>
            <a:off x="5508095" y="80059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4EAC4EA-5B19-4707-B1EF-5B95F3BFB541}"/>
              </a:ext>
            </a:extLst>
          </p:cNvPr>
          <p:cNvSpPr/>
          <p:nvPr/>
        </p:nvSpPr>
        <p:spPr>
          <a:xfrm>
            <a:off x="7500149" y="1575012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5E4168E-23D5-4D8B-BC59-20C58C1BA665}"/>
              </a:ext>
            </a:extLst>
          </p:cNvPr>
          <p:cNvCxnSpPr>
            <a:cxnSpLocks/>
            <a:stCxn id="50" idx="1"/>
            <a:endCxn id="60" idx="3"/>
          </p:cNvCxnSpPr>
          <p:nvPr/>
        </p:nvCxnSpPr>
        <p:spPr>
          <a:xfrm rot="10800000" flipV="1">
            <a:off x="8742209" y="1299124"/>
            <a:ext cx="909782" cy="54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DC1221DC-69B3-4DC1-9F84-C03E495FEC2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5773326" y="745745"/>
            <a:ext cx="504140" cy="2949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EAD48C87-B16F-43B4-B15A-964EDB76099D}"/>
              </a:ext>
            </a:extLst>
          </p:cNvPr>
          <p:cNvSpPr txBox="1"/>
          <p:nvPr/>
        </p:nvSpPr>
        <p:spPr>
          <a:xfrm>
            <a:off x="3183543" y="1723434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ED5B105-7559-4037-87F2-1275B01E4884}"/>
              </a:ext>
            </a:extLst>
          </p:cNvPr>
          <p:cNvSpPr txBox="1"/>
          <p:nvPr/>
        </p:nvSpPr>
        <p:spPr>
          <a:xfrm>
            <a:off x="9147539" y="1455392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C797CA0-49DC-4C57-83BB-09BC09E1661B}"/>
              </a:ext>
            </a:extLst>
          </p:cNvPr>
          <p:cNvCxnSpPr>
            <a:cxnSpLocks/>
            <a:stCxn id="33" idx="0"/>
            <a:endCxn id="60" idx="2"/>
          </p:cNvCxnSpPr>
          <p:nvPr/>
        </p:nvCxnSpPr>
        <p:spPr>
          <a:xfrm flipV="1">
            <a:off x="8120493" y="2103236"/>
            <a:ext cx="68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63477D3E-72FB-434D-8E1A-FB3256916ABC}"/>
              </a:ext>
            </a:extLst>
          </p:cNvPr>
          <p:cNvSpPr txBox="1"/>
          <p:nvPr/>
        </p:nvSpPr>
        <p:spPr>
          <a:xfrm>
            <a:off x="8145683" y="2092766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/>
              <a:t>error</a:t>
            </a:r>
            <a:endParaRPr lang="de-AT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D9A93057-1DC0-47F8-8D9B-6AE4A7F3DDDA}"/>
              </a:ext>
            </a:extLst>
          </p:cNvPr>
          <p:cNvCxnSpPr>
            <a:cxnSpLocks/>
            <a:stCxn id="6" idx="0"/>
            <a:endCxn id="60" idx="3"/>
          </p:cNvCxnSpPr>
          <p:nvPr/>
        </p:nvCxnSpPr>
        <p:spPr>
          <a:xfrm rot="16200000" flipV="1">
            <a:off x="9228209" y="1518568"/>
            <a:ext cx="468000" cy="144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29765D60-F195-4E8D-9331-FB0412134695}"/>
              </a:ext>
            </a:extLst>
          </p:cNvPr>
          <p:cNvSpPr txBox="1"/>
          <p:nvPr/>
        </p:nvSpPr>
        <p:spPr>
          <a:xfrm>
            <a:off x="9500483" y="2015302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FDAD0AA4-C9CC-4FEA-9B51-E9A4DF20DAD1}"/>
              </a:ext>
            </a:extLst>
          </p:cNvPr>
          <p:cNvCxnSpPr>
            <a:cxnSpLocks/>
            <a:stCxn id="4" idx="0"/>
            <a:endCxn id="60" idx="1"/>
          </p:cNvCxnSpPr>
          <p:nvPr/>
        </p:nvCxnSpPr>
        <p:spPr>
          <a:xfrm rot="5400000" flipH="1" flipV="1">
            <a:off x="4393427" y="-634154"/>
            <a:ext cx="633444" cy="558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4C23E969-2566-43CF-9648-D3E4995149B3}"/>
              </a:ext>
            </a:extLst>
          </p:cNvPr>
          <p:cNvSpPr txBox="1"/>
          <p:nvPr/>
        </p:nvSpPr>
        <p:spPr>
          <a:xfrm>
            <a:off x="5199684" y="1869046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F767B766-348D-446A-B7F1-E79B776E7A8F}"/>
              </a:ext>
            </a:extLst>
          </p:cNvPr>
          <p:cNvCxnSpPr>
            <a:cxnSpLocks/>
            <a:stCxn id="36" idx="3"/>
            <a:endCxn id="60" idx="0"/>
          </p:cNvCxnSpPr>
          <p:nvPr/>
        </p:nvCxnSpPr>
        <p:spPr>
          <a:xfrm flipH="1" flipV="1">
            <a:off x="8121179" y="1575012"/>
            <a:ext cx="3196826" cy="2425391"/>
          </a:xfrm>
          <a:prstGeom prst="bentConnector4">
            <a:avLst>
              <a:gd name="adj1" fmla="val -26509"/>
              <a:gd name="adj2" fmla="val 1379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877F73A4-0CB5-434B-95A1-5D6B98EE247A}"/>
              </a:ext>
            </a:extLst>
          </p:cNvPr>
          <p:cNvSpPr txBox="1"/>
          <p:nvPr/>
        </p:nvSpPr>
        <p:spPr>
          <a:xfrm>
            <a:off x="9964607" y="311760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1E503FE3-F0D2-42C6-A417-0732A2CAEC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5965" y="1674062"/>
            <a:ext cx="5732656" cy="798505"/>
          </a:xfrm>
          <a:prstGeom prst="bentConnector3">
            <a:avLst>
              <a:gd name="adj1" fmla="val 999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A7BF077B-006C-444C-9E25-69A189499297}"/>
              </a:ext>
            </a:extLst>
          </p:cNvPr>
          <p:cNvSpPr txBox="1"/>
          <p:nvPr/>
        </p:nvSpPr>
        <p:spPr>
          <a:xfrm>
            <a:off x="4849452" y="1375690"/>
            <a:ext cx="10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/</a:t>
            </a:r>
            <a:r>
              <a:rPr lang="de-AT" dirty="0" err="1"/>
              <a:t>reset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894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868807" y="-183962"/>
            <a:ext cx="1767013" cy="773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863229" y="-2462790"/>
            <a:ext cx="1770265" cy="7736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188796" y="1215597"/>
            <a:ext cx="1770265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352800" y="1631218"/>
            <a:ext cx="1589537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47418" y="3414643"/>
            <a:ext cx="161252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405550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5" y="1631218"/>
            <a:ext cx="1675413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352800" y="666749"/>
            <a:ext cx="1589537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CD+</a:t>
            </a:r>
            <a:r>
              <a:rPr lang="de-DE" sz="1600" dirty="0">
                <a:solidFill>
                  <a:srgbClr val="FF0000"/>
                </a:solidFill>
              </a:rPr>
              <a:t>SM</a:t>
            </a:r>
            <a:r>
              <a:rPr lang="de-DE" sz="1600" dirty="0">
                <a:solidFill>
                  <a:schemeClr val="tx1"/>
                </a:solidFill>
              </a:rPr>
              <a:t>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499066" y="666749"/>
            <a:ext cx="1675414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4147569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8336772" y="1300763"/>
            <a:ext cx="1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18879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C529C9-F23E-D51E-D4D7-3611DAFA207F}"/>
              </a:ext>
            </a:extLst>
          </p:cNvPr>
          <p:cNvSpPr/>
          <p:nvPr/>
        </p:nvSpPr>
        <p:spPr>
          <a:xfrm>
            <a:off x="6042459" y="2955897"/>
            <a:ext cx="4538080" cy="143451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2426</Words>
  <Application>Microsoft Office PowerPoint</Application>
  <PresentationFormat>Breitbild</PresentationFormat>
  <Paragraphs>721</Paragraphs>
  <Slides>33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ssint</cp:lastModifiedBy>
  <cp:revision>254</cp:revision>
  <dcterms:created xsi:type="dcterms:W3CDTF">2022-09-14T06:41:31Z</dcterms:created>
  <dcterms:modified xsi:type="dcterms:W3CDTF">2022-10-23T19:07:09Z</dcterms:modified>
</cp:coreProperties>
</file>