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2" r:id="rId2"/>
    <p:sldId id="280" r:id="rId3"/>
    <p:sldId id="266" r:id="rId4"/>
    <p:sldId id="294" r:id="rId5"/>
    <p:sldId id="290" r:id="rId6"/>
    <p:sldId id="291" r:id="rId7"/>
    <p:sldId id="292" r:id="rId8"/>
    <p:sldId id="295" r:id="rId9"/>
    <p:sldId id="293" r:id="rId10"/>
    <p:sldId id="283" r:id="rId11"/>
    <p:sldId id="297" r:id="rId12"/>
    <p:sldId id="270" r:id="rId13"/>
    <p:sldId id="296" r:id="rId14"/>
    <p:sldId id="275" r:id="rId15"/>
    <p:sldId id="281" r:id="rId16"/>
    <p:sldId id="285" r:id="rId17"/>
    <p:sldId id="289" r:id="rId18"/>
    <p:sldId id="286" r:id="rId19"/>
    <p:sldId id="276" r:id="rId20"/>
    <p:sldId id="263" r:id="rId21"/>
    <p:sldId id="288" r:id="rId22"/>
    <p:sldId id="279" r:id="rId23"/>
    <p:sldId id="269" r:id="rId24"/>
    <p:sldId id="271" r:id="rId25"/>
    <p:sldId id="273" r:id="rId26"/>
    <p:sldId id="265" r:id="rId27"/>
    <p:sldId id="287" r:id="rId28"/>
    <p:sldId id="284" r:id="rId29"/>
    <p:sldId id="282" r:id="rId30"/>
    <p:sldId id="277" r:id="rId31"/>
    <p:sldId id="278" r:id="rId32"/>
    <p:sldId id="262" r:id="rId33"/>
    <p:sldId id="264" r:id="rId34"/>
    <p:sldId id="256" r:id="rId35"/>
    <p:sldId id="257" r:id="rId36"/>
    <p:sldId id="259" r:id="rId37"/>
    <p:sldId id="258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0" autoAdjust="0"/>
    <p:restoredTop sz="96357" autoAdjust="0"/>
  </p:normalViewPr>
  <p:slideViewPr>
    <p:cSldViewPr snapToGrid="0">
      <p:cViewPr varScale="1">
        <p:scale>
          <a:sx n="83" d="100"/>
          <a:sy n="83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D3CD3-6C8E-47E5-B5EF-FD8131099BED}" type="datetimeFigureOut">
              <a:rPr lang="de-AT" smtClean="0"/>
              <a:t>28.10.2022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CC86-140B-4289-BC13-0D11822BC3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38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6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0232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286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alternative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. </a:t>
            </a:r>
            <a:r>
              <a:rPr lang="de-DE" dirty="0" err="1"/>
              <a:t>Therefore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support, e.g. </a:t>
            </a:r>
            <a:r>
              <a:rPr lang="de-DE" dirty="0" err="1"/>
              <a:t>through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01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traditional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available</a:t>
            </a:r>
            <a:r>
              <a:rPr lang="de-DE" dirty="0"/>
              <a:t> in modern DT </a:t>
            </a:r>
            <a:r>
              <a:rPr lang="de-DE" dirty="0" err="1"/>
              <a:t>platforms</a:t>
            </a:r>
            <a:r>
              <a:rPr lang="de-DE" dirty="0"/>
              <a:t>. In ECMFA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i.e.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do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.</a:t>
            </a:r>
          </a:p>
          <a:p>
            <a:r>
              <a:rPr lang="de-DE" dirty="0" err="1"/>
              <a:t>However</a:t>
            </a:r>
            <a:r>
              <a:rPr lang="de-DE" dirty="0"/>
              <a:t>, Digital Twins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also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incapsulate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. 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do not </a:t>
            </a:r>
            <a:r>
              <a:rPr lang="de-DE" dirty="0" err="1"/>
              <a:t>offer</a:t>
            </a:r>
            <a:r>
              <a:rPr lang="de-DE" dirty="0"/>
              <a:t> a metameta-level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behavioral </a:t>
            </a:r>
            <a:r>
              <a:rPr lang="de-DE" dirty="0" err="1"/>
              <a:t>models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Verhaltensmodelle</a:t>
            </a:r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Abbildung von Traces (</a:t>
            </a:r>
            <a:r>
              <a:rPr lang="de-DE" dirty="0" err="1"/>
              <a:t>historie</a:t>
            </a:r>
            <a:r>
              <a:rPr lang="de-DE" dirty="0"/>
              <a:t> von Verhaltensmodellen) -&gt;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overcoming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DT </a:t>
            </a:r>
            <a:r>
              <a:rPr lang="de-DE" dirty="0" err="1"/>
              <a:t>platforms</a:t>
            </a:r>
            <a:r>
              <a:rPr lang="de-DE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06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000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85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240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,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5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822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60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33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5DEB4-403C-40A9-80A2-01F001049F4D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3902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01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52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815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739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23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84086-2039-4B20-48BB-9CA8E67A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95504-A8A8-FAB6-EC9C-F672A043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A238A-8B0F-0EB5-51BC-17E69572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F33E1-586E-CF98-8C72-E04617DB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A5A56-CF79-90A3-6C67-8B01E18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31561-A525-44A4-4C4E-F15DF8CE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6D340-B874-AE2B-6544-F395AF11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8BAB1-5461-1C65-E54D-0937E6C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860F6-6FAE-4D6A-EAA7-FF0F23F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C3A11-A995-E165-FDE8-13FC86EC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91126-02E3-548C-5DCE-65DB27E1C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A39C53-AEBA-29C4-B3E7-0896BE51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5AAB8-E40D-DFA4-8039-F9CDB66B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EA368-5F2C-47F9-91F5-D3F3641C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F4F4C-EFC5-4A55-0AE5-1947C0D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741D-8BC1-6B23-F633-4EDD83C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A9E77-B920-61C5-91BD-9E0F9B26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8EE93-76D5-4C1D-C741-43E6D6E0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7EB67-500C-6A6D-548D-55470AB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7F5E5-F644-A554-312B-2CD16C7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D0174-D8B2-509C-9C5D-178E2FC7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31FC4-DC10-1A5A-8420-7CE313BA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E951D-DFB3-2D05-808D-29E62303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82556-0F20-23B6-EADD-8F13978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963A2-4CA4-14CF-3E0B-222D20A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0D1D-AEEE-9611-BDEC-0868397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27648-8866-5EED-54EF-73FABCC77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5267C-807A-A6EC-935B-E23DF9F6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0917F2-DF4F-F307-A45C-9621E655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E6B6C0-8995-9C4D-681D-95DC6DA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EE6054-6AF1-34BE-ECE0-1ACD0F73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75206-D1E2-BBD0-17F1-3FF4C39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1F0ED-2E2A-562B-209F-C4E491B3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B890A1-DE87-38FE-B509-16C76DC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14A9FA-5E97-09CC-9F60-286A2AD4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9B6113-AA3C-9F95-3B91-590B88AF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E0319-6B29-2CB3-2BB8-B548FE73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80C66-0EC1-D351-8B01-C643795D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1F939-DC70-1568-1185-ACC66FD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64AB1-7EB4-BF73-6302-7A32C39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63AF7F-485B-05FB-7F34-D3E99165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5C29C-7745-D666-9CB0-A0CB44AC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29DC2A-A51A-3A0E-E690-D13690B5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81B6E-941A-92D6-BAEE-BDD4FE7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CFA373-9CA8-DEFA-EA90-A9295D61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4374CB-0CB3-B593-0BAA-F4BEA84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607DC-C543-D157-AF16-F7A47560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8A35-D57E-3BC6-B1B3-B73EF770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2CA3C-B269-9E82-EFD0-732F24F2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1D741-9785-4CA9-6D94-552CBD9C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4489A-309E-35FA-3327-B68B4E04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05119-B196-239F-67E5-90CB7B9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5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DE49-9E72-4CB9-F532-7464CA2D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ED911A-4FF9-463A-2BCD-08B6F3A0D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3D3B93-94A4-6357-3424-2A6CCB84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02947-BF6F-6E7D-776C-675103DE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2DBF1-B48A-1DC5-8D16-2B8AF3E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2FCC4-0E2A-9238-E890-EAD58A33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883B9-4C7F-5DDC-8A31-89D2F34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109E51-40EB-4052-6653-052A9590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0DCD1-5DB2-1D82-5607-91642B01E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8E98-C065-499C-801C-52E725986CCF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0F291-4987-63F4-A7D4-3290386F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FEF55-515D-B85D-81DF-BFD7CFC9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EMF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873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Background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529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0684336-CB31-4320-B7E8-3979157412C9}"/>
              </a:ext>
            </a:extLst>
          </p:cNvPr>
          <p:cNvSpPr txBox="1"/>
          <p:nvPr/>
        </p:nvSpPr>
        <p:spPr>
          <a:xfrm>
            <a:off x="3483164" y="3972615"/>
            <a:ext cx="125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Runtime</a:t>
            </a:r>
            <a:r>
              <a:rPr lang="de-DE" sz="1600" dirty="0"/>
              <a:t> </a:t>
            </a:r>
          </a:p>
          <a:p>
            <a:r>
              <a:rPr lang="de-DE" sz="1600" dirty="0"/>
              <a:t>Trace (RT)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D8B152-3673-4B60-BE8C-39E3E312A3BB}"/>
              </a:ext>
            </a:extLst>
          </p:cNvPr>
          <p:cNvSpPr txBox="1"/>
          <p:nvPr/>
        </p:nvSpPr>
        <p:spPr>
          <a:xfrm>
            <a:off x="3466427" y="3256404"/>
            <a:ext cx="1427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Domain Model</a:t>
            </a:r>
            <a:br>
              <a:rPr lang="de-DE" sz="1600" dirty="0"/>
            </a:br>
            <a:r>
              <a:rPr lang="de-DE" sz="1600" dirty="0"/>
              <a:t>(DM)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4958B56-794F-4D31-A4D7-3DD7ED39B586}"/>
              </a:ext>
            </a:extLst>
          </p:cNvPr>
          <p:cNvSpPr txBox="1"/>
          <p:nvPr/>
        </p:nvSpPr>
        <p:spPr>
          <a:xfrm>
            <a:off x="3483164" y="1750030"/>
            <a:ext cx="1501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Meta-</a:t>
            </a:r>
          </a:p>
          <a:p>
            <a:r>
              <a:rPr lang="de-DE" sz="1600" dirty="0"/>
              <a:t>Language (ML)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D3D22DA-CE01-4F18-AFAF-EA66A26F916A}"/>
              </a:ext>
            </a:extLst>
          </p:cNvPr>
          <p:cNvSpPr txBox="1"/>
          <p:nvPr/>
        </p:nvSpPr>
        <p:spPr>
          <a:xfrm>
            <a:off x="3488624" y="2586104"/>
            <a:ext cx="140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Language (L)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B96EC2-4C3F-4AA8-9E3C-D0B0630EBA8C}"/>
              </a:ext>
            </a:extLst>
          </p:cNvPr>
          <p:cNvSpPr/>
          <p:nvPr/>
        </p:nvSpPr>
        <p:spPr>
          <a:xfrm>
            <a:off x="4918134" y="1792073"/>
            <a:ext cx="190781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MOF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02839CC-6A8E-41BB-8CE6-F65FA61153E2}"/>
              </a:ext>
            </a:extLst>
          </p:cNvPr>
          <p:cNvSpPr/>
          <p:nvPr/>
        </p:nvSpPr>
        <p:spPr>
          <a:xfrm>
            <a:off x="4918134" y="2579199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83A1579-AEDA-4CCC-B0E1-3C9AEACC0F98}"/>
              </a:ext>
            </a:extLst>
          </p:cNvPr>
          <p:cNvSpPr/>
          <p:nvPr/>
        </p:nvSpPr>
        <p:spPr>
          <a:xfrm>
            <a:off x="6005767" y="2578395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2E810B3-D4A9-485A-99C7-6D05C90AE58F}"/>
              </a:ext>
            </a:extLst>
          </p:cNvPr>
          <p:cNvSpPr/>
          <p:nvPr/>
        </p:nvSpPr>
        <p:spPr>
          <a:xfrm>
            <a:off x="4918134" y="3369312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05C0EF8-EF9C-4589-B354-AC254AF3C991}"/>
              </a:ext>
            </a:extLst>
          </p:cNvPr>
          <p:cNvSpPr/>
          <p:nvPr/>
        </p:nvSpPr>
        <p:spPr>
          <a:xfrm>
            <a:off x="6005767" y="3369312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BM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C2E1AAA-079B-419E-AE9E-CA70DB848C46}"/>
              </a:ext>
            </a:extLst>
          </p:cNvPr>
          <p:cNvSpPr/>
          <p:nvPr/>
        </p:nvSpPr>
        <p:spPr>
          <a:xfrm>
            <a:off x="4918134" y="4157648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AD4FEC-37F0-465C-AD4E-8CD46EC32BEF}"/>
              </a:ext>
            </a:extLst>
          </p:cNvPr>
          <p:cNvSpPr/>
          <p:nvPr/>
        </p:nvSpPr>
        <p:spPr>
          <a:xfrm>
            <a:off x="6005003" y="4158656"/>
            <a:ext cx="846239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BT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5F7DF0-BECA-4982-8568-DA7F6F42B0D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763609" y="2722395"/>
            <a:ext cx="242158" cy="8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80D961A-5F37-4B28-B5D3-42BE096762D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763609" y="3513312"/>
            <a:ext cx="24215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781F15A-0A05-4195-9F18-5D4A3C7D635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763609" y="4301648"/>
            <a:ext cx="241394" cy="10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10DA99C-569A-415B-B4B6-9C0B90DF18B7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6428505" y="2866395"/>
            <a:ext cx="0" cy="5029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5C74F23-BD45-4C31-8F3F-3C29C488AD1E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5340872" y="2867199"/>
            <a:ext cx="0" cy="5021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E33F84-3890-4524-B860-7400BD38E6EB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5340872" y="3657312"/>
            <a:ext cx="0" cy="500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33C6E49-5F36-4B7E-83CC-EDE70795325F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6428123" y="3657312"/>
            <a:ext cx="382" cy="5013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A8403A8B-0308-48FB-BA42-D4E93F400BF0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088504" y="2326830"/>
            <a:ext cx="504000" cy="73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72A41F34-C790-46C2-B55D-91641CD4EEAA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6176867" y="2326756"/>
            <a:ext cx="502896" cy="38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F83613A-5C90-4A42-A2FA-43EAA5DE5BE5}"/>
              </a:ext>
            </a:extLst>
          </p:cNvPr>
          <p:cNvCxnSpPr>
            <a:cxnSpLocks/>
          </p:cNvCxnSpPr>
          <p:nvPr/>
        </p:nvCxnSpPr>
        <p:spPr>
          <a:xfrm>
            <a:off x="2976904" y="2422276"/>
            <a:ext cx="425516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5A61810-4D02-4535-8D5D-8A1D25ABFA54}"/>
              </a:ext>
            </a:extLst>
          </p:cNvPr>
          <p:cNvCxnSpPr>
            <a:cxnSpLocks/>
          </p:cNvCxnSpPr>
          <p:nvPr/>
        </p:nvCxnSpPr>
        <p:spPr>
          <a:xfrm>
            <a:off x="2993640" y="3962485"/>
            <a:ext cx="425516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D51E173-91BB-428D-A9D4-2379C22E4218}"/>
              </a:ext>
            </a:extLst>
          </p:cNvPr>
          <p:cNvCxnSpPr>
            <a:cxnSpLocks/>
          </p:cNvCxnSpPr>
          <p:nvPr/>
        </p:nvCxnSpPr>
        <p:spPr>
          <a:xfrm>
            <a:off x="2981525" y="3165806"/>
            <a:ext cx="425516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DFC2775-0CDB-41C5-872F-CBCC66C4E73E}"/>
              </a:ext>
            </a:extLst>
          </p:cNvPr>
          <p:cNvGrpSpPr/>
          <p:nvPr/>
        </p:nvGrpSpPr>
        <p:grpSpPr>
          <a:xfrm>
            <a:off x="7462529" y="3768979"/>
            <a:ext cx="1629653" cy="276999"/>
            <a:chOff x="3121892" y="4858372"/>
            <a:chExt cx="1629653" cy="276999"/>
          </a:xfrm>
        </p:grpSpPr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A63BE39-DB9C-4022-A5CA-0647FF1E7DD7}"/>
                </a:ext>
              </a:extLst>
            </p:cNvPr>
            <p:cNvSpPr txBox="1"/>
            <p:nvPr/>
          </p:nvSpPr>
          <p:spPr>
            <a:xfrm>
              <a:off x="3575004" y="4858372"/>
              <a:ext cx="1176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/>
                <a:t>&lt;&lt;</a:t>
              </a:r>
              <a:r>
                <a:rPr lang="de-AT" sz="1200" dirty="0" err="1"/>
                <a:t>instance</a:t>
              </a:r>
              <a:r>
                <a:rPr lang="de-AT" sz="1200" dirty="0"/>
                <a:t> </a:t>
              </a:r>
              <a:r>
                <a:rPr lang="de-AT" sz="1200" dirty="0" err="1"/>
                <a:t>of</a:t>
              </a:r>
              <a:r>
                <a:rPr lang="de-AT" sz="1200" dirty="0"/>
                <a:t>&gt;&gt;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39F43631-BCFA-4D6B-82B0-1033A5205995}"/>
                </a:ext>
              </a:extLst>
            </p:cNvPr>
            <p:cNvCxnSpPr>
              <a:cxnSpLocks/>
            </p:cNvCxnSpPr>
            <p:nvPr/>
          </p:nvCxnSpPr>
          <p:spPr>
            <a:xfrm>
              <a:off x="3121892" y="4996872"/>
              <a:ext cx="437333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DEA5F786-043D-4E7A-904F-94FF423FFD91}"/>
              </a:ext>
            </a:extLst>
          </p:cNvPr>
          <p:cNvGrpSpPr/>
          <p:nvPr/>
        </p:nvGrpSpPr>
        <p:grpSpPr>
          <a:xfrm>
            <a:off x="7462529" y="3988003"/>
            <a:ext cx="1644657" cy="276999"/>
            <a:chOff x="4776359" y="4858372"/>
            <a:chExt cx="1644657" cy="276999"/>
          </a:xfrm>
        </p:grpSpPr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3A9B1355-FE57-4627-B514-6B6FE6C0E214}"/>
                </a:ext>
              </a:extLst>
            </p:cNvPr>
            <p:cNvCxnSpPr>
              <a:cxnSpLocks/>
            </p:cNvCxnSpPr>
            <p:nvPr/>
          </p:nvCxnSpPr>
          <p:spPr>
            <a:xfrm>
              <a:off x="4776359" y="4996872"/>
              <a:ext cx="43920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6A69D5D6-ED46-4F1E-A876-DD6F0428C01F}"/>
                </a:ext>
              </a:extLst>
            </p:cNvPr>
            <p:cNvSpPr txBox="1"/>
            <p:nvPr/>
          </p:nvSpPr>
          <p:spPr>
            <a:xfrm>
              <a:off x="5229471" y="4858372"/>
              <a:ext cx="1191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/>
                <a:t>&lt;&lt;</a:t>
              </a:r>
              <a:r>
                <a:rPr lang="de-AT" sz="1200" dirty="0" err="1"/>
                <a:t>association</a:t>
              </a:r>
              <a:r>
                <a:rPr lang="de-AT" sz="1200" dirty="0"/>
                <a:t>&gt;&gt;</a:t>
              </a:r>
            </a:p>
          </p:txBody>
        </p:sp>
      </p:grpSp>
      <p:sp>
        <p:nvSpPr>
          <p:cNvPr id="66" name="Rechteck 65">
            <a:extLst>
              <a:ext uri="{FF2B5EF4-FFF2-40B4-BE49-F238E27FC236}">
                <a16:creationId xmlns:a16="http://schemas.microsoft.com/office/drawing/2014/main" id="{385C4969-8ADB-4491-B1FD-7D21270E4FD0}"/>
              </a:ext>
            </a:extLst>
          </p:cNvPr>
          <p:cNvSpPr/>
          <p:nvPr/>
        </p:nvSpPr>
        <p:spPr>
          <a:xfrm>
            <a:off x="7379855" y="2355270"/>
            <a:ext cx="2050090" cy="1589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534988" algn="l"/>
              </a:tabLst>
            </a:pPr>
            <a:r>
              <a:rPr lang="en-US" sz="1200" u="sng" dirty="0">
                <a:solidFill>
                  <a:schemeClr val="tx1"/>
                </a:solidFill>
              </a:rPr>
              <a:t>Legend</a:t>
            </a:r>
          </a:p>
          <a:p>
            <a:pPr>
              <a:tabLst>
                <a:tab pos="534988" algn="l"/>
              </a:tabLst>
            </a:pPr>
            <a:r>
              <a:rPr lang="en-US" sz="1200" dirty="0">
                <a:solidFill>
                  <a:schemeClr val="tx1"/>
                </a:solidFill>
              </a:rPr>
              <a:t>MOF 	Meta Object Facility</a:t>
            </a:r>
          </a:p>
          <a:p>
            <a:pPr>
              <a:tabLst>
                <a:tab pos="534988" algn="l"/>
              </a:tabLst>
            </a:pPr>
            <a:r>
              <a:rPr lang="en-US" sz="1200" dirty="0">
                <a:solidFill>
                  <a:schemeClr val="tx1"/>
                </a:solidFill>
              </a:rPr>
              <a:t>SL	Structural Language</a:t>
            </a:r>
          </a:p>
          <a:p>
            <a:pPr>
              <a:tabLst>
                <a:tab pos="534988" algn="l"/>
              </a:tabLst>
            </a:pPr>
            <a:r>
              <a:rPr lang="en-US" sz="1200" dirty="0">
                <a:solidFill>
                  <a:schemeClr val="tx1"/>
                </a:solidFill>
              </a:rPr>
              <a:t>BL	Behavioral Language</a:t>
            </a:r>
          </a:p>
          <a:p>
            <a:pPr>
              <a:tabLst>
                <a:tab pos="534988" algn="l"/>
              </a:tabLst>
            </a:pPr>
            <a:r>
              <a:rPr lang="en-US" sz="1200" dirty="0">
                <a:solidFill>
                  <a:schemeClr val="tx1"/>
                </a:solidFill>
              </a:rPr>
              <a:t>SM 	Structural Model</a:t>
            </a:r>
          </a:p>
          <a:p>
            <a:pPr>
              <a:tabLst>
                <a:tab pos="534988" algn="l"/>
              </a:tabLst>
            </a:pPr>
            <a:r>
              <a:rPr lang="en-US" sz="1200" dirty="0">
                <a:solidFill>
                  <a:schemeClr val="tx1"/>
                </a:solidFill>
              </a:rPr>
              <a:t>BM	Behavioral Model</a:t>
            </a:r>
          </a:p>
          <a:p>
            <a:pPr>
              <a:tabLst>
                <a:tab pos="534988" algn="l"/>
              </a:tabLst>
            </a:pPr>
            <a:r>
              <a:rPr lang="en-US" sz="1200" dirty="0">
                <a:solidFill>
                  <a:schemeClr val="tx1"/>
                </a:solidFill>
              </a:rPr>
              <a:t>ST	Structural Trace</a:t>
            </a:r>
          </a:p>
          <a:p>
            <a:pPr>
              <a:tabLst>
                <a:tab pos="534988" algn="l"/>
              </a:tabLst>
            </a:pPr>
            <a:r>
              <a:rPr lang="en-US" sz="1200" dirty="0">
                <a:solidFill>
                  <a:schemeClr val="tx1"/>
                </a:solidFill>
              </a:rPr>
              <a:t>BT	Behavioral Trace</a:t>
            </a:r>
          </a:p>
          <a:p>
            <a:pPr>
              <a:tabLst>
                <a:tab pos="534988" algn="l"/>
              </a:tabLst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42428B9-DA78-4B3D-A7BD-9EE404B39EFA}"/>
              </a:ext>
            </a:extLst>
          </p:cNvPr>
          <p:cNvSpPr txBox="1"/>
          <p:nvPr/>
        </p:nvSpPr>
        <p:spPr>
          <a:xfrm>
            <a:off x="2994379" y="1859136"/>
            <a:ext cx="488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M3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486CA4E-0597-489D-ADDC-DA090B24ADCB}"/>
              </a:ext>
            </a:extLst>
          </p:cNvPr>
          <p:cNvSpPr txBox="1"/>
          <p:nvPr/>
        </p:nvSpPr>
        <p:spPr>
          <a:xfrm>
            <a:off x="2990816" y="2620145"/>
            <a:ext cx="483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M2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4FF5F49F-BF9A-4651-ACCA-02A6662E8394}"/>
              </a:ext>
            </a:extLst>
          </p:cNvPr>
          <p:cNvSpPr txBox="1"/>
          <p:nvPr/>
        </p:nvSpPr>
        <p:spPr>
          <a:xfrm>
            <a:off x="2998999" y="3396991"/>
            <a:ext cx="488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M1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ED91895-9196-4EFD-8F38-1F1DEFF297FD}"/>
              </a:ext>
            </a:extLst>
          </p:cNvPr>
          <p:cNvSpPr txBox="1"/>
          <p:nvPr/>
        </p:nvSpPr>
        <p:spPr>
          <a:xfrm>
            <a:off x="3003619" y="4122045"/>
            <a:ext cx="488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M0</a:t>
            </a:r>
          </a:p>
        </p:txBody>
      </p:sp>
    </p:spTree>
    <p:extLst>
      <p:ext uri="{BB962C8B-B14F-4D97-AF65-F5344CB8AC3E}">
        <p14:creationId xmlns:p14="http://schemas.microsoft.com/office/powerpoint/2010/main" val="134153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36C0BBB7-BC62-8B19-0829-E1C58F8E7A6D}"/>
              </a:ext>
            </a:extLst>
          </p:cNvPr>
          <p:cNvSpPr/>
          <p:nvPr/>
        </p:nvSpPr>
        <p:spPr>
          <a:xfrm rot="5400000">
            <a:off x="5868807" y="-183962"/>
            <a:ext cx="1767013" cy="77361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2A1A9E-820F-46ED-860A-7A3AB53B0573}"/>
              </a:ext>
            </a:extLst>
          </p:cNvPr>
          <p:cNvSpPr/>
          <p:nvPr/>
        </p:nvSpPr>
        <p:spPr>
          <a:xfrm rot="5400000">
            <a:off x="5863229" y="-2462790"/>
            <a:ext cx="1770265" cy="77361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E173B9F-9F4F-9DC5-2DAD-8036E39BF1D0}"/>
              </a:ext>
            </a:extLst>
          </p:cNvPr>
          <p:cNvSpPr/>
          <p:nvPr/>
        </p:nvSpPr>
        <p:spPr>
          <a:xfrm rot="16200000">
            <a:off x="2188796" y="1215597"/>
            <a:ext cx="1770265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3352800" y="1631218"/>
            <a:ext cx="1589537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3347418" y="3414643"/>
            <a:ext cx="161252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4055506" y="2325059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359227" y="3027707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304086" y="3381521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7499065" y="1631218"/>
            <a:ext cx="1675413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947409" y="895993"/>
            <a:ext cx="353813" cy="215049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8672036">
            <a:off x="8786374" y="2122332"/>
            <a:ext cx="353813" cy="13755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 rot="3057870">
            <a:off x="7445841" y="2098311"/>
            <a:ext cx="353813" cy="142124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352800" y="666749"/>
            <a:ext cx="1589537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CD+</a:t>
            </a:r>
            <a:r>
              <a:rPr lang="de-DE" sz="1600" dirty="0">
                <a:solidFill>
                  <a:srgbClr val="FF0000"/>
                </a:solidFill>
              </a:rPr>
              <a:t>SM</a:t>
            </a:r>
            <a:r>
              <a:rPr lang="de-DE" sz="1600" dirty="0">
                <a:solidFill>
                  <a:schemeClr val="tx1"/>
                </a:solidFill>
              </a:rPr>
              <a:t> +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 Profile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E73961E-E72D-690C-52AD-C694105C1B8C}"/>
              </a:ext>
            </a:extLst>
          </p:cNvPr>
          <p:cNvSpPr/>
          <p:nvPr/>
        </p:nvSpPr>
        <p:spPr>
          <a:xfrm>
            <a:off x="9006984" y="3347680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501850D5-5E8B-74E1-414C-1A4A6D27908D}"/>
              </a:ext>
            </a:extLst>
          </p:cNvPr>
          <p:cNvSpPr/>
          <p:nvPr/>
        </p:nvSpPr>
        <p:spPr>
          <a:xfrm rot="16200000">
            <a:off x="8148286" y="3009182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A7D15ED8-6C9A-45DA-5757-B08E94A9D832}"/>
              </a:ext>
            </a:extLst>
          </p:cNvPr>
          <p:cNvSpPr/>
          <p:nvPr/>
        </p:nvSpPr>
        <p:spPr>
          <a:xfrm rot="5400000">
            <a:off x="8093145" y="3362996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690D1C-DA9D-37BB-179A-2977E9D738A8}"/>
              </a:ext>
            </a:extLst>
          </p:cNvPr>
          <p:cNvSpPr/>
          <p:nvPr/>
        </p:nvSpPr>
        <p:spPr>
          <a:xfrm>
            <a:off x="7499066" y="666749"/>
            <a:ext cx="1675414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DTML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1632924-2BCA-6479-8130-B98D5A0845BE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flipV="1">
            <a:off x="4147569" y="1300763"/>
            <a:ext cx="0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D5A829-3CAA-5138-6280-C2E88F25102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8336772" y="1300763"/>
            <a:ext cx="1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F7E19D4-3ECF-92DE-F948-1FC4B6D4773A}"/>
              </a:ext>
            </a:extLst>
          </p:cNvPr>
          <p:cNvSpPr/>
          <p:nvPr/>
        </p:nvSpPr>
        <p:spPr>
          <a:xfrm rot="16200000">
            <a:off x="2188796" y="3492800"/>
            <a:ext cx="1770264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Realization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F680E41-4144-93D2-1662-94B4373542C4}"/>
              </a:ext>
            </a:extLst>
          </p:cNvPr>
          <p:cNvSpPr txBox="1"/>
          <p:nvPr/>
        </p:nvSpPr>
        <p:spPr>
          <a:xfrm>
            <a:off x="5762625" y="179433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C529C9-F23E-D51E-D4D7-3611DAFA207F}"/>
              </a:ext>
            </a:extLst>
          </p:cNvPr>
          <p:cNvSpPr/>
          <p:nvPr/>
        </p:nvSpPr>
        <p:spPr>
          <a:xfrm>
            <a:off x="6042459" y="2955897"/>
            <a:ext cx="4538080" cy="1434517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753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36C0BBB7-BC62-8B19-0829-E1C58F8E7A6D}"/>
              </a:ext>
            </a:extLst>
          </p:cNvPr>
          <p:cNvSpPr/>
          <p:nvPr/>
        </p:nvSpPr>
        <p:spPr>
          <a:xfrm rot="5400000">
            <a:off x="4046891" y="1370110"/>
            <a:ext cx="1431420" cy="37566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2A1A9E-820F-46ED-860A-7A3AB53B0573}"/>
              </a:ext>
            </a:extLst>
          </p:cNvPr>
          <p:cNvSpPr/>
          <p:nvPr/>
        </p:nvSpPr>
        <p:spPr>
          <a:xfrm rot="5400000">
            <a:off x="4042940" y="-303648"/>
            <a:ext cx="1431417" cy="37566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E173B9F-9F4F-9DC5-2DAD-8036E39BF1D0}"/>
              </a:ext>
            </a:extLst>
          </p:cNvPr>
          <p:cNvSpPr/>
          <p:nvPr/>
        </p:nvSpPr>
        <p:spPr>
          <a:xfrm rot="16200000">
            <a:off x="2358219" y="1385020"/>
            <a:ext cx="1431419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Layer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F7E19D4-3ECF-92DE-F948-1FC4B6D4773A}"/>
              </a:ext>
            </a:extLst>
          </p:cNvPr>
          <p:cNvSpPr/>
          <p:nvPr/>
        </p:nvSpPr>
        <p:spPr>
          <a:xfrm rot="16200000">
            <a:off x="2358218" y="3055527"/>
            <a:ext cx="1431419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Realization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AE6FE6F-A726-4D97-BA04-7472157605F9}"/>
              </a:ext>
            </a:extLst>
          </p:cNvPr>
          <p:cNvSpPr/>
          <p:nvPr/>
        </p:nvSpPr>
        <p:spPr>
          <a:xfrm>
            <a:off x="5205945" y="3007476"/>
            <a:ext cx="1324163" cy="832707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DT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Platform</a:t>
            </a:r>
            <a:endParaRPr lang="de-AT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D072B04-6B77-428C-BA05-E202E1C64C3A}"/>
              </a:ext>
            </a:extLst>
          </p:cNvPr>
          <p:cNvSpPr/>
          <p:nvPr/>
        </p:nvSpPr>
        <p:spPr>
          <a:xfrm>
            <a:off x="3408823" y="985267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F559A4E-C231-4673-B0F2-2D0DC8D22787}"/>
              </a:ext>
            </a:extLst>
          </p:cNvPr>
          <p:cNvSpPr/>
          <p:nvPr/>
        </p:nvSpPr>
        <p:spPr>
          <a:xfrm>
            <a:off x="5401613" y="984463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BL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B8BCE34-1B8D-41BE-A67F-FADC2598C5AB}"/>
              </a:ext>
            </a:extLst>
          </p:cNvPr>
          <p:cNvSpPr/>
          <p:nvPr/>
        </p:nvSpPr>
        <p:spPr>
          <a:xfrm>
            <a:off x="3408823" y="1775380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161555A-037E-4234-AF25-BE2E104FAD11}"/>
              </a:ext>
            </a:extLst>
          </p:cNvPr>
          <p:cNvSpPr/>
          <p:nvPr/>
        </p:nvSpPr>
        <p:spPr>
          <a:xfrm>
            <a:off x="5401613" y="1775380"/>
            <a:ext cx="845475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47758FE-218C-4A75-AABA-91B656978D72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4254298" y="1128463"/>
            <a:ext cx="1147315" cy="8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9D1212F-149F-4DBB-94CE-4B5F8F6848A5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4254298" y="1919380"/>
            <a:ext cx="114731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F3B5168-F41A-4C0B-B781-4D94E36E2993}"/>
              </a:ext>
            </a:extLst>
          </p:cNvPr>
          <p:cNvCxnSpPr>
            <a:cxnSpLocks/>
            <a:stCxn id="35" idx="0"/>
            <a:endCxn id="32" idx="2"/>
          </p:cNvCxnSpPr>
          <p:nvPr/>
        </p:nvCxnSpPr>
        <p:spPr>
          <a:xfrm flipV="1">
            <a:off x="5824351" y="1272463"/>
            <a:ext cx="0" cy="5029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C18D1A-F3EB-4A69-BE87-02B78EE29E4D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3831561" y="1273267"/>
            <a:ext cx="0" cy="5021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DDF1822D-4A85-4BF0-8A8C-0DFF1298EB16}"/>
              </a:ext>
            </a:extLst>
          </p:cNvPr>
          <p:cNvSpPr/>
          <p:nvPr/>
        </p:nvSpPr>
        <p:spPr>
          <a:xfrm>
            <a:off x="3360967" y="3104869"/>
            <a:ext cx="845475" cy="608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FD1512E-07EF-49EA-8325-EF89BB3202D4}"/>
              </a:ext>
            </a:extLst>
          </p:cNvPr>
          <p:cNvSpPr/>
          <p:nvPr/>
        </p:nvSpPr>
        <p:spPr>
          <a:xfrm>
            <a:off x="5324460" y="3156345"/>
            <a:ext cx="1087132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48" name="Pfeil: nach unten 47">
            <a:extLst>
              <a:ext uri="{FF2B5EF4-FFF2-40B4-BE49-F238E27FC236}">
                <a16:creationId xmlns:a16="http://schemas.microsoft.com/office/drawing/2014/main" id="{572C172D-1646-4898-9B49-FFC8588F04E6}"/>
              </a:ext>
            </a:extLst>
          </p:cNvPr>
          <p:cNvSpPr/>
          <p:nvPr/>
        </p:nvSpPr>
        <p:spPr>
          <a:xfrm>
            <a:off x="3619210" y="2099513"/>
            <a:ext cx="353813" cy="864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3C96B95-47AD-423D-9A16-133402B20514}"/>
              </a:ext>
            </a:extLst>
          </p:cNvPr>
          <p:cNvCxnSpPr/>
          <p:nvPr/>
        </p:nvCxnSpPr>
        <p:spPr>
          <a:xfrm>
            <a:off x="4304145" y="3368437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2B45273-CFFB-4163-9CDA-E323A40EF4A3}"/>
              </a:ext>
            </a:extLst>
          </p:cNvPr>
          <p:cNvCxnSpPr>
            <a:cxnSpLocks/>
          </p:cNvCxnSpPr>
          <p:nvPr/>
        </p:nvCxnSpPr>
        <p:spPr>
          <a:xfrm flipH="1">
            <a:off x="4288632" y="3539309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Pfeil: nach unten 53">
            <a:extLst>
              <a:ext uri="{FF2B5EF4-FFF2-40B4-BE49-F238E27FC236}">
                <a16:creationId xmlns:a16="http://schemas.microsoft.com/office/drawing/2014/main" id="{C9778476-FDA2-4C57-97D0-43C702DD9729}"/>
              </a:ext>
            </a:extLst>
          </p:cNvPr>
          <p:cNvSpPr/>
          <p:nvPr/>
        </p:nvSpPr>
        <p:spPr>
          <a:xfrm rot="2973030">
            <a:off x="4686994" y="1905375"/>
            <a:ext cx="353813" cy="1332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53" name="Pfeil: nach unten 52">
            <a:extLst>
              <a:ext uri="{FF2B5EF4-FFF2-40B4-BE49-F238E27FC236}">
                <a16:creationId xmlns:a16="http://schemas.microsoft.com/office/drawing/2014/main" id="{468D4526-B47C-4169-8DD0-EF5D1744791F}"/>
              </a:ext>
            </a:extLst>
          </p:cNvPr>
          <p:cNvSpPr/>
          <p:nvPr/>
        </p:nvSpPr>
        <p:spPr>
          <a:xfrm rot="18694336">
            <a:off x="4595522" y="1886333"/>
            <a:ext cx="353813" cy="1332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82E9A0F6-41BB-4D9E-B296-C0844ED11080}"/>
              </a:ext>
            </a:extLst>
          </p:cNvPr>
          <p:cNvGrpSpPr/>
          <p:nvPr/>
        </p:nvGrpSpPr>
        <p:grpSpPr>
          <a:xfrm>
            <a:off x="6943160" y="2655148"/>
            <a:ext cx="1629653" cy="276999"/>
            <a:chOff x="3121892" y="4858372"/>
            <a:chExt cx="1629653" cy="276999"/>
          </a:xfrm>
        </p:grpSpPr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EBE027A2-105D-4CF3-AD7D-6DEC4C344279}"/>
                </a:ext>
              </a:extLst>
            </p:cNvPr>
            <p:cNvSpPr txBox="1"/>
            <p:nvPr/>
          </p:nvSpPr>
          <p:spPr>
            <a:xfrm>
              <a:off x="3575004" y="4858372"/>
              <a:ext cx="1176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/>
                <a:t>&lt;&lt;</a:t>
              </a:r>
              <a:r>
                <a:rPr lang="de-AT" sz="1200" dirty="0" err="1"/>
                <a:t>instance</a:t>
              </a:r>
              <a:r>
                <a:rPr lang="de-AT" sz="1200" dirty="0"/>
                <a:t> </a:t>
              </a:r>
              <a:r>
                <a:rPr lang="de-AT" sz="1200" dirty="0" err="1"/>
                <a:t>of</a:t>
              </a:r>
              <a:r>
                <a:rPr lang="de-AT" sz="1200" dirty="0"/>
                <a:t>&gt;&gt;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7EC995AF-F013-4C66-BF8A-AC5006B53103}"/>
                </a:ext>
              </a:extLst>
            </p:cNvPr>
            <p:cNvCxnSpPr>
              <a:cxnSpLocks/>
            </p:cNvCxnSpPr>
            <p:nvPr/>
          </p:nvCxnSpPr>
          <p:spPr>
            <a:xfrm>
              <a:off x="3121892" y="4996872"/>
              <a:ext cx="437333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B929AF16-996C-45E4-BEC5-3645804DF21F}"/>
              </a:ext>
            </a:extLst>
          </p:cNvPr>
          <p:cNvGrpSpPr/>
          <p:nvPr/>
        </p:nvGrpSpPr>
        <p:grpSpPr>
          <a:xfrm>
            <a:off x="6943160" y="2874172"/>
            <a:ext cx="1644657" cy="276999"/>
            <a:chOff x="4776359" y="4858372"/>
            <a:chExt cx="1644657" cy="276999"/>
          </a:xfrm>
        </p:grpSpPr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671A9B50-77E5-4E42-B8B1-D5DE6C89C8BC}"/>
                </a:ext>
              </a:extLst>
            </p:cNvPr>
            <p:cNvCxnSpPr>
              <a:cxnSpLocks/>
            </p:cNvCxnSpPr>
            <p:nvPr/>
          </p:nvCxnSpPr>
          <p:spPr>
            <a:xfrm>
              <a:off x="4776359" y="4996872"/>
              <a:ext cx="43920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E036793-A40F-4092-8B73-D118D7EF3FF4}"/>
                </a:ext>
              </a:extLst>
            </p:cNvPr>
            <p:cNvSpPr txBox="1"/>
            <p:nvPr/>
          </p:nvSpPr>
          <p:spPr>
            <a:xfrm>
              <a:off x="5229471" y="4858372"/>
              <a:ext cx="1191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/>
                <a:t>&lt;&lt;</a:t>
              </a:r>
              <a:r>
                <a:rPr lang="de-AT" sz="1200" dirty="0" err="1"/>
                <a:t>association</a:t>
              </a:r>
              <a:r>
                <a:rPr lang="de-AT" sz="1200" dirty="0"/>
                <a:t>&gt;&gt;</a:t>
              </a:r>
            </a:p>
          </p:txBody>
        </p:sp>
      </p:grpSp>
      <p:sp>
        <p:nvSpPr>
          <p:cNvPr id="61" name="Rechteck 60">
            <a:extLst>
              <a:ext uri="{FF2B5EF4-FFF2-40B4-BE49-F238E27FC236}">
                <a16:creationId xmlns:a16="http://schemas.microsoft.com/office/drawing/2014/main" id="{2B16192A-BF79-4B08-A2AD-34CC06686D25}"/>
              </a:ext>
            </a:extLst>
          </p:cNvPr>
          <p:cNvSpPr/>
          <p:nvPr/>
        </p:nvSpPr>
        <p:spPr>
          <a:xfrm>
            <a:off x="6860486" y="1583705"/>
            <a:ext cx="2050090" cy="1246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534988" algn="l"/>
              </a:tabLst>
            </a:pPr>
            <a:r>
              <a:rPr lang="en-US" sz="1200" u="sng" dirty="0">
                <a:solidFill>
                  <a:schemeClr val="tx1"/>
                </a:solidFill>
              </a:rPr>
              <a:t>Legend</a:t>
            </a:r>
          </a:p>
          <a:p>
            <a:pPr>
              <a:tabLst>
                <a:tab pos="534988" algn="l"/>
              </a:tabLst>
            </a:pPr>
            <a:r>
              <a:rPr lang="en-US" sz="1200" dirty="0">
                <a:solidFill>
                  <a:schemeClr val="tx1"/>
                </a:solidFill>
              </a:rPr>
              <a:t>SL	Structural Language</a:t>
            </a:r>
          </a:p>
          <a:p>
            <a:pPr>
              <a:tabLst>
                <a:tab pos="534988" algn="l"/>
              </a:tabLst>
            </a:pPr>
            <a:r>
              <a:rPr lang="en-US" sz="1200" dirty="0">
                <a:solidFill>
                  <a:schemeClr val="tx1"/>
                </a:solidFill>
              </a:rPr>
              <a:t>BL	Behavioral Language</a:t>
            </a:r>
          </a:p>
          <a:p>
            <a:pPr>
              <a:tabLst>
                <a:tab pos="534988" algn="l"/>
              </a:tabLst>
            </a:pPr>
            <a:r>
              <a:rPr lang="en-US" sz="1200" dirty="0">
                <a:solidFill>
                  <a:schemeClr val="tx1"/>
                </a:solidFill>
              </a:rPr>
              <a:t>SM 	Structural Model</a:t>
            </a:r>
          </a:p>
          <a:p>
            <a:pPr>
              <a:tabLst>
                <a:tab pos="534988" algn="l"/>
              </a:tabLst>
            </a:pPr>
            <a:r>
              <a:rPr lang="en-US" sz="1200" dirty="0">
                <a:solidFill>
                  <a:schemeClr val="tx1"/>
                </a:solidFill>
              </a:rPr>
              <a:t>BM	Behavioral Model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08BC1282-FA7F-409B-903E-FBE3839156E6}"/>
              </a:ext>
            </a:extLst>
          </p:cNvPr>
          <p:cNvGrpSpPr/>
          <p:nvPr/>
        </p:nvGrpSpPr>
        <p:grpSpPr>
          <a:xfrm>
            <a:off x="6956669" y="3104869"/>
            <a:ext cx="1549181" cy="276999"/>
            <a:chOff x="4776359" y="4858372"/>
            <a:chExt cx="1549181" cy="276999"/>
          </a:xfrm>
        </p:grpSpPr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6B48F34F-CB13-4411-9502-312E347C1770}"/>
                </a:ext>
              </a:extLst>
            </p:cNvPr>
            <p:cNvCxnSpPr>
              <a:cxnSpLocks/>
            </p:cNvCxnSpPr>
            <p:nvPr/>
          </p:nvCxnSpPr>
          <p:spPr>
            <a:xfrm>
              <a:off x="4776359" y="4996872"/>
              <a:ext cx="4392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986F3384-31D9-4421-A308-8D662D1A7B68}"/>
                </a:ext>
              </a:extLst>
            </p:cNvPr>
            <p:cNvSpPr txBox="1"/>
            <p:nvPr/>
          </p:nvSpPr>
          <p:spPr>
            <a:xfrm>
              <a:off x="5229471" y="4858372"/>
              <a:ext cx="10960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/>
                <a:t>Data </a:t>
              </a:r>
              <a:r>
                <a:rPr lang="de-AT" sz="1200" dirty="0" err="1"/>
                <a:t>exchange</a:t>
              </a:r>
              <a:endParaRPr lang="de-AT" sz="1200" dirty="0"/>
            </a:p>
          </p:txBody>
        </p:sp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482F4390-38AB-4258-8E78-6C26540DEDF3}"/>
              </a:ext>
            </a:extLst>
          </p:cNvPr>
          <p:cNvSpPr txBox="1"/>
          <p:nvPr/>
        </p:nvSpPr>
        <p:spPr>
          <a:xfrm>
            <a:off x="7406137" y="3355596"/>
            <a:ext cx="88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Generation</a:t>
            </a:r>
          </a:p>
        </p:txBody>
      </p:sp>
      <p:sp>
        <p:nvSpPr>
          <p:cNvPr id="68" name="Pfeil: nach unten 67">
            <a:extLst>
              <a:ext uri="{FF2B5EF4-FFF2-40B4-BE49-F238E27FC236}">
                <a16:creationId xmlns:a16="http://schemas.microsoft.com/office/drawing/2014/main" id="{16DF6A2C-B1B2-4359-AF24-180788C6F65F}"/>
              </a:ext>
            </a:extLst>
          </p:cNvPr>
          <p:cNvSpPr/>
          <p:nvPr/>
        </p:nvSpPr>
        <p:spPr>
          <a:xfrm rot="16200000">
            <a:off x="7076166" y="3274497"/>
            <a:ext cx="193725" cy="43919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69" name="Pfeil: nach unten 68">
            <a:extLst>
              <a:ext uri="{FF2B5EF4-FFF2-40B4-BE49-F238E27FC236}">
                <a16:creationId xmlns:a16="http://schemas.microsoft.com/office/drawing/2014/main" id="{9BE1A93C-F96D-4F06-928C-25E8FB32BBAE}"/>
              </a:ext>
            </a:extLst>
          </p:cNvPr>
          <p:cNvSpPr/>
          <p:nvPr/>
        </p:nvSpPr>
        <p:spPr>
          <a:xfrm>
            <a:off x="5682185" y="2106658"/>
            <a:ext cx="353813" cy="864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157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Modeling Patterns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descriptions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DT </a:t>
            </a:r>
            <a:r>
              <a:rPr lang="de-DE" dirty="0" err="1"/>
              <a:t>Platforms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bridging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endParaRPr lang="de-DE" dirty="0"/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4398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9DEC-5650-7F47-DCCA-E5582EB3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6901705-00FA-7301-CF40-EF0052720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71015"/>
              </p:ext>
            </p:extLst>
          </p:nvPr>
        </p:nvGraphicFramePr>
        <p:xfrm>
          <a:off x="1912690" y="1825625"/>
          <a:ext cx="944110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09">
                  <a:extLst>
                    <a:ext uri="{9D8B030D-6E8A-4147-A177-3AD203B41FA5}">
                      <a16:colId xmlns:a16="http://schemas.microsoft.com/office/drawing/2014/main" val="38924520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7408174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2273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Closed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m1/m2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 (</a:t>
                      </a:r>
                      <a:r>
                        <a:rPr lang="de-DE" dirty="0" err="1"/>
                        <a:t>metamodel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m0/m1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 Series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Snapshot-basiert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3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9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444400" y="4286457"/>
            <a:ext cx="22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</a:p>
          <a:p>
            <a:r>
              <a:rPr lang="de-DE" dirty="0"/>
              <a:t>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427664" y="3229085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Domain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33725" y="1674741"/>
            <a:ext cx="22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</a:t>
            </a:r>
          </a:p>
          <a:p>
            <a:r>
              <a:rPr lang="de-DE" dirty="0"/>
              <a:t>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449861" y="25399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485757" y="4258056"/>
            <a:ext cx="109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00644" y="3035250"/>
            <a:ext cx="109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 flipH="1">
            <a:off x="4081057" y="1050001"/>
            <a:ext cx="0" cy="408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1924595" y="1208773"/>
            <a:ext cx="216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Meta</a:t>
            </a:r>
            <a:r>
              <a:rPr lang="de-DE" b="1" dirty="0"/>
              <a:t> Modeling Stack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444170" y="5234226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1650514" y="5402859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1989258" y="521314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3878897" y="5232331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3564046" y="5403510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045625" y="1939849"/>
            <a:ext cx="190781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MOF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045625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33258" y="2578395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051270" y="348255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33258" y="3478431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044886" y="447596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32494" y="4475801"/>
            <a:ext cx="84623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bET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2891100" y="2722395"/>
            <a:ext cx="242158" cy="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2896745" y="3622431"/>
            <a:ext cx="236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890361" y="4619801"/>
            <a:ext cx="242133" cy="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3555996" y="2866395"/>
            <a:ext cx="0" cy="61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2468363" y="2867199"/>
            <a:ext cx="0" cy="61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467624" y="3770559"/>
            <a:ext cx="0" cy="7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55614" y="3766431"/>
            <a:ext cx="382" cy="70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87520" y="446562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18132" y="2583237"/>
            <a:ext cx="178597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18249" y="382289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79262" y="3217640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16651" y="321629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83680" y="3821347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218249" y="446562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sET</a:t>
            </a:r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7B57B1F8-3292-402D-8BFA-754D78B0BF0C}"/>
              </a:ext>
            </a:extLst>
          </p:cNvPr>
          <p:cNvGrpSpPr/>
          <p:nvPr/>
        </p:nvGrpSpPr>
        <p:grpSpPr>
          <a:xfrm>
            <a:off x="6579529" y="3518217"/>
            <a:ext cx="134784" cy="303130"/>
            <a:chOff x="6579529" y="3518217"/>
            <a:chExt cx="134784" cy="303130"/>
          </a:xfrm>
        </p:grpSpPr>
        <p:sp>
          <p:nvSpPr>
            <p:cNvPr id="70" name="Gleichschenkliges Dreieck 69">
              <a:extLst>
                <a:ext uri="{FF2B5EF4-FFF2-40B4-BE49-F238E27FC236}">
                  <a16:creationId xmlns:a16="http://schemas.microsoft.com/office/drawing/2014/main" id="{F0390E0C-C1BB-41E8-61F9-E7210BFB86C0}"/>
                </a:ext>
              </a:extLst>
            </p:cNvPr>
            <p:cNvSpPr/>
            <p:nvPr/>
          </p:nvSpPr>
          <p:spPr>
            <a:xfrm>
              <a:off x="6579529" y="3518217"/>
              <a:ext cx="134784" cy="11854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AFA7ED6E-2144-AD27-F0AD-80BE9044DB63}"/>
                </a:ext>
              </a:extLst>
            </p:cNvPr>
            <p:cNvCxnSpPr>
              <a:cxnSpLocks/>
              <a:stCxn id="70" idx="3"/>
              <a:endCxn id="43" idx="0"/>
            </p:cNvCxnSpPr>
            <p:nvPr/>
          </p:nvCxnSpPr>
          <p:spPr>
            <a:xfrm flipH="1">
              <a:off x="6643680" y="3636764"/>
              <a:ext cx="3241" cy="184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578249" y="4110895"/>
            <a:ext cx="0" cy="35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6643680" y="4109347"/>
            <a:ext cx="0" cy="35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>
            <a:off x="5218133" y="2727237"/>
            <a:ext cx="117" cy="1239658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003680" y="2727237"/>
            <a:ext cx="431" cy="1238110"/>
          </a:xfrm>
          <a:prstGeom prst="bentConnector3">
            <a:avLst>
              <a:gd name="adj1" fmla="val 531394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4116826" y="2549539"/>
            <a:ext cx="8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4081057" y="3362506"/>
            <a:ext cx="8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4137212" y="4460362"/>
            <a:ext cx="7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4098526" y="1185313"/>
            <a:ext cx="327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Closed</a:t>
            </a:r>
            <a:r>
              <a:rPr lang="de-DE" b="1" dirty="0"/>
              <a:t> System </a:t>
            </a:r>
            <a:r>
              <a:rPr lang="de-DE" b="1" dirty="0" err="1"/>
              <a:t>Behavior</a:t>
            </a:r>
            <a:r>
              <a:rPr lang="de-DE" b="1" dirty="0"/>
              <a:t> Pattern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579179" y="2580289"/>
            <a:ext cx="117258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811823" y="372344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351479" y="3075636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805473" y="3071436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131821" y="4534831"/>
            <a:ext cx="11736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r>
              <a:rPr lang="de-DE" sz="1400" dirty="0">
                <a:solidFill>
                  <a:schemeClr val="tx1"/>
                </a:solidFill>
              </a:rPr>
              <a:t> + </a:t>
            </a:r>
            <a:r>
              <a:rPr lang="de-DE" sz="1400" dirty="0" err="1">
                <a:solidFill>
                  <a:schemeClr val="tx1"/>
                </a:solidFill>
              </a:rPr>
              <a:t>bET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811823" y="4533116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sET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9171823" y="4011445"/>
            <a:ext cx="0" cy="52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9165473" y="2868289"/>
            <a:ext cx="1" cy="20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055951" y="2420107"/>
            <a:ext cx="351347" cy="959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579179" y="2724289"/>
            <a:ext cx="232644" cy="1143156"/>
          </a:xfrm>
          <a:prstGeom prst="bentConnector3">
            <a:avLst>
              <a:gd name="adj1" fmla="val 1982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0711479" y="3363636"/>
            <a:ext cx="0" cy="117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7391718" y="1154509"/>
            <a:ext cx="390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Open System </a:t>
            </a:r>
            <a:r>
              <a:rPr lang="de-DE" b="1" dirty="0" err="1"/>
              <a:t>Behavior</a:t>
            </a:r>
            <a:r>
              <a:rPr lang="de-DE" b="1" dirty="0"/>
              <a:t> Pattern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388483" y="1068920"/>
            <a:ext cx="0" cy="408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D5D8ED65-9708-AD98-5495-FCCEEBF401B7}"/>
              </a:ext>
            </a:extLst>
          </p:cNvPr>
          <p:cNvSpPr txBox="1"/>
          <p:nvPr/>
        </p:nvSpPr>
        <p:spPr>
          <a:xfrm>
            <a:off x="7391718" y="2538722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8D88C5B-E553-A777-3CE7-F8BE5D5F54A4}"/>
              </a:ext>
            </a:extLst>
          </p:cNvPr>
          <p:cNvSpPr txBox="1"/>
          <p:nvPr/>
        </p:nvSpPr>
        <p:spPr>
          <a:xfrm>
            <a:off x="7421641" y="444919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DM+RM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2A26A96-D3DA-8ED9-8929-A377396E0AA9}"/>
              </a:ext>
            </a:extLst>
          </p:cNvPr>
          <p:cNvSpPr txBox="1"/>
          <p:nvPr/>
        </p:nvSpPr>
        <p:spPr>
          <a:xfrm>
            <a:off x="7409360" y="344014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5058958" y="2364894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6166899" y="2356927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5583577" y="522215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5456911" y="534755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269779" y="5406824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290904" y="2401426"/>
            <a:ext cx="355232" cy="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80321" y="2402719"/>
            <a:ext cx="3513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492955" y="2381835"/>
            <a:ext cx="109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BC1D384-D7DA-479B-968D-03407367EBF9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6639262" y="2873461"/>
            <a:ext cx="0" cy="34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4BF8DC6B-EEDF-4D2E-B863-8F89FFD72E69}"/>
              </a:ext>
            </a:extLst>
          </p:cNvPr>
          <p:cNvCxnSpPr>
            <a:cxnSpLocks/>
          </p:cNvCxnSpPr>
          <p:nvPr/>
        </p:nvCxnSpPr>
        <p:spPr>
          <a:xfrm flipV="1">
            <a:off x="5577276" y="2877439"/>
            <a:ext cx="0" cy="3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831D2614-5837-4787-A325-A62A8CDB0D3E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936651" y="3360295"/>
            <a:ext cx="342611" cy="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9FDDDF24-3C6F-422F-AC69-FF35444CBDBB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5938249" y="3965347"/>
            <a:ext cx="345431" cy="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3A6F8DA5-F484-4A6A-8B39-2DB200162A4D}"/>
              </a:ext>
            </a:extLst>
          </p:cNvPr>
          <p:cNvGrpSpPr/>
          <p:nvPr/>
        </p:nvGrpSpPr>
        <p:grpSpPr>
          <a:xfrm>
            <a:off x="5510857" y="3524804"/>
            <a:ext cx="134784" cy="298090"/>
            <a:chOff x="6599950" y="3536504"/>
            <a:chExt cx="134784" cy="292434"/>
          </a:xfrm>
        </p:grpSpPr>
        <p:sp>
          <p:nvSpPr>
            <p:cNvPr id="143" name="Gleichschenkliges Dreieck 142">
              <a:extLst>
                <a:ext uri="{FF2B5EF4-FFF2-40B4-BE49-F238E27FC236}">
                  <a16:creationId xmlns:a16="http://schemas.microsoft.com/office/drawing/2014/main" id="{08B20DD2-B3AE-416D-9287-1F76315935B0}"/>
                </a:ext>
              </a:extLst>
            </p:cNvPr>
            <p:cNvSpPr/>
            <p:nvPr/>
          </p:nvSpPr>
          <p:spPr>
            <a:xfrm>
              <a:off x="6599950" y="3536504"/>
              <a:ext cx="134784" cy="11854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44C02752-EA31-45E0-92FE-FC6636A874ED}"/>
                </a:ext>
              </a:extLst>
            </p:cNvPr>
            <p:cNvCxnSpPr>
              <a:cxnSpLocks/>
              <a:stCxn id="143" idx="3"/>
              <a:endCxn id="40" idx="0"/>
            </p:cNvCxnSpPr>
            <p:nvPr/>
          </p:nvCxnSpPr>
          <p:spPr>
            <a:xfrm>
              <a:off x="6667342" y="3655051"/>
              <a:ext cx="0" cy="173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7DAFAE35-ED91-43C4-BB50-CEFBBAEF7B0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5938249" y="4609622"/>
            <a:ext cx="349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576AAA81-93DE-4343-8992-860C72DC07BD}"/>
              </a:ext>
            </a:extLst>
          </p:cNvPr>
          <p:cNvGrpSpPr/>
          <p:nvPr/>
        </p:nvGrpSpPr>
        <p:grpSpPr>
          <a:xfrm>
            <a:off x="9103354" y="3364625"/>
            <a:ext cx="134784" cy="358820"/>
            <a:chOff x="6579529" y="3518217"/>
            <a:chExt cx="134784" cy="358820"/>
          </a:xfrm>
        </p:grpSpPr>
        <p:sp>
          <p:nvSpPr>
            <p:cNvPr id="171" name="Gleichschenkliges Dreieck 170">
              <a:extLst>
                <a:ext uri="{FF2B5EF4-FFF2-40B4-BE49-F238E27FC236}">
                  <a16:creationId xmlns:a16="http://schemas.microsoft.com/office/drawing/2014/main" id="{C12C588F-4D82-437B-9601-C34F68F79D0E}"/>
                </a:ext>
              </a:extLst>
            </p:cNvPr>
            <p:cNvSpPr/>
            <p:nvPr/>
          </p:nvSpPr>
          <p:spPr>
            <a:xfrm>
              <a:off x="6579529" y="3518217"/>
              <a:ext cx="134784" cy="11854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54C2D578-A53D-42E3-A700-C82E3E2C498D}"/>
                </a:ext>
              </a:extLst>
            </p:cNvPr>
            <p:cNvCxnSpPr>
              <a:cxnSpLocks/>
              <a:stCxn id="171" idx="3"/>
              <a:endCxn id="11" idx="0"/>
            </p:cNvCxnSpPr>
            <p:nvPr/>
          </p:nvCxnSpPr>
          <p:spPr>
            <a:xfrm>
              <a:off x="6646921" y="3636764"/>
              <a:ext cx="1077" cy="240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80FB82B9-3DD9-48F5-9B50-84C90BE527DE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525473" y="3215436"/>
            <a:ext cx="826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AE7A2D16-AE20-4603-A51D-5C48B2BE58E2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531823" y="4677116"/>
            <a:ext cx="599998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08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025943" y="4258056"/>
            <a:ext cx="7337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444400" y="4286457"/>
            <a:ext cx="22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</a:p>
          <a:p>
            <a:r>
              <a:rPr lang="de-DE" dirty="0"/>
              <a:t>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427664" y="3229085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Domain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33725" y="1674741"/>
            <a:ext cx="22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</a:t>
            </a:r>
          </a:p>
          <a:p>
            <a:r>
              <a:rPr lang="de-DE" dirty="0"/>
              <a:t>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449861" y="25399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03342" y="425805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18229" y="3035250"/>
            <a:ext cx="3580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09852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2444157" y="124877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6043174" y="5246782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5808411" y="579052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6316641" y="5625435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6328884" y="588198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5805488" y="6088249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179780" y="1939849"/>
            <a:ext cx="177366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Ecore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15822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4231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165669" y="348257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49759" y="3484475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164905" y="4439384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48995" y="4431726"/>
            <a:ext cx="84623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003698" y="2723199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011144" y="3626570"/>
            <a:ext cx="138615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010380" y="4575726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H="1" flipV="1">
            <a:off x="3565051" y="2867199"/>
            <a:ext cx="7446" cy="61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2580961" y="2867199"/>
            <a:ext cx="7446" cy="61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587643" y="3770570"/>
            <a:ext cx="764" cy="66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72115" y="3772475"/>
            <a:ext cx="382" cy="65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75763" y="4462896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18132" y="1950848"/>
            <a:ext cx="178597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18249" y="3523793"/>
            <a:ext cx="714846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88163" y="258526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18249" y="258210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84112" y="3527810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143960" y="446201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938249" y="2726102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5933095" y="3667793"/>
            <a:ext cx="351017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5989435" y="4606019"/>
            <a:ext cx="286328" cy="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579529" y="292855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3"/>
            <a:endCxn id="43" idx="0"/>
          </p:cNvCxnSpPr>
          <p:nvPr/>
        </p:nvCxnSpPr>
        <p:spPr>
          <a:xfrm flipH="1">
            <a:off x="6644112" y="3047103"/>
            <a:ext cx="2809" cy="48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566698" y="3811793"/>
            <a:ext cx="8974" cy="65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43744" y="3815810"/>
            <a:ext cx="368" cy="64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>
            <a:off x="5218133" y="2094849"/>
            <a:ext cx="117" cy="1572945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7004111" y="2094848"/>
            <a:ext cx="1" cy="157696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6474275" y="2409820"/>
            <a:ext cx="349332" cy="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5405164" y="2409017"/>
            <a:ext cx="3461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253333" y="124335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579179" y="1947900"/>
            <a:ext cx="117258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761887" y="3572564"/>
            <a:ext cx="839945" cy="273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359492" y="2526062"/>
            <a:ext cx="742084" cy="320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745244" y="2593228"/>
            <a:ext cx="845475" cy="215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119978" y="4462019"/>
            <a:ext cx="1221113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 + 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748008" y="4461312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9590719" y="2686078"/>
            <a:ext cx="768773" cy="15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21442739">
            <a:off x="9110247" y="283407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9170746" y="3845977"/>
            <a:ext cx="11114" cy="61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9165474" y="2235900"/>
            <a:ext cx="2508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593483" y="4605312"/>
            <a:ext cx="526495" cy="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024070" y="1819598"/>
            <a:ext cx="434162" cy="978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579179" y="2091901"/>
            <a:ext cx="182708" cy="1617371"/>
          </a:xfrm>
          <a:prstGeom prst="bentConnector3">
            <a:avLst>
              <a:gd name="adj1" fmla="val 2251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0730534" y="2846094"/>
            <a:ext cx="1" cy="161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16200000" flipV="1">
            <a:off x="8871104" y="3261808"/>
            <a:ext cx="620002" cy="15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047816" y="1243537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38717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5058958" y="1732505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6166899" y="1724538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6328884" y="6165854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6013497" y="628107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826365" y="6340347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12294" y="2410218"/>
            <a:ext cx="337649" cy="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89376" y="2403523"/>
            <a:ext cx="3513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510540" y="2381835"/>
            <a:ext cx="10767544" cy="3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8A197F-2CA0-9646-5B96-41DDB51F1F79}"/>
              </a:ext>
            </a:extLst>
          </p:cNvPr>
          <p:cNvSpPr/>
          <p:nvPr/>
        </p:nvSpPr>
        <p:spPr>
          <a:xfrm>
            <a:off x="5506141" y="292426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4E14169-0E1B-49F5-C538-D0004B90F2C8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>
            <a:off x="5573533" y="3042807"/>
            <a:ext cx="2139" cy="48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86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7244D057-CA89-E44A-EE9D-147CDD762BF1}"/>
              </a:ext>
            </a:extLst>
          </p:cNvPr>
          <p:cNvSpPr/>
          <p:nvPr/>
        </p:nvSpPr>
        <p:spPr>
          <a:xfrm>
            <a:off x="7758458" y="3241952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CE2E36A-FDE9-675F-A1C4-B82858D4A7D3}"/>
              </a:ext>
            </a:extLst>
          </p:cNvPr>
          <p:cNvSpPr/>
          <p:nvPr/>
        </p:nvSpPr>
        <p:spPr>
          <a:xfrm>
            <a:off x="6672908" y="271322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8255B6F-D9A9-B09B-44B9-89EA61A426B1}"/>
              </a:ext>
            </a:extLst>
          </p:cNvPr>
          <p:cNvSpPr/>
          <p:nvPr/>
        </p:nvSpPr>
        <p:spPr>
          <a:xfrm>
            <a:off x="7761587" y="211898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A8D1A10-FB5F-3003-1ECA-B470B00FBAA2}"/>
              </a:ext>
            </a:extLst>
          </p:cNvPr>
          <p:cNvSpPr/>
          <p:nvPr/>
        </p:nvSpPr>
        <p:spPr>
          <a:xfrm>
            <a:off x="6677387" y="2118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E1DF29B-AC34-FEF2-BD45-A28F4BDFFFCD}"/>
              </a:ext>
            </a:extLst>
          </p:cNvPr>
          <p:cNvSpPr/>
          <p:nvPr/>
        </p:nvSpPr>
        <p:spPr>
          <a:xfrm>
            <a:off x="7763968" y="2712479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89C8ABA-D620-09AA-3F85-D80F1E6CF741}"/>
              </a:ext>
            </a:extLst>
          </p:cNvPr>
          <p:cNvSpPr/>
          <p:nvPr/>
        </p:nvSpPr>
        <p:spPr>
          <a:xfrm>
            <a:off x="6610170" y="324233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11D64C0A-002D-470F-D71B-9B1F691FE4C0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7397387" y="2262201"/>
            <a:ext cx="364200" cy="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DE405029-5F36-FF02-EEED-A2C77535D76E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V="1">
            <a:off x="7392908" y="2856479"/>
            <a:ext cx="371060" cy="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08FF8961-2C0F-9E46-7AB7-DDD300C50964}"/>
              </a:ext>
            </a:extLst>
          </p:cNvPr>
          <p:cNvCxnSpPr>
            <a:cxnSpLocks/>
            <a:stCxn id="64" idx="3"/>
            <a:endCxn id="53" idx="1"/>
          </p:cNvCxnSpPr>
          <p:nvPr/>
        </p:nvCxnSpPr>
        <p:spPr>
          <a:xfrm flipV="1">
            <a:off x="7455645" y="3385952"/>
            <a:ext cx="302813" cy="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6CE1D4DF-15CF-1539-47E4-1D33AEC70815}"/>
              </a:ext>
            </a:extLst>
          </p:cNvPr>
          <p:cNvSpPr/>
          <p:nvPr/>
        </p:nvSpPr>
        <p:spPr>
          <a:xfrm>
            <a:off x="6959122" y="240318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A49DDF2-52C5-7506-0A51-380E06B913D7}"/>
              </a:ext>
            </a:extLst>
          </p:cNvPr>
          <p:cNvCxnSpPr>
            <a:cxnSpLocks/>
            <a:stCxn id="69" idx="3"/>
            <a:endCxn id="56" idx="0"/>
          </p:cNvCxnSpPr>
          <p:nvPr/>
        </p:nvCxnSpPr>
        <p:spPr>
          <a:xfrm>
            <a:off x="7026514" y="2521736"/>
            <a:ext cx="6394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524E5D7-700A-7455-23CF-F2CFB8F82477}"/>
              </a:ext>
            </a:extLst>
          </p:cNvPr>
          <p:cNvCxnSpPr>
            <a:cxnSpLocks/>
            <a:stCxn id="64" idx="0"/>
            <a:endCxn id="56" idx="2"/>
          </p:cNvCxnSpPr>
          <p:nvPr/>
        </p:nvCxnSpPr>
        <p:spPr>
          <a:xfrm flipV="1">
            <a:off x="7032908" y="3001224"/>
            <a:ext cx="0" cy="24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79B0FAC-B34C-5C03-857E-345FC79D0936}"/>
              </a:ext>
            </a:extLst>
          </p:cNvPr>
          <p:cNvCxnSpPr>
            <a:cxnSpLocks/>
            <a:stCxn id="53" idx="0"/>
            <a:endCxn id="63" idx="2"/>
          </p:cNvCxnSpPr>
          <p:nvPr/>
        </p:nvCxnSpPr>
        <p:spPr>
          <a:xfrm flipH="1" flipV="1">
            <a:off x="8123968" y="3000479"/>
            <a:ext cx="2471" cy="24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56E30EA7-B0BB-F8E4-77FB-99C75F985B0B}"/>
              </a:ext>
            </a:extLst>
          </p:cNvPr>
          <p:cNvSpPr/>
          <p:nvPr/>
        </p:nvSpPr>
        <p:spPr>
          <a:xfrm>
            <a:off x="6564050" y="1598300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Snapshot-Language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31A809C-A7B6-E04A-1A8D-B9583B528316}"/>
              </a:ext>
            </a:extLst>
          </p:cNvPr>
          <p:cNvSpPr/>
          <p:nvPr/>
        </p:nvSpPr>
        <p:spPr>
          <a:xfrm>
            <a:off x="6552633" y="3727043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Snapshot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3F653B8-1BF4-82A2-C70F-9F2E51E389C7}"/>
              </a:ext>
            </a:extLst>
          </p:cNvPr>
          <p:cNvCxnSpPr>
            <a:cxnSpLocks/>
            <a:stCxn id="83" idx="0"/>
            <a:endCxn id="80" idx="2"/>
          </p:cNvCxnSpPr>
          <p:nvPr/>
        </p:nvCxnSpPr>
        <p:spPr>
          <a:xfrm flipV="1">
            <a:off x="7607051" y="1886300"/>
            <a:ext cx="11417" cy="184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8AA70762-AFC5-BB0A-68C8-2889284AE7AE}"/>
              </a:ext>
            </a:extLst>
          </p:cNvPr>
          <p:cNvCxnSpPr>
            <a:cxnSpLocks/>
            <a:endCxn id="61" idx="0"/>
          </p:cNvCxnSpPr>
          <p:nvPr/>
        </p:nvCxnSpPr>
        <p:spPr>
          <a:xfrm rot="5400000">
            <a:off x="8010263" y="2006800"/>
            <a:ext cx="223507" cy="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8195735D-4468-1D27-7933-A868327D04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38970" y="3604673"/>
            <a:ext cx="189183" cy="1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9844AE67-9D5F-CCE6-749F-D4172133EAF8}"/>
              </a:ext>
            </a:extLst>
          </p:cNvPr>
          <p:cNvCxnSpPr>
            <a:cxnSpLocks/>
            <a:endCxn id="53" idx="2"/>
          </p:cNvCxnSpPr>
          <p:nvPr/>
        </p:nvCxnSpPr>
        <p:spPr>
          <a:xfrm rot="16200000" flipV="1">
            <a:off x="8031660" y="3624732"/>
            <a:ext cx="1895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E7F3D682-DA46-1416-854E-1486A4C521AF}"/>
              </a:ext>
            </a:extLst>
          </p:cNvPr>
          <p:cNvCxnSpPr>
            <a:cxnSpLocks/>
          </p:cNvCxnSpPr>
          <p:nvPr/>
        </p:nvCxnSpPr>
        <p:spPr>
          <a:xfrm rot="5400000">
            <a:off x="6922220" y="2001163"/>
            <a:ext cx="232208" cy="1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BA4CE95A-A555-A4CB-986C-DB0512A5B5C7}"/>
              </a:ext>
            </a:extLst>
          </p:cNvPr>
          <p:cNvCxnSpPr>
            <a:cxnSpLocks/>
            <a:stCxn id="80" idx="3"/>
            <a:endCxn id="80" idx="0"/>
          </p:cNvCxnSpPr>
          <p:nvPr/>
        </p:nvCxnSpPr>
        <p:spPr>
          <a:xfrm flipH="1" flipV="1">
            <a:off x="7618468" y="1598300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FA2B7680-BDEB-E116-B30E-A825DE09C0B4}"/>
              </a:ext>
            </a:extLst>
          </p:cNvPr>
          <p:cNvCxnSpPr>
            <a:cxnSpLocks/>
            <a:stCxn id="83" idx="3"/>
            <a:endCxn id="83" idx="2"/>
          </p:cNvCxnSpPr>
          <p:nvPr/>
        </p:nvCxnSpPr>
        <p:spPr>
          <a:xfrm flipH="1">
            <a:off x="7607051" y="3871043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676C74F0-8BC1-9CBA-4379-AC8542A3C45C}"/>
              </a:ext>
            </a:extLst>
          </p:cNvPr>
          <p:cNvCxnSpPr>
            <a:cxnSpLocks/>
          </p:cNvCxnSpPr>
          <p:nvPr/>
        </p:nvCxnSpPr>
        <p:spPr>
          <a:xfrm flipH="1">
            <a:off x="6258187" y="3136822"/>
            <a:ext cx="2558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72D86CDE-B3C9-40EE-A5EA-965EA0CD98AC}"/>
              </a:ext>
            </a:extLst>
          </p:cNvPr>
          <p:cNvSpPr txBox="1"/>
          <p:nvPr/>
        </p:nvSpPr>
        <p:spPr>
          <a:xfrm>
            <a:off x="5207362" y="1913286"/>
            <a:ext cx="111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Legend</a:t>
            </a:r>
          </a:p>
        </p:txBody>
      </p: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F1C3384-05BB-A70A-550E-19BFF9AE4706}"/>
              </a:ext>
            </a:extLst>
          </p:cNvPr>
          <p:cNvCxnSpPr>
            <a:cxnSpLocks/>
          </p:cNvCxnSpPr>
          <p:nvPr/>
        </p:nvCxnSpPr>
        <p:spPr>
          <a:xfrm>
            <a:off x="4972599" y="2335111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E08AF842-9B6C-5DDE-9A3D-71789656DE33}"/>
              </a:ext>
            </a:extLst>
          </p:cNvPr>
          <p:cNvSpPr txBox="1"/>
          <p:nvPr/>
        </p:nvSpPr>
        <p:spPr>
          <a:xfrm>
            <a:off x="5574835" y="2170019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Instantiation</a:t>
            </a:r>
            <a:endParaRPr lang="de-DE" sz="1400" dirty="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65364DF8-9493-6D3F-C05A-DBEF26367785}"/>
              </a:ext>
            </a:extLst>
          </p:cNvPr>
          <p:cNvSpPr txBox="1"/>
          <p:nvPr/>
        </p:nvSpPr>
        <p:spPr>
          <a:xfrm>
            <a:off x="5590461" y="2443838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Association</a:t>
            </a:r>
            <a:endParaRPr lang="de-DE" sz="1400" dirty="0"/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08E95604-DE0A-932C-03DA-A903A08DF4BD}"/>
              </a:ext>
            </a:extLst>
          </p:cNvPr>
          <p:cNvCxnSpPr>
            <a:cxnSpLocks/>
          </p:cNvCxnSpPr>
          <p:nvPr/>
        </p:nvCxnSpPr>
        <p:spPr>
          <a:xfrm flipV="1">
            <a:off x="4979713" y="2615102"/>
            <a:ext cx="3608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>
            <a:extLst>
              <a:ext uri="{FF2B5EF4-FFF2-40B4-BE49-F238E27FC236}">
                <a16:creationId xmlns:a16="http://schemas.microsoft.com/office/drawing/2014/main" id="{B65F37E5-2C67-6F2A-9FC7-95AFF4B460AC}"/>
              </a:ext>
            </a:extLst>
          </p:cNvPr>
          <p:cNvSpPr txBox="1"/>
          <p:nvPr/>
        </p:nvSpPr>
        <p:spPr>
          <a:xfrm>
            <a:off x="5568592" y="2695571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Inheritance</a:t>
            </a:r>
            <a:endParaRPr lang="de-DE" sz="1400" dirty="0"/>
          </a:p>
        </p:txBody>
      </p:sp>
      <p:sp>
        <p:nvSpPr>
          <p:cNvPr id="175" name="Gleichschenkliges Dreieck 174">
            <a:extLst>
              <a:ext uri="{FF2B5EF4-FFF2-40B4-BE49-F238E27FC236}">
                <a16:creationId xmlns:a16="http://schemas.microsoft.com/office/drawing/2014/main" id="{18F28CF9-45B4-D54D-54FB-FF44EBD699DD}"/>
              </a:ext>
            </a:extLst>
          </p:cNvPr>
          <p:cNvSpPr/>
          <p:nvPr/>
        </p:nvSpPr>
        <p:spPr>
          <a:xfrm rot="5400000">
            <a:off x="5177685" y="277858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E0138289-5C3D-C0C3-D56F-E30EEE24FAD0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4990553" y="2837861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B52FA1B4-5C28-C97B-EED7-64647D16E9CA}"/>
              </a:ext>
            </a:extLst>
          </p:cNvPr>
          <p:cNvSpPr/>
          <p:nvPr/>
        </p:nvSpPr>
        <p:spPr>
          <a:xfrm>
            <a:off x="8064221" y="24102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45DD270-B3B3-4B63-7829-F1F19AAB668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131613" y="2528806"/>
            <a:ext cx="6394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15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193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FFB1F5F-AEC8-FA4D-8098-272B999E6358}"/>
              </a:ext>
            </a:extLst>
          </p:cNvPr>
          <p:cNvSpPr/>
          <p:nvPr/>
        </p:nvSpPr>
        <p:spPr>
          <a:xfrm>
            <a:off x="2074123" y="3242320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B4E1BC6-3E15-36AB-E04E-C288E15299CB}"/>
              </a:ext>
            </a:extLst>
          </p:cNvPr>
          <p:cNvSpPr/>
          <p:nvPr/>
        </p:nvSpPr>
        <p:spPr>
          <a:xfrm>
            <a:off x="3628250" y="3240733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D017F-2B9A-DA62-8C81-50F8F215B8E9}"/>
              </a:ext>
            </a:extLst>
          </p:cNvPr>
          <p:cNvSpPr/>
          <p:nvPr/>
        </p:nvSpPr>
        <p:spPr>
          <a:xfrm>
            <a:off x="5132901" y="32412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51E1F46-B0FD-B7D6-2E13-B3536565CBC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866062" y="3425399"/>
            <a:ext cx="266839" cy="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07BD21-5142-088A-5AFE-E1844B34724D}"/>
              </a:ext>
            </a:extLst>
          </p:cNvPr>
          <p:cNvSpPr/>
          <p:nvPr/>
        </p:nvSpPr>
        <p:spPr>
          <a:xfrm>
            <a:off x="7531306" y="3549361"/>
            <a:ext cx="2015366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E09CD34-BE1D-D091-53FD-BFE7D02BD4D9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rot="10800000">
            <a:off x="6737136" y="3425935"/>
            <a:ext cx="794171" cy="34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B66B1EE-AD36-B0BA-CF8D-B578129BCC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11935" y="3425399"/>
            <a:ext cx="316315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0C2407E-B46C-E04A-CA69-F3377F3CD8C1}"/>
              </a:ext>
            </a:extLst>
          </p:cNvPr>
          <p:cNvSpPr/>
          <p:nvPr/>
        </p:nvSpPr>
        <p:spPr>
          <a:xfrm>
            <a:off x="5135387" y="3965169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59C1B1AF-486D-35CA-7C5C-ABE0B5744928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rot="10800000" flipV="1">
            <a:off x="6739622" y="37681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299DF2E-E484-524A-6CDA-3B7CEA65126F}"/>
              </a:ext>
            </a:extLst>
          </p:cNvPr>
          <p:cNvSpPr/>
          <p:nvPr/>
        </p:nvSpPr>
        <p:spPr>
          <a:xfrm>
            <a:off x="2067773" y="4928697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EE9ADA-571C-2C87-2227-47E3415AB4D1}"/>
              </a:ext>
            </a:extLst>
          </p:cNvPr>
          <p:cNvSpPr/>
          <p:nvPr/>
        </p:nvSpPr>
        <p:spPr>
          <a:xfrm>
            <a:off x="3625764" y="49255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7F12A02-901A-7731-4A17-5007CF380E44}"/>
              </a:ext>
            </a:extLst>
          </p:cNvPr>
          <p:cNvSpPr/>
          <p:nvPr/>
        </p:nvSpPr>
        <p:spPr>
          <a:xfrm>
            <a:off x="5144702" y="4927194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5985918-319D-3EB4-5C9A-B1315125CA0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863576" y="5110188"/>
            <a:ext cx="281126" cy="1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4DBF1A7-C2C7-C20E-53A4-063C60D44BB4}"/>
              </a:ext>
            </a:extLst>
          </p:cNvPr>
          <p:cNvSpPr/>
          <p:nvPr/>
        </p:nvSpPr>
        <p:spPr>
          <a:xfrm>
            <a:off x="7528820" y="5225761"/>
            <a:ext cx="2017852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C8D21177-8484-1D86-165E-5CCEDC03AE4C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rot="10800000">
            <a:off x="6748936" y="5111861"/>
            <a:ext cx="779884" cy="332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9C721AAB-E92C-B69E-6511-F15C4229AD8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305585" y="5110188"/>
            <a:ext cx="320179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A585469-9A56-6FD7-83BF-0A6E3CE6EDB3}"/>
              </a:ext>
            </a:extLst>
          </p:cNvPr>
          <p:cNvSpPr/>
          <p:nvPr/>
        </p:nvSpPr>
        <p:spPr>
          <a:xfrm>
            <a:off x="5132901" y="56415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2639D655-0E02-FC77-8BC9-F470C5D564AF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rot="10800000" flipV="1">
            <a:off x="6737136" y="54445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C1231F-879C-F155-469C-166BB413469D}"/>
              </a:ext>
            </a:extLst>
          </p:cNvPr>
          <p:cNvCxnSpPr>
            <a:cxnSpLocks/>
          </p:cNvCxnSpPr>
          <p:nvPr/>
        </p:nvCxnSpPr>
        <p:spPr>
          <a:xfrm>
            <a:off x="1295400" y="4543425"/>
            <a:ext cx="825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306C63E-D5CB-E378-F33D-B5F82AD99112}"/>
              </a:ext>
            </a:extLst>
          </p:cNvPr>
          <p:cNvSpPr txBox="1"/>
          <p:nvPr/>
        </p:nvSpPr>
        <p:spPr>
          <a:xfrm>
            <a:off x="1198240" y="324708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T=0</a:t>
            </a:r>
            <a:endParaRPr lang="de-AT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7CFF7B4-BF42-FB25-243B-1DEAB783E487}"/>
              </a:ext>
            </a:extLst>
          </p:cNvPr>
          <p:cNvSpPr txBox="1"/>
          <p:nvPr/>
        </p:nvSpPr>
        <p:spPr>
          <a:xfrm>
            <a:off x="1198240" y="509783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T=1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58DDC7-4C26-D3E9-A2C1-A087646BF4FC}"/>
              </a:ext>
            </a:extLst>
          </p:cNvPr>
          <p:cNvSpPr/>
          <p:nvPr/>
        </p:nvSpPr>
        <p:spPr>
          <a:xfrm>
            <a:off x="4999481" y="2857501"/>
            <a:ext cx="5320145" cy="161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ism:ItemStateMachine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86AEE5-3434-9972-3144-A6D436DF75B2}"/>
              </a:ext>
            </a:extLst>
          </p:cNvPr>
          <p:cNvSpPr/>
          <p:nvPr/>
        </p:nvSpPr>
        <p:spPr>
          <a:xfrm>
            <a:off x="4999481" y="4657361"/>
            <a:ext cx="5320145" cy="161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ism:ItemStateMachine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5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5191327" y="319817"/>
            <a:ext cx="1331651" cy="38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State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8147413" y="325363"/>
            <a:ext cx="13316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6522979" y="510029"/>
            <a:ext cx="1624435" cy="3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8147413" y="677792"/>
            <a:ext cx="1331651" cy="503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fires: 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5191328" y="702231"/>
            <a:ext cx="1331651" cy="587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44" idx="3"/>
            <a:endCxn id="27" idx="1"/>
          </p:cNvCxnSpPr>
          <p:nvPr/>
        </p:nvCxnSpPr>
        <p:spPr>
          <a:xfrm>
            <a:off x="2862752" y="685577"/>
            <a:ext cx="1113564" cy="25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5252551" y="192657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1931461" y="2172116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7458852" y="2405265"/>
            <a:ext cx="2920187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213651" y="264082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6" idx="3"/>
            <a:endCxn id="50" idx="1"/>
          </p:cNvCxnSpPr>
          <p:nvPr/>
        </p:nvCxnSpPr>
        <p:spPr>
          <a:xfrm>
            <a:off x="2784536" y="2356782"/>
            <a:ext cx="119177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584202" y="2111237"/>
            <a:ext cx="874650" cy="512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5545302" y="2624078"/>
            <a:ext cx="1913550" cy="201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17F5556A-7C00-7E8B-A439-773A416D0DA3}"/>
              </a:ext>
            </a:extLst>
          </p:cNvPr>
          <p:cNvSpPr/>
          <p:nvPr/>
        </p:nvSpPr>
        <p:spPr>
          <a:xfrm>
            <a:off x="2301430" y="8922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ADB0CA0-6C29-D43A-ED81-32623916364F}"/>
              </a:ext>
            </a:extLst>
          </p:cNvPr>
          <p:cNvSpPr/>
          <p:nvPr/>
        </p:nvSpPr>
        <p:spPr>
          <a:xfrm>
            <a:off x="2009677" y="500911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D02229E-D796-CCB4-51A9-F9223CF91D01}"/>
              </a:ext>
            </a:extLst>
          </p:cNvPr>
          <p:cNvCxnSpPr>
            <a:cxnSpLocks/>
            <a:stCxn id="40" idx="3"/>
            <a:endCxn id="66" idx="0"/>
          </p:cNvCxnSpPr>
          <p:nvPr/>
        </p:nvCxnSpPr>
        <p:spPr>
          <a:xfrm flipH="1">
            <a:off x="2357999" y="1010804"/>
            <a:ext cx="10823" cy="116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436228" y="3215991"/>
            <a:ext cx="11249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2597903" y="3215991"/>
            <a:ext cx="18724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1886704" y="4390002"/>
            <a:ext cx="19182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rot="16200000" flipH="1">
            <a:off x="3361656" y="3757781"/>
            <a:ext cx="3449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8B41C4-A218-26F8-6CD3-470C39CF40C2}"/>
              </a:ext>
            </a:extLst>
          </p:cNvPr>
          <p:cNvSpPr/>
          <p:nvPr/>
        </p:nvSpPr>
        <p:spPr>
          <a:xfrm>
            <a:off x="4154954" y="4930736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3804992" y="4574668"/>
            <a:ext cx="349963" cy="574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1891063" y="5673111"/>
            <a:ext cx="19066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rot="10800000" flipV="1">
            <a:off x="3797676" y="5149549"/>
            <a:ext cx="357279" cy="708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7575919" y="319397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582270" y="437855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 rot="16200000" flipH="1">
            <a:off x="8827611" y="3270760"/>
            <a:ext cx="411769" cy="996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08D2AEE-B755-A880-3FBC-3CD4DE934626}"/>
              </a:ext>
            </a:extLst>
          </p:cNvPr>
          <p:cNvSpPr/>
          <p:nvPr/>
        </p:nvSpPr>
        <p:spPr>
          <a:xfrm>
            <a:off x="10311648" y="5103520"/>
            <a:ext cx="1718011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Transition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rot="10800000">
            <a:off x="9500558" y="4563224"/>
            <a:ext cx="811090" cy="759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579577" y="5541147"/>
            <a:ext cx="1910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stCxn id="36" idx="1"/>
            <a:endCxn id="41" idx="3"/>
          </p:cNvCxnSpPr>
          <p:nvPr/>
        </p:nvCxnSpPr>
        <p:spPr>
          <a:xfrm rot="10800000" flipV="1">
            <a:off x="9490548" y="5322333"/>
            <a:ext cx="821100" cy="403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579578" y="5902919"/>
            <a:ext cx="1910971" cy="8637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582270" y="4739837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1886704" y="603572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1886703" y="475933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7B2A27-82B0-9A5A-BBC1-4E1BCC0C8561}"/>
              </a:ext>
            </a:extLst>
          </p:cNvPr>
          <p:cNvSpPr/>
          <p:nvPr/>
        </p:nvSpPr>
        <p:spPr>
          <a:xfrm>
            <a:off x="6871855" y="3975078"/>
            <a:ext cx="5320145" cy="2882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itemStateMachine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4D102D9-2259-3E6C-1547-2BE7CE63E81F}"/>
              </a:ext>
            </a:extLst>
          </p:cNvPr>
          <p:cNvSpPr/>
          <p:nvPr/>
        </p:nvSpPr>
        <p:spPr>
          <a:xfrm>
            <a:off x="436228" y="3930242"/>
            <a:ext cx="6195775" cy="2927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itemStateMachine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ItemStateMachine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7C44AB1A-8509-89D7-BDD7-2532FE66AB56}"/>
              </a:ext>
            </a:extLst>
          </p:cNvPr>
          <p:cNvSpPr/>
          <p:nvPr/>
        </p:nvSpPr>
        <p:spPr>
          <a:xfrm>
            <a:off x="5852190" y="130147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4CE2A02-21E2-32E8-7455-EB9258FA3FFA}"/>
              </a:ext>
            </a:extLst>
          </p:cNvPr>
          <p:cNvCxnSpPr>
            <a:cxnSpLocks/>
            <a:stCxn id="37" idx="3"/>
            <a:endCxn id="61" idx="0"/>
          </p:cNvCxnSpPr>
          <p:nvPr/>
        </p:nvCxnSpPr>
        <p:spPr>
          <a:xfrm flipH="1">
            <a:off x="5918377" y="1420023"/>
            <a:ext cx="1205" cy="50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ADCF6ADB-66FB-4F2F-6A0B-6650067C0552}"/>
              </a:ext>
            </a:extLst>
          </p:cNvPr>
          <p:cNvSpPr/>
          <p:nvPr/>
        </p:nvSpPr>
        <p:spPr>
          <a:xfrm>
            <a:off x="3976316" y="59363"/>
            <a:ext cx="6583014" cy="130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B300968-DF75-DFFD-93E9-6734E8313BBB}"/>
              </a:ext>
            </a:extLst>
          </p:cNvPr>
          <p:cNvSpPr/>
          <p:nvPr/>
        </p:nvSpPr>
        <p:spPr>
          <a:xfrm>
            <a:off x="3976315" y="1578236"/>
            <a:ext cx="6583014" cy="1557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0C9E92EE-3F06-99F3-7411-84505681DCC9}"/>
              </a:ext>
            </a:extLst>
          </p:cNvPr>
          <p:cNvCxnSpPr>
            <a:cxnSpLocks/>
            <a:stCxn id="37" idx="3"/>
            <a:endCxn id="69" idx="0"/>
          </p:cNvCxnSpPr>
          <p:nvPr/>
        </p:nvCxnSpPr>
        <p:spPr>
          <a:xfrm flipH="1">
            <a:off x="4879477" y="1420023"/>
            <a:ext cx="1040105" cy="122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leichschenkliges Dreieck 74">
            <a:extLst>
              <a:ext uri="{FF2B5EF4-FFF2-40B4-BE49-F238E27FC236}">
                <a16:creationId xmlns:a16="http://schemas.microsoft.com/office/drawing/2014/main" id="{C9E11C08-BADC-E626-3242-5E8F24A7F4A8}"/>
              </a:ext>
            </a:extLst>
          </p:cNvPr>
          <p:cNvSpPr/>
          <p:nvPr/>
        </p:nvSpPr>
        <p:spPr>
          <a:xfrm>
            <a:off x="8851554" y="1188755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E0619C9-8E85-4391-13D6-CE10E42C39A2}"/>
              </a:ext>
            </a:extLst>
          </p:cNvPr>
          <p:cNvCxnSpPr>
            <a:cxnSpLocks/>
            <a:stCxn id="75" idx="3"/>
            <a:endCxn id="68" idx="0"/>
          </p:cNvCxnSpPr>
          <p:nvPr/>
        </p:nvCxnSpPr>
        <p:spPr>
          <a:xfrm>
            <a:off x="8918946" y="1307302"/>
            <a:ext cx="0" cy="10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6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1759335" y="356674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667556" y="1163433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rot="5400000">
            <a:off x="2562179" y="742042"/>
            <a:ext cx="26673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08" idx="1"/>
            <a:endCxn id="13" idx="3"/>
          </p:cNvCxnSpPr>
          <p:nvPr/>
        </p:nvCxnSpPr>
        <p:spPr>
          <a:xfrm rot="10800000">
            <a:off x="2585843" y="1288896"/>
            <a:ext cx="370042" cy="276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671915" y="2285404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pg2:processed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09" idx="1"/>
            <a:endCxn id="19" idx="3"/>
          </p:cNvCxnSpPr>
          <p:nvPr/>
        </p:nvCxnSpPr>
        <p:spPr>
          <a:xfrm rot="10800000" flipV="1">
            <a:off x="2578528" y="1944804"/>
            <a:ext cx="376885" cy="466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8166703" y="307813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228498" y="1125217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rot="16200000" flipH="1">
            <a:off x="9015803" y="669857"/>
            <a:ext cx="228865" cy="8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9146787" y="1251218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244758" y="2219265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endCxn id="41" idx="3"/>
          </p:cNvCxnSpPr>
          <p:nvPr/>
        </p:nvCxnSpPr>
        <p:spPr>
          <a:xfrm rot="10800000" flipV="1">
            <a:off x="9155729" y="1738397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244758" y="2460780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227268" y="1374114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667555" y="252896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667555" y="1414357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7FEADDC-3784-681A-D03C-D2C4E00BBF82}"/>
              </a:ext>
            </a:extLst>
          </p:cNvPr>
          <p:cNvSpPr/>
          <p:nvPr/>
        </p:nvSpPr>
        <p:spPr>
          <a:xfrm>
            <a:off x="304746" y="14942"/>
            <a:ext cx="4707388" cy="3367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E6F5C7F-B2D8-35B0-81A1-A9BE831C2E86}"/>
              </a:ext>
            </a:extLst>
          </p:cNvPr>
          <p:cNvSpPr/>
          <p:nvPr/>
        </p:nvSpPr>
        <p:spPr>
          <a:xfrm>
            <a:off x="6672721" y="17040"/>
            <a:ext cx="5017713" cy="328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D01417E-8E8F-205F-1E4C-60D69358F2DB}"/>
              </a:ext>
            </a:extLst>
          </p:cNvPr>
          <p:cNvSpPr/>
          <p:nvPr/>
        </p:nvSpPr>
        <p:spPr>
          <a:xfrm>
            <a:off x="1765685" y="3883442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EFDBFC-BB36-732F-37A8-5040FA6AC675}"/>
              </a:ext>
            </a:extLst>
          </p:cNvPr>
          <p:cNvSpPr/>
          <p:nvPr/>
        </p:nvSpPr>
        <p:spPr>
          <a:xfrm>
            <a:off x="675345" y="470331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pg1:processing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196DD9D2-232E-861C-4ED4-098ADD4DE78E}"/>
              </a:ext>
            </a:extLst>
          </p:cNvPr>
          <p:cNvCxnSpPr>
            <a:cxnSpLocks/>
            <a:stCxn id="82" idx="2"/>
            <a:endCxn id="11" idx="0"/>
          </p:cNvCxnSpPr>
          <p:nvPr/>
        </p:nvCxnSpPr>
        <p:spPr>
          <a:xfrm rot="5400000">
            <a:off x="2557067" y="4273922"/>
            <a:ext cx="283310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7E3A0C2-1500-C6FC-AB10-0250AA6B6CA9}"/>
              </a:ext>
            </a:extLst>
          </p:cNvPr>
          <p:cNvCxnSpPr>
            <a:cxnSpLocks/>
            <a:stCxn id="110" idx="1"/>
            <a:endCxn id="83" idx="3"/>
          </p:cNvCxnSpPr>
          <p:nvPr/>
        </p:nvCxnSpPr>
        <p:spPr>
          <a:xfrm rot="10800000">
            <a:off x="2593633" y="4828781"/>
            <a:ext cx="363281" cy="353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B9AA750C-86B4-19DF-8B2B-7AE9B4861B08}"/>
              </a:ext>
            </a:extLst>
          </p:cNvPr>
          <p:cNvSpPr/>
          <p:nvPr/>
        </p:nvSpPr>
        <p:spPr>
          <a:xfrm>
            <a:off x="679704" y="5825290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2AADA400-88E4-4326-5CEA-F9C6EFA69639}"/>
              </a:ext>
            </a:extLst>
          </p:cNvPr>
          <p:cNvCxnSpPr>
            <a:cxnSpLocks/>
            <a:stCxn id="111" idx="1"/>
            <a:endCxn id="87" idx="3"/>
          </p:cNvCxnSpPr>
          <p:nvPr/>
        </p:nvCxnSpPr>
        <p:spPr>
          <a:xfrm rot="10800000" flipV="1">
            <a:off x="2586316" y="5561256"/>
            <a:ext cx="370124" cy="39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B44A103-AD2D-A049-FA23-12ECAE4ABFCD}"/>
              </a:ext>
            </a:extLst>
          </p:cNvPr>
          <p:cNvSpPr/>
          <p:nvPr/>
        </p:nvSpPr>
        <p:spPr>
          <a:xfrm>
            <a:off x="8165259" y="3882049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44720D5-E2DF-3BF1-8A4B-C26D56A4B51F}"/>
              </a:ext>
            </a:extLst>
          </p:cNvPr>
          <p:cNvSpPr/>
          <p:nvPr/>
        </p:nvSpPr>
        <p:spPr>
          <a:xfrm>
            <a:off x="7183215" y="4731218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B36DC474-3612-103C-7E4A-B136400EDC09}"/>
              </a:ext>
            </a:extLst>
          </p:cNvPr>
          <p:cNvCxnSpPr>
            <a:cxnSpLocks/>
            <a:stCxn id="90" idx="2"/>
            <a:endCxn id="28" idx="0"/>
          </p:cNvCxnSpPr>
          <p:nvPr/>
        </p:nvCxnSpPr>
        <p:spPr>
          <a:xfrm rot="5400000">
            <a:off x="8982052" y="4276400"/>
            <a:ext cx="28470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4F96B57C-9705-F28A-775A-BC92374E034A}"/>
              </a:ext>
            </a:extLst>
          </p:cNvPr>
          <p:cNvCxnSpPr>
            <a:cxnSpLocks/>
            <a:endCxn id="91" idx="3"/>
          </p:cNvCxnSpPr>
          <p:nvPr/>
        </p:nvCxnSpPr>
        <p:spPr>
          <a:xfrm rot="10800000">
            <a:off x="9101504" y="4857219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42541C19-64BD-4A6D-1F54-D6C83DA9F93D}"/>
              </a:ext>
            </a:extLst>
          </p:cNvPr>
          <p:cNvSpPr/>
          <p:nvPr/>
        </p:nvSpPr>
        <p:spPr>
          <a:xfrm>
            <a:off x="7199475" y="5825266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3BB4B3A1-FD7E-5ECC-D4C9-9CAA1696B8A6}"/>
              </a:ext>
            </a:extLst>
          </p:cNvPr>
          <p:cNvCxnSpPr>
            <a:cxnSpLocks/>
            <a:endCxn id="95" idx="3"/>
          </p:cNvCxnSpPr>
          <p:nvPr/>
        </p:nvCxnSpPr>
        <p:spPr>
          <a:xfrm rot="10800000" flipV="1">
            <a:off x="9110446" y="5344398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9C27BD0-EA3C-E9F8-5800-0F74B470BA03}"/>
              </a:ext>
            </a:extLst>
          </p:cNvPr>
          <p:cNvSpPr/>
          <p:nvPr/>
        </p:nvSpPr>
        <p:spPr>
          <a:xfrm>
            <a:off x="7199475" y="6066781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B8C2F13-4B0B-A71E-C5F2-96CCC2439D9D}"/>
              </a:ext>
            </a:extLst>
          </p:cNvPr>
          <p:cNvSpPr/>
          <p:nvPr/>
        </p:nvSpPr>
        <p:spPr>
          <a:xfrm>
            <a:off x="7181985" y="4980115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2C6EEE4-456B-EF29-6841-5A1C52D96706}"/>
              </a:ext>
            </a:extLst>
          </p:cNvPr>
          <p:cNvSpPr/>
          <p:nvPr/>
        </p:nvSpPr>
        <p:spPr>
          <a:xfrm>
            <a:off x="675344" y="606885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05E50F-AB32-CFD9-5CC8-ECB92FFDC8A8}"/>
              </a:ext>
            </a:extLst>
          </p:cNvPr>
          <p:cNvSpPr/>
          <p:nvPr/>
        </p:nvSpPr>
        <p:spPr>
          <a:xfrm>
            <a:off x="675344" y="4954243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1ACC61E-601D-6985-63B0-E9F1343AE44D}"/>
              </a:ext>
            </a:extLst>
          </p:cNvPr>
          <p:cNvSpPr/>
          <p:nvPr/>
        </p:nvSpPr>
        <p:spPr>
          <a:xfrm>
            <a:off x="304746" y="3639882"/>
            <a:ext cx="4707388" cy="3206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A044730-AC5C-216A-7957-DFA7EB767D7A}"/>
              </a:ext>
            </a:extLst>
          </p:cNvPr>
          <p:cNvSpPr/>
          <p:nvPr/>
        </p:nvSpPr>
        <p:spPr>
          <a:xfrm>
            <a:off x="6672722" y="3563948"/>
            <a:ext cx="5017713" cy="327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6811C02-A8C5-E6F1-0C5B-DDCC0CC73637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2658440" y="3382043"/>
            <a:ext cx="0" cy="25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7D4DFB9-7E25-E0A1-0F81-44C45E569510}"/>
              </a:ext>
            </a:extLst>
          </p:cNvPr>
          <p:cNvCxnSpPr>
            <a:cxnSpLocks/>
            <a:stCxn id="10" idx="2"/>
            <a:endCxn id="102" idx="0"/>
          </p:cNvCxnSpPr>
          <p:nvPr/>
        </p:nvCxnSpPr>
        <p:spPr>
          <a:xfrm>
            <a:off x="9181578" y="3301995"/>
            <a:ext cx="1" cy="26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772FBB84-BFF5-0310-4A85-BD5A3FD1BBCA}"/>
              </a:ext>
            </a:extLst>
          </p:cNvPr>
          <p:cNvSpPr/>
          <p:nvPr/>
        </p:nvSpPr>
        <p:spPr>
          <a:xfrm>
            <a:off x="2955885" y="1440288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70E40F3-228C-C0D2-4B80-8EC87D97B292}"/>
              </a:ext>
            </a:extLst>
          </p:cNvPr>
          <p:cNvSpPr/>
          <p:nvPr/>
        </p:nvSpPr>
        <p:spPr>
          <a:xfrm>
            <a:off x="2955412" y="1686965"/>
            <a:ext cx="1918760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865F65C8-8D88-A56F-6B4B-103322ADBF40}"/>
              </a:ext>
            </a:extLst>
          </p:cNvPr>
          <p:cNvSpPr/>
          <p:nvPr/>
        </p:nvSpPr>
        <p:spPr>
          <a:xfrm>
            <a:off x="2956913" y="505673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CC5B378-2689-89B5-7516-A8DAC296475D}"/>
              </a:ext>
            </a:extLst>
          </p:cNvPr>
          <p:cNvSpPr/>
          <p:nvPr/>
        </p:nvSpPr>
        <p:spPr>
          <a:xfrm>
            <a:off x="2956440" y="5303416"/>
            <a:ext cx="1917732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7B4D43A0-2508-71E8-1679-0FA4B3D35911}"/>
              </a:ext>
            </a:extLst>
          </p:cNvPr>
          <p:cNvSpPr/>
          <p:nvPr/>
        </p:nvSpPr>
        <p:spPr>
          <a:xfrm>
            <a:off x="9776014" y="1495329"/>
            <a:ext cx="1339892" cy="250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286FF7C-B7EB-462E-EB1F-4CBAC3A41F44}"/>
              </a:ext>
            </a:extLst>
          </p:cNvPr>
          <p:cNvSpPr/>
          <p:nvPr/>
        </p:nvSpPr>
        <p:spPr>
          <a:xfrm>
            <a:off x="9775541" y="1742006"/>
            <a:ext cx="1339892" cy="5156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>
                <a:solidFill>
                  <a:schemeClr val="tx1"/>
                </a:solidFill>
              </a:rPr>
              <a:t>fires: 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55477385-BCF7-08FA-E81A-88B04CFEB379}"/>
              </a:ext>
            </a:extLst>
          </p:cNvPr>
          <p:cNvSpPr/>
          <p:nvPr/>
        </p:nvSpPr>
        <p:spPr>
          <a:xfrm>
            <a:off x="9701013" y="5020981"/>
            <a:ext cx="1356149" cy="250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6190AE1-5A16-9617-2329-825C4156D147}"/>
              </a:ext>
            </a:extLst>
          </p:cNvPr>
          <p:cNvSpPr/>
          <p:nvPr/>
        </p:nvSpPr>
        <p:spPr>
          <a:xfrm>
            <a:off x="9700539" y="5267658"/>
            <a:ext cx="1356623" cy="5156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06EE9720-8D1F-2C7D-80F4-F7FFF4A38980}"/>
              </a:ext>
            </a:extLst>
          </p:cNvPr>
          <p:cNvCxnSpPr>
            <a:cxnSpLocks/>
          </p:cNvCxnSpPr>
          <p:nvPr/>
        </p:nvCxnSpPr>
        <p:spPr>
          <a:xfrm flipV="1">
            <a:off x="5794049" y="9097"/>
            <a:ext cx="0" cy="676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74094FF-FDD1-10A8-EC02-5138B748A2B9}"/>
              </a:ext>
            </a:extLst>
          </p:cNvPr>
          <p:cNvSpPr/>
          <p:nvPr/>
        </p:nvSpPr>
        <p:spPr>
          <a:xfrm>
            <a:off x="501565" y="875410"/>
            <a:ext cx="4387964" cy="241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4C3DE4-CB09-E7D9-97C7-084C455B2779}"/>
              </a:ext>
            </a:extLst>
          </p:cNvPr>
          <p:cNvSpPr/>
          <p:nvPr/>
        </p:nvSpPr>
        <p:spPr>
          <a:xfrm>
            <a:off x="501565" y="4418752"/>
            <a:ext cx="4387964" cy="242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4179631-A0D2-F504-ADE4-D42FDA7EF34F}"/>
              </a:ext>
            </a:extLst>
          </p:cNvPr>
          <p:cNvSpPr/>
          <p:nvPr/>
        </p:nvSpPr>
        <p:spPr>
          <a:xfrm>
            <a:off x="6930421" y="4418752"/>
            <a:ext cx="4387964" cy="239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4C3C0DE-36C1-0FCC-FF4C-4F01B55E691D}"/>
              </a:ext>
            </a:extLst>
          </p:cNvPr>
          <p:cNvSpPr/>
          <p:nvPr/>
        </p:nvSpPr>
        <p:spPr>
          <a:xfrm>
            <a:off x="6940641" y="788678"/>
            <a:ext cx="4387964" cy="246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3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BACKUP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4846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928540" y="2180721"/>
            <a:ext cx="1182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1925088" y="316979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626243" y="251043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659531" y="353912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725350" y="247512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681518" y="335446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864056" y="265979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 flipV="1">
            <a:off x="4897344" y="353912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7998947" y="237320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7329585" y="259201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162900" y="269509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B34BE26E-1E26-31DE-3123-B11A1A3C8B2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10905021" y="2592017"/>
            <a:ext cx="683477" cy="67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9D724EB2-8560-2E27-7FF2-2A4075417BA7}"/>
              </a:ext>
            </a:extLst>
          </p:cNvPr>
          <p:cNvSpPr/>
          <p:nvPr/>
        </p:nvSpPr>
        <p:spPr>
          <a:xfrm>
            <a:off x="11588497" y="2440979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S1: Snapshot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FBE00CA-7E05-4B7D-794E-F42704BB471B}"/>
              </a:ext>
            </a:extLst>
          </p:cNvPr>
          <p:cNvSpPr/>
          <p:nvPr/>
        </p:nvSpPr>
        <p:spPr>
          <a:xfrm>
            <a:off x="11810747" y="4849152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S2: Snapshot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A4E8BCF-084B-F6BA-CA0A-50E886B35C6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16200000" flipV="1">
            <a:off x="11562613" y="3752754"/>
            <a:ext cx="1970546" cy="222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008247" y="2088334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725350" y="2830739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708366" y="37292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F408149B-E83A-FE6D-FD74-0FA7790B0342}"/>
              </a:ext>
            </a:extLst>
          </p:cNvPr>
          <p:cNvCxnSpPr>
            <a:cxnSpLocks/>
            <a:stCxn id="38" idx="1"/>
            <a:endCxn id="57" idx="3"/>
          </p:cNvCxnSpPr>
          <p:nvPr/>
        </p:nvCxnSpPr>
        <p:spPr>
          <a:xfrm rot="10800000" flipV="1">
            <a:off x="7312601" y="2659793"/>
            <a:ext cx="4275897" cy="1254160"/>
          </a:xfrm>
          <a:prstGeom prst="bentConnector3">
            <a:avLst>
              <a:gd name="adj1" fmla="val 6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B9F1CC5-555F-89A3-F036-D199E968E9FA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>
            <a:off x="6527467" y="2475127"/>
            <a:ext cx="5061030" cy="184666"/>
          </a:xfrm>
          <a:prstGeom prst="bentConnector4">
            <a:avLst>
              <a:gd name="adj1" fmla="val 5565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6EFFADC7-484D-6883-A191-28CC870AE9C9}"/>
              </a:ext>
            </a:extLst>
          </p:cNvPr>
          <p:cNvSpPr/>
          <p:nvPr/>
        </p:nvSpPr>
        <p:spPr>
          <a:xfrm>
            <a:off x="1391146" y="5441171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9A107DC-A115-B138-7535-9A1FAC9BBC45}"/>
              </a:ext>
            </a:extLst>
          </p:cNvPr>
          <p:cNvSpPr/>
          <p:nvPr/>
        </p:nvSpPr>
        <p:spPr>
          <a:xfrm>
            <a:off x="3092301" y="478180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0B5DD6E-1F1C-E5F0-2D3F-E97C5326BE02}"/>
              </a:ext>
            </a:extLst>
          </p:cNvPr>
          <p:cNvSpPr/>
          <p:nvPr/>
        </p:nvSpPr>
        <p:spPr>
          <a:xfrm>
            <a:off x="3125589" y="581050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3611A66-3E2A-3A46-FE71-A2C622A8D2F9}"/>
              </a:ext>
            </a:extLst>
          </p:cNvPr>
          <p:cNvSpPr/>
          <p:nvPr/>
        </p:nvSpPr>
        <p:spPr>
          <a:xfrm>
            <a:off x="5191408" y="474650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ED5122-B833-A0A5-603C-A1E0F712BD3C}"/>
              </a:ext>
            </a:extLst>
          </p:cNvPr>
          <p:cNvSpPr/>
          <p:nvPr/>
        </p:nvSpPr>
        <p:spPr>
          <a:xfrm>
            <a:off x="5147576" y="562583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EF72920-5D94-1F8B-40E4-F960F4DDBF75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>
          <a:xfrm rot="10800000" flipV="1">
            <a:off x="4330114" y="4931167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B5D4CE93-9E93-425A-21CA-BDF5C68A54F5}"/>
              </a:ext>
            </a:extLst>
          </p:cNvPr>
          <p:cNvCxnSpPr>
            <a:cxnSpLocks/>
            <a:stCxn id="83" idx="1"/>
            <a:endCxn id="80" idx="3"/>
          </p:cNvCxnSpPr>
          <p:nvPr/>
        </p:nvCxnSpPr>
        <p:spPr>
          <a:xfrm rot="10800000" flipV="1">
            <a:off x="4363402" y="5810503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9F04262D-9BD6-DA95-B07E-20DBBF84E168}"/>
              </a:ext>
            </a:extLst>
          </p:cNvPr>
          <p:cNvSpPr/>
          <p:nvPr/>
        </p:nvSpPr>
        <p:spPr>
          <a:xfrm>
            <a:off x="7465005" y="4644575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20DF04D9-B27A-42A0-F62E-268E51B86C87}"/>
              </a:ext>
            </a:extLst>
          </p:cNvPr>
          <p:cNvCxnSpPr>
            <a:cxnSpLocks/>
            <a:stCxn id="86" idx="1"/>
            <a:endCxn id="81" idx="3"/>
          </p:cNvCxnSpPr>
          <p:nvPr/>
        </p:nvCxnSpPr>
        <p:spPr>
          <a:xfrm rot="10800000" flipV="1">
            <a:off x="6795643" y="4863389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B45C6C26-23B7-D2C6-DB1F-76DC214D8D51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2628958" y="4966473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084D313E-20DE-19B0-8125-EFF28B60B076}"/>
              </a:ext>
            </a:extLst>
          </p:cNvPr>
          <p:cNvCxnSpPr>
            <a:cxnSpLocks/>
            <a:stCxn id="86" idx="2"/>
            <a:endCxn id="83" idx="3"/>
          </p:cNvCxnSpPr>
          <p:nvPr/>
        </p:nvCxnSpPr>
        <p:spPr>
          <a:xfrm rot="5400000">
            <a:off x="7474305" y="4359708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8892D02-E42F-2925-1AF4-78DBE6342819}"/>
              </a:ext>
            </a:extLst>
          </p:cNvPr>
          <p:cNvSpPr/>
          <p:nvPr/>
        </p:nvSpPr>
        <p:spPr>
          <a:xfrm>
            <a:off x="5191408" y="510211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1445BC7F-EE10-CE6B-E35E-52A9A2E66350}"/>
              </a:ext>
            </a:extLst>
          </p:cNvPr>
          <p:cNvSpPr/>
          <p:nvPr/>
        </p:nvSpPr>
        <p:spPr>
          <a:xfrm>
            <a:off x="5174424" y="600066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01F5F9CC-C55A-8E04-56AE-170FD2CB3FD0}"/>
              </a:ext>
            </a:extLst>
          </p:cNvPr>
          <p:cNvCxnSpPr>
            <a:cxnSpLocks/>
            <a:stCxn id="39" idx="1"/>
            <a:endCxn id="86" idx="3"/>
          </p:cNvCxnSpPr>
          <p:nvPr/>
        </p:nvCxnSpPr>
        <p:spPr>
          <a:xfrm rot="10800000">
            <a:off x="10385193" y="4863390"/>
            <a:ext cx="1425555" cy="204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FD22809E-186F-1B18-0A78-4DF9F4F8C7E9}"/>
              </a:ext>
            </a:extLst>
          </p:cNvPr>
          <p:cNvCxnSpPr>
            <a:cxnSpLocks/>
            <a:stCxn id="39" idx="1"/>
            <a:endCxn id="81" idx="0"/>
          </p:cNvCxnSpPr>
          <p:nvPr/>
        </p:nvCxnSpPr>
        <p:spPr>
          <a:xfrm rot="10800000">
            <a:off x="5993525" y="4746502"/>
            <a:ext cx="5817222" cy="321465"/>
          </a:xfrm>
          <a:prstGeom prst="bentConnector4">
            <a:avLst>
              <a:gd name="adj1" fmla="val 11559"/>
              <a:gd name="adj2" fmla="val 171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1C33C825-0344-5948-8C31-CAED935910F0}"/>
              </a:ext>
            </a:extLst>
          </p:cNvPr>
          <p:cNvCxnSpPr>
            <a:cxnSpLocks/>
            <a:stCxn id="39" idx="1"/>
            <a:endCxn id="91" idx="3"/>
          </p:cNvCxnSpPr>
          <p:nvPr/>
        </p:nvCxnSpPr>
        <p:spPr>
          <a:xfrm rot="10800000" flipV="1">
            <a:off x="6778659" y="5067965"/>
            <a:ext cx="5032089" cy="1117361"/>
          </a:xfrm>
          <a:prstGeom prst="bentConnector3">
            <a:avLst>
              <a:gd name="adj1" fmla="val 14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07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992949" y="51084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3993343" y="695513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467618" y="109540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3140267" y="110646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988182" y="107232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888996" y="139018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3993342" y="1291135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324600" y="69551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6220648" y="129113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320693" y="128006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1059897" y="2256358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2056445" y="3245434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757600" y="2586070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782541" y="3964016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856707" y="2550764"/>
            <a:ext cx="22629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812875" y="4020650"/>
            <a:ext cx="23067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995413" y="2735430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5020353" y="4148682"/>
            <a:ext cx="792522" cy="56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8985906" y="2534269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8119658" y="2735431"/>
            <a:ext cx="866249" cy="1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94257" y="2770736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77EEA3D-0E9B-B8DC-AE8F-939D14AFA5AE}"/>
              </a:ext>
            </a:extLst>
          </p:cNvPr>
          <p:cNvSpPr txBox="1"/>
          <p:nvPr/>
        </p:nvSpPr>
        <p:spPr>
          <a:xfrm>
            <a:off x="367791" y="2429955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CF4DA0-7D31-81A8-AED4-8B017B2DC1DC}"/>
              </a:ext>
            </a:extLst>
          </p:cNvPr>
          <p:cNvSpPr txBox="1"/>
          <p:nvPr/>
        </p:nvSpPr>
        <p:spPr>
          <a:xfrm>
            <a:off x="236434" y="1100464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666119" y="2425435"/>
            <a:ext cx="1233420" cy="2326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856707" y="2906376"/>
            <a:ext cx="2262950" cy="54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839723" y="4395473"/>
            <a:ext cx="2279934" cy="70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357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1057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42ED2A-ACAB-EBF7-ACA7-9F4D032CE953}"/>
              </a:ext>
            </a:extLst>
          </p:cNvPr>
          <p:cNvSpPr/>
          <p:nvPr/>
        </p:nvSpPr>
        <p:spPr>
          <a:xfrm>
            <a:off x="4269878" y="34093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6691A5-E504-34DD-ABF0-894D8F60B5A4}"/>
              </a:ext>
            </a:extLst>
          </p:cNvPr>
          <p:cNvSpPr/>
          <p:nvPr/>
        </p:nvSpPr>
        <p:spPr>
          <a:xfrm>
            <a:off x="4283281" y="2839313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5B49B0D-9F4A-95E2-74B5-F3CA693C4AF0}"/>
              </a:ext>
            </a:extLst>
          </p:cNvPr>
          <p:cNvSpPr/>
          <p:nvPr/>
        </p:nvSpPr>
        <p:spPr>
          <a:xfrm>
            <a:off x="4638626" y="3067058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D9B742E-1E27-54BC-70E0-FD63F77B85F4}"/>
              </a:ext>
            </a:extLst>
          </p:cNvPr>
          <p:cNvCxnSpPr>
            <a:stCxn id="6" idx="3"/>
            <a:endCxn id="4" idx="0"/>
          </p:cNvCxnSpPr>
          <p:nvPr/>
        </p:nvCxnSpPr>
        <p:spPr>
          <a:xfrm flipH="1">
            <a:off x="4699317" y="3185605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F4D71296-4143-4CB1-E71A-B8E975C8B483}"/>
              </a:ext>
            </a:extLst>
          </p:cNvPr>
          <p:cNvSpPr/>
          <p:nvPr/>
        </p:nvSpPr>
        <p:spPr>
          <a:xfrm>
            <a:off x="3934064" y="1898492"/>
            <a:ext cx="1538551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B2CF266-ECB4-8924-977A-3E65F8938CF5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4703340" y="2309070"/>
            <a:ext cx="2679" cy="53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3A1424C-DC17-1AF5-325F-78452ADCE0E7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>
            <a:off x="3934064" y="2103781"/>
            <a:ext cx="335814" cy="1502366"/>
          </a:xfrm>
          <a:prstGeom prst="bentConnector3">
            <a:avLst>
              <a:gd name="adj1" fmla="val 168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CB23E7A-13A3-8DBD-2BBA-B62B19232516}"/>
              </a:ext>
            </a:extLst>
          </p:cNvPr>
          <p:cNvCxnSpPr>
            <a:stCxn id="5" idx="3"/>
          </p:cNvCxnSpPr>
          <p:nvPr/>
        </p:nvCxnSpPr>
        <p:spPr>
          <a:xfrm>
            <a:off x="5128756" y="2947194"/>
            <a:ext cx="93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7EF416D9-D3D4-0E43-B1DC-5F2E8AB75F96}"/>
              </a:ext>
            </a:extLst>
          </p:cNvPr>
          <p:cNvSpPr/>
          <p:nvPr/>
        </p:nvSpPr>
        <p:spPr>
          <a:xfrm>
            <a:off x="6060772" y="2847127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???</a:t>
            </a:r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D7070F50-310C-216A-DDD9-70499E306416}"/>
              </a:ext>
            </a:extLst>
          </p:cNvPr>
          <p:cNvSpPr/>
          <p:nvPr/>
        </p:nvSpPr>
        <p:spPr>
          <a:xfrm>
            <a:off x="5645690" y="1688164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27CF700-256D-5C77-D7E1-F21498DF6BC4}"/>
              </a:ext>
            </a:extLst>
          </p:cNvPr>
          <p:cNvCxnSpPr>
            <a:stCxn id="19" idx="3"/>
          </p:cNvCxnSpPr>
          <p:nvPr/>
        </p:nvCxnSpPr>
        <p:spPr>
          <a:xfrm flipH="1">
            <a:off x="5706381" y="1806711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ED4900E-56C7-ECBC-7845-39E8E81CFD3C}"/>
              </a:ext>
            </a:extLst>
          </p:cNvPr>
          <p:cNvSpPr txBox="1"/>
          <p:nvPr/>
        </p:nvSpPr>
        <p:spPr>
          <a:xfrm>
            <a:off x="6310816" y="1779091"/>
            <a:ext cx="20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 | </a:t>
            </a:r>
            <a:r>
              <a:rPr lang="de-DE" dirty="0" err="1"/>
              <a:t>snapshot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2B6DB4C-59DD-276B-42FB-49FC873FAE6A}"/>
              </a:ext>
            </a:extLst>
          </p:cNvPr>
          <p:cNvSpPr/>
          <p:nvPr/>
        </p:nvSpPr>
        <p:spPr>
          <a:xfrm>
            <a:off x="1034249" y="1579864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83280DB-71EF-7383-BD04-C11BB6413D84}"/>
              </a:ext>
            </a:extLst>
          </p:cNvPr>
          <p:cNvSpPr/>
          <p:nvPr/>
        </p:nvSpPr>
        <p:spPr>
          <a:xfrm>
            <a:off x="1047651" y="2368169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7554D60-B015-A1CB-5078-BF16449D2DB5}"/>
              </a:ext>
            </a:extLst>
          </p:cNvPr>
          <p:cNvSpPr/>
          <p:nvPr/>
        </p:nvSpPr>
        <p:spPr>
          <a:xfrm>
            <a:off x="1034249" y="3124541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38E99A-119E-CD11-B379-C039449FEF77}"/>
              </a:ext>
            </a:extLst>
          </p:cNvPr>
          <p:cNvSpPr txBox="1"/>
          <p:nvPr/>
        </p:nvSpPr>
        <p:spPr>
          <a:xfrm>
            <a:off x="5413838" y="1159872"/>
            <a:ext cx="7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DC0509-9A6A-229C-1267-2EA00F88C7E5}"/>
              </a:ext>
            </a:extLst>
          </p:cNvPr>
          <p:cNvSpPr txBox="1"/>
          <p:nvPr/>
        </p:nvSpPr>
        <p:spPr>
          <a:xfrm>
            <a:off x="6392664" y="1167311"/>
            <a:ext cx="19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Tnow,T</a:t>
            </a:r>
            <a:r>
              <a:rPr lang="de-DE" dirty="0"/>
              <a:t>&lt;now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7E903-5F28-ED9B-62F6-26BF9AF1057E}"/>
              </a:ext>
            </a:extLst>
          </p:cNvPr>
          <p:cNvSpPr txBox="1"/>
          <p:nvPr/>
        </p:nvSpPr>
        <p:spPr>
          <a:xfrm>
            <a:off x="6580413" y="3253468"/>
            <a:ext cx="26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Framework Approach</a:t>
            </a:r>
          </a:p>
        </p:txBody>
      </p:sp>
    </p:spTree>
    <p:extLst>
      <p:ext uri="{BB962C8B-B14F-4D97-AF65-F5344CB8AC3E}">
        <p14:creationId xmlns:p14="http://schemas.microsoft.com/office/powerpoint/2010/main" val="1366940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2968355" y="1631218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2968355" y="3405644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3533536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F81E7B-E5A6-666A-774E-EFDA249FE047}"/>
              </a:ext>
            </a:extLst>
          </p:cNvPr>
          <p:cNvSpPr/>
          <p:nvPr/>
        </p:nvSpPr>
        <p:spPr>
          <a:xfrm>
            <a:off x="4420367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121102" y="3027707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Digital Twin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6B0BAA-9A17-F02A-CB29-2142ABF8AE7A}"/>
              </a:ext>
            </a:extLst>
          </p:cNvPr>
          <p:cNvSpPr/>
          <p:nvPr/>
        </p:nvSpPr>
        <p:spPr>
          <a:xfrm>
            <a:off x="5872379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065961" y="3381521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6157267" y="1631218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Dashboard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111910" y="1245238"/>
            <a:ext cx="353813" cy="145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0800000">
            <a:off x="6403867" y="2281790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>
            <a:off x="6845750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081314" y="978731"/>
            <a:ext cx="1240643" cy="546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 + SM + DT Profile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4FB4C1F-A462-12E9-75B9-8CECF69F82CF}"/>
              </a:ext>
            </a:extLst>
          </p:cNvPr>
          <p:cNvSpPr/>
          <p:nvPr/>
        </p:nvSpPr>
        <p:spPr>
          <a:xfrm>
            <a:off x="3105438" y="4045495"/>
            <a:ext cx="1223030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Proto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768C5B4-D71B-163F-C1C8-C45C462307EF}"/>
              </a:ext>
            </a:extLst>
          </p:cNvPr>
          <p:cNvSpPr/>
          <p:nvPr/>
        </p:nvSpPr>
        <p:spPr>
          <a:xfrm>
            <a:off x="7736023" y="3568765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Cloud-based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133E9A5-B4F1-E130-850D-03F4CF5A8131}"/>
              </a:ext>
            </a:extLst>
          </p:cNvPr>
          <p:cNvSpPr/>
          <p:nvPr/>
        </p:nvSpPr>
        <p:spPr>
          <a:xfrm>
            <a:off x="7807628" y="1794338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JS-based?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596354-1056-CD0F-784E-4C9CEA8851FB}"/>
              </a:ext>
            </a:extLst>
          </p:cNvPr>
          <p:cNvSpPr/>
          <p:nvPr/>
        </p:nvSpPr>
        <p:spPr>
          <a:xfrm>
            <a:off x="1952864" y="3395305"/>
            <a:ext cx="884533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7CF54A-2138-C019-8556-954D5C0A7664}"/>
              </a:ext>
            </a:extLst>
          </p:cNvPr>
          <p:cNvSpPr txBox="1"/>
          <p:nvPr/>
        </p:nvSpPr>
        <p:spPr>
          <a:xfrm>
            <a:off x="1010895" y="4737934"/>
            <a:ext cx="972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Contribution: </a:t>
            </a:r>
          </a:p>
          <a:p>
            <a:pPr marL="342900" indent="-342900" algn="ctr">
              <a:buAutoNum type="arabicParenBoth"/>
            </a:pPr>
            <a:r>
              <a:rPr lang="de-DE" dirty="0" err="1"/>
              <a:t>Combination</a:t>
            </a:r>
            <a:r>
              <a:rPr lang="de-DE" dirty="0"/>
              <a:t> of Process Mining (offline) + Value-based Digital Twins (online)</a:t>
            </a:r>
          </a:p>
          <a:p>
            <a:pPr marL="342900" indent="-342900" algn="ctr">
              <a:buAutoNum type="arabicParenBoth"/>
            </a:pPr>
            <a:r>
              <a:rPr lang="de-DE" dirty="0"/>
              <a:t>UML-based Generation Approach (Extension of </a:t>
            </a:r>
            <a:r>
              <a:rPr lang="de-DE" dirty="0" err="1"/>
              <a:t>current</a:t>
            </a:r>
            <a:r>
              <a:rPr lang="de-DE" dirty="0"/>
              <a:t> code </a:t>
            </a:r>
            <a:r>
              <a:rPr lang="de-DE" dirty="0" err="1"/>
              <a:t>generators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065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775171" y="3758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4806035" y="1912941"/>
            <a:ext cx="3188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 flipV="1">
            <a:off x="547567" y="2916703"/>
            <a:ext cx="4293909" cy="1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84147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22730" y="1543609"/>
            <a:ext cx="177366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3331358" y="1912941"/>
            <a:ext cx="478202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809560" y="1912941"/>
            <a:ext cx="505888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84033" y="3812457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92521" y="1516974"/>
            <a:ext cx="1773660" cy="337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92137" y="3102202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95184" y="2688958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98839" y="2688958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95184" y="3102202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287689" y="3827574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144314" y="2789025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151015" y="3298981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133164" y="4059769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5654184" y="291670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5721576" y="3035250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710427" y="3495760"/>
            <a:ext cx="11149" cy="33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52014" y="3498169"/>
            <a:ext cx="11151" cy="3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179351" y="1854120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 flipH="1">
            <a:off x="5292137" y="1685547"/>
            <a:ext cx="384" cy="1613434"/>
          </a:xfrm>
          <a:prstGeom prst="bentConnector3">
            <a:avLst>
              <a:gd name="adj1" fmla="val -5953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6565369" y="2986888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031145" y="1685547"/>
            <a:ext cx="35036" cy="1614639"/>
          </a:xfrm>
          <a:prstGeom prst="bentConnector3">
            <a:avLst>
              <a:gd name="adj1" fmla="val 7524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V="1">
            <a:off x="7066181" y="1685547"/>
            <a:ext cx="12700" cy="11034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292521" y="1685547"/>
            <a:ext cx="6318" cy="1111292"/>
          </a:xfrm>
          <a:prstGeom prst="bentConnector3">
            <a:avLst>
              <a:gd name="adj1" fmla="val 3718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7294249" y="145513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7289495" y="245281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7280345" y="3884888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199799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418312" y="92668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8B6378B-69D9-4BEF-DC0F-BDEA8F51743F}"/>
              </a:ext>
            </a:extLst>
          </p:cNvPr>
          <p:cNvCxnSpPr>
            <a:cxnSpLocks/>
          </p:cNvCxnSpPr>
          <p:nvPr/>
        </p:nvCxnSpPr>
        <p:spPr>
          <a:xfrm>
            <a:off x="7618468" y="1903004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9447EF1-3DA5-7B90-B788-BA33F13D6AB3}"/>
              </a:ext>
            </a:extLst>
          </p:cNvPr>
          <p:cNvCxnSpPr>
            <a:cxnSpLocks/>
          </p:cNvCxnSpPr>
          <p:nvPr/>
        </p:nvCxnSpPr>
        <p:spPr>
          <a:xfrm>
            <a:off x="11466261" y="209806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9170900" y="1362896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365098" y="2439261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804137" y="2535973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9656278" y="2068924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612052" y="3787075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352887" y="3862487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10501753" y="2176805"/>
            <a:ext cx="687883" cy="359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EDD25A7F-4887-B98E-88BA-80FC58A9C2B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9223977" y="2636040"/>
            <a:ext cx="15801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5400000">
            <a:off x="9515855" y="209992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8775625" y="2832819"/>
            <a:ext cx="18912" cy="102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10057730" y="1773474"/>
            <a:ext cx="21286" cy="2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198362" y="4114253"/>
            <a:ext cx="1413690" cy="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583204" y="1929541"/>
            <a:ext cx="967788" cy="245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5400000" flipH="1" flipV="1">
            <a:off x="8547180" y="1815542"/>
            <a:ext cx="871076" cy="376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1189636" y="2736107"/>
            <a:ext cx="32973" cy="105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9019225" y="1934513"/>
            <a:ext cx="280060" cy="72943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8215585" y="3035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895359" y="754958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821558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63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6096000" y="3004945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7389556" y="2266723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7876042" y="1797324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6289944" y="24004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8898418" y="2698256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7902073" y="2698256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8672824" y="3606898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6289944" y="3686702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747548" y="2798323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 flipH="1">
            <a:off x="7949468" y="1563941"/>
            <a:ext cx="104364" cy="2564534"/>
          </a:xfrm>
          <a:prstGeom prst="bentConnector3">
            <a:avLst>
              <a:gd name="adj1" fmla="val -219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7782488" y="27299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2"/>
            <a:endCxn id="40" idx="3"/>
          </p:cNvCxnSpPr>
          <p:nvPr/>
        </p:nvCxnSpPr>
        <p:spPr>
          <a:xfrm flipH="1" flipV="1">
            <a:off x="7148822" y="2597247"/>
            <a:ext cx="633666" cy="25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6712682" y="2794026"/>
            <a:ext cx="6701" cy="89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8762872" y="2207902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7135419" y="3938468"/>
            <a:ext cx="1537405" cy="3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9649702" y="2002613"/>
            <a:ext cx="244235" cy="1939104"/>
          </a:xfrm>
          <a:prstGeom prst="bentConnector3">
            <a:avLst>
              <a:gd name="adj1" fmla="val -93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9649702" y="2002613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7876043" y="2002613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11428522" y="182778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11537801" y="24690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11282196" y="317011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366F4462-68F9-54E9-F37F-D18E15D6C1DF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9283381" y="2898390"/>
            <a:ext cx="536" cy="70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4695252" y="600625"/>
            <a:ext cx="129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EClass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7646352" y="1670403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9831610" y="1669094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8942352" y="1853759"/>
            <a:ext cx="889258" cy="1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>
            <a:cxnSpLocks/>
          </p:cNvCxnSpPr>
          <p:nvPr/>
        </p:nvCxnSpPr>
        <p:spPr>
          <a:xfrm>
            <a:off x="1867829" y="1134338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867829" y="3099147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9831611" y="2021523"/>
            <a:ext cx="1296000" cy="465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7646353" y="2034616"/>
            <a:ext cx="1296000" cy="631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2520617" y="1672520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rot="10800000" flipV="1">
            <a:off x="5638414" y="1855069"/>
            <a:ext cx="2007938" cy="3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6322201" y="3199391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45" idx="3"/>
          </p:cNvCxnSpPr>
          <p:nvPr/>
        </p:nvCxnSpPr>
        <p:spPr>
          <a:xfrm rot="10800000" flipV="1">
            <a:off x="5800201" y="3384056"/>
            <a:ext cx="522000" cy="25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867829" y="3449667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2947154" y="3450902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9628225" y="3526159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7629743" y="3952589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45" idx="3"/>
          </p:cNvCxnSpPr>
          <p:nvPr/>
        </p:nvCxnSpPr>
        <p:spPr>
          <a:xfrm rot="10800000">
            <a:off x="5800201" y="3639895"/>
            <a:ext cx="1829542" cy="497361"/>
          </a:xfrm>
          <a:prstGeom prst="bentConnector3">
            <a:avLst>
              <a:gd name="adj1" fmla="val 86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7653853" y="3384057"/>
            <a:ext cx="1974373" cy="360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8961395" y="3744973"/>
            <a:ext cx="666831" cy="392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720904" y="3634333"/>
            <a:ext cx="226250" cy="1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364FA1D5-5304-D472-1BDC-350CE451EE8A}"/>
              </a:ext>
            </a:extLst>
          </p:cNvPr>
          <p:cNvSpPr/>
          <p:nvPr/>
        </p:nvSpPr>
        <p:spPr>
          <a:xfrm>
            <a:off x="4342414" y="1674365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97D7F35-956C-AE7C-2F84-E32AFD1B9380}"/>
              </a:ext>
            </a:extLst>
          </p:cNvPr>
          <p:cNvSpPr/>
          <p:nvPr/>
        </p:nvSpPr>
        <p:spPr>
          <a:xfrm>
            <a:off x="4175908" y="3455228"/>
            <a:ext cx="16242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140528AA-978F-EBB3-C5CA-94BFA0EDF50B}"/>
              </a:ext>
            </a:extLst>
          </p:cNvPr>
          <p:cNvCxnSpPr>
            <a:cxnSpLocks/>
            <a:stCxn id="66" idx="3"/>
            <a:endCxn id="45" idx="1"/>
          </p:cNvCxnSpPr>
          <p:nvPr/>
        </p:nvCxnSpPr>
        <p:spPr>
          <a:xfrm>
            <a:off x="3800229" y="3635568"/>
            <a:ext cx="375679" cy="4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837B69ED-C915-BCFF-8760-FA9CDEB35936}"/>
              </a:ext>
            </a:extLst>
          </p:cNvPr>
          <p:cNvCxnSpPr>
            <a:cxnSpLocks/>
            <a:stCxn id="6" idx="0"/>
            <a:endCxn id="92" idx="2"/>
          </p:cNvCxnSpPr>
          <p:nvPr/>
        </p:nvCxnSpPr>
        <p:spPr>
          <a:xfrm rot="16200000" flipV="1">
            <a:off x="6542291" y="-81658"/>
            <a:ext cx="719145" cy="2784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4C9059D-EF03-E970-E6EA-0D9B59E10150}"/>
              </a:ext>
            </a:extLst>
          </p:cNvPr>
          <p:cNvCxnSpPr>
            <a:cxnSpLocks/>
            <a:stCxn id="8" idx="0"/>
            <a:endCxn id="80" idx="2"/>
          </p:cNvCxnSpPr>
          <p:nvPr/>
        </p:nvCxnSpPr>
        <p:spPr>
          <a:xfrm rot="16200000" flipV="1">
            <a:off x="7802086" y="-1008430"/>
            <a:ext cx="714669" cy="4640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FE2F03C-2385-6643-423D-412679A65654}"/>
              </a:ext>
            </a:extLst>
          </p:cNvPr>
          <p:cNvSpPr/>
          <p:nvPr/>
        </p:nvSpPr>
        <p:spPr>
          <a:xfrm>
            <a:off x="5677230" y="767144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98D40A5-8E59-F065-455A-B722EA0AF7AB}"/>
              </a:ext>
            </a:extLst>
          </p:cNvPr>
          <p:cNvSpPr/>
          <p:nvPr/>
        </p:nvSpPr>
        <p:spPr>
          <a:xfrm>
            <a:off x="4690452" y="764631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EBF929B-21F4-B4CF-5355-45F9BE7FB5C9}"/>
              </a:ext>
            </a:extLst>
          </p:cNvPr>
          <p:cNvSpPr/>
          <p:nvPr/>
        </p:nvSpPr>
        <p:spPr>
          <a:xfrm>
            <a:off x="5016520" y="763323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D48508B-0727-F64E-C9DB-48A4894431FD}"/>
              </a:ext>
            </a:extLst>
          </p:cNvPr>
          <p:cNvSpPr/>
          <p:nvPr/>
        </p:nvSpPr>
        <p:spPr>
          <a:xfrm>
            <a:off x="5347374" y="763977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5CDC43F2-274B-A297-BA3E-3573351DF069}"/>
              </a:ext>
            </a:extLst>
          </p:cNvPr>
          <p:cNvCxnSpPr>
            <a:cxnSpLocks/>
            <a:stCxn id="16" idx="0"/>
            <a:endCxn id="90" idx="2"/>
          </p:cNvCxnSpPr>
          <p:nvPr/>
        </p:nvCxnSpPr>
        <p:spPr>
          <a:xfrm rot="5400000" flipH="1" flipV="1">
            <a:off x="3539499" y="359568"/>
            <a:ext cx="720608" cy="1905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1D362584-16D5-F18A-5F10-3BC326FB7E94}"/>
              </a:ext>
            </a:extLst>
          </p:cNvPr>
          <p:cNvCxnSpPr>
            <a:cxnSpLocks/>
            <a:stCxn id="23" idx="0"/>
            <a:endCxn id="91" idx="2"/>
          </p:cNvCxnSpPr>
          <p:nvPr/>
        </p:nvCxnSpPr>
        <p:spPr>
          <a:xfrm rot="5400000" flipH="1" flipV="1">
            <a:off x="4722587" y="1218432"/>
            <a:ext cx="723761" cy="188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19A117A5-DE8E-14F3-43AA-DC3F6562551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rot="10800000">
            <a:off x="3373692" y="1857187"/>
            <a:ext cx="968722" cy="1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3F7F3EDB-E004-7097-5928-6FD5B1538010}"/>
              </a:ext>
            </a:extLst>
          </p:cNvPr>
          <p:cNvCxnSpPr>
            <a:cxnSpLocks/>
            <a:stCxn id="65" idx="0"/>
            <a:endCxn id="134" idx="2"/>
          </p:cNvCxnSpPr>
          <p:nvPr/>
        </p:nvCxnSpPr>
        <p:spPr>
          <a:xfrm rot="5400000" flipH="1" flipV="1">
            <a:off x="1814467" y="2522961"/>
            <a:ext cx="1406606" cy="44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B96F990F-F122-1FFC-344B-4E087CEBB2C9}"/>
              </a:ext>
            </a:extLst>
          </p:cNvPr>
          <p:cNvCxnSpPr>
            <a:cxnSpLocks/>
            <a:stCxn id="66" idx="0"/>
            <a:endCxn id="135" idx="2"/>
          </p:cNvCxnSpPr>
          <p:nvPr/>
        </p:nvCxnSpPr>
        <p:spPr>
          <a:xfrm rot="16200000" flipV="1">
            <a:off x="2553215" y="2630424"/>
            <a:ext cx="1421871" cy="219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4C1E85E-033B-DADF-B206-F454A181DFBF}"/>
              </a:ext>
            </a:extLst>
          </p:cNvPr>
          <p:cNvSpPr/>
          <p:nvPr/>
        </p:nvSpPr>
        <p:spPr>
          <a:xfrm>
            <a:off x="2523559" y="1831082"/>
            <a:ext cx="435228" cy="21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FF475AA-0D7C-5807-E044-1AC6073D4A6F}"/>
              </a:ext>
            </a:extLst>
          </p:cNvPr>
          <p:cNvSpPr/>
          <p:nvPr/>
        </p:nvSpPr>
        <p:spPr>
          <a:xfrm>
            <a:off x="2947154" y="1861563"/>
            <a:ext cx="414906" cy="167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37294B51-DAAC-603F-B531-5EC1838E9385}"/>
              </a:ext>
            </a:extLst>
          </p:cNvPr>
          <p:cNvCxnSpPr>
            <a:cxnSpLocks/>
            <a:stCxn id="45" idx="0"/>
            <a:endCxn id="23" idx="2"/>
          </p:cNvCxnSpPr>
          <p:nvPr/>
        </p:nvCxnSpPr>
        <p:spPr>
          <a:xfrm rot="5400000" flipH="1" flipV="1">
            <a:off x="4283469" y="2748284"/>
            <a:ext cx="1411531" cy="2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Verbinder: gewinkelt 154">
            <a:extLst>
              <a:ext uri="{FF2B5EF4-FFF2-40B4-BE49-F238E27FC236}">
                <a16:creationId xmlns:a16="http://schemas.microsoft.com/office/drawing/2014/main" id="{E0ECF0CD-57CF-1459-96FC-B18043F189F2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rot="5400000" flipH="1" flipV="1">
            <a:off x="7374627" y="2279665"/>
            <a:ext cx="533127" cy="1306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480E2778-3182-9F27-FA3D-FAC2229054C7}"/>
              </a:ext>
            </a:extLst>
          </p:cNvPr>
          <p:cNvCxnSpPr>
            <a:cxnSpLocks/>
            <a:stCxn id="69" idx="0"/>
            <a:endCxn id="35" idx="2"/>
          </p:cNvCxnSpPr>
          <p:nvPr/>
        </p:nvCxnSpPr>
        <p:spPr>
          <a:xfrm rot="16200000" flipV="1">
            <a:off x="7651799" y="3308819"/>
            <a:ext cx="1286325" cy="1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7300FBF5-A05E-0D53-E2E1-C8124053F737}"/>
              </a:ext>
            </a:extLst>
          </p:cNvPr>
          <p:cNvCxnSpPr>
            <a:cxnSpLocks/>
            <a:stCxn id="68" idx="0"/>
            <a:endCxn id="31" idx="2"/>
          </p:cNvCxnSpPr>
          <p:nvPr/>
        </p:nvCxnSpPr>
        <p:spPr>
          <a:xfrm rot="16200000" flipV="1">
            <a:off x="9963616" y="3002544"/>
            <a:ext cx="1039611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59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6805158" y="392956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97BB6CF-5F03-F259-5E02-122B106D91AD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A3768CE-447C-82AE-196D-986D372F6423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18D86F-F48C-B47F-20B2-11E8A9C21E86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29A1EF-1A14-9434-37F8-366B9B4C6D54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F7CAA1-29C7-4AFE-27CA-16079C9029AA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0C4B10-79B1-C011-2FB7-B3B36E9617A2}"/>
              </a:ext>
            </a:extLst>
          </p:cNvPr>
          <p:cNvSpPr/>
          <p:nvPr/>
        </p:nvSpPr>
        <p:spPr>
          <a:xfrm>
            <a:off x="5808814" y="2275279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ED6E35-284C-5060-9C23-6450014B8850}"/>
              </a:ext>
            </a:extLst>
          </p:cNvPr>
          <p:cNvSpPr/>
          <p:nvPr/>
        </p:nvSpPr>
        <p:spPr>
          <a:xfrm>
            <a:off x="5802111" y="335364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F2E992-6A5E-D2AD-A231-7701B666C706}"/>
              </a:ext>
            </a:extLst>
          </p:cNvPr>
          <p:cNvSpPr/>
          <p:nvPr/>
        </p:nvSpPr>
        <p:spPr>
          <a:xfrm>
            <a:off x="6805158" y="294040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7974D6-2CC2-A5DC-0BF5-62050C5F6CCA}"/>
              </a:ext>
            </a:extLst>
          </p:cNvPr>
          <p:cNvSpPr/>
          <p:nvPr/>
        </p:nvSpPr>
        <p:spPr>
          <a:xfrm>
            <a:off x="5808813" y="294040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CEAA724-E943-F122-4D73-084D646C9455}"/>
              </a:ext>
            </a:extLst>
          </p:cNvPr>
          <p:cNvSpPr/>
          <p:nvPr/>
        </p:nvSpPr>
        <p:spPr>
          <a:xfrm>
            <a:off x="6805158" y="335364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34BA6B-2B47-2D55-A8F1-39A629ACA4A2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B4F8F0-FF97-F3E9-8CE2-5D01CD1C27B9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D968918-EF5E-5F48-4BA1-75979E5DCD60}"/>
              </a:ext>
            </a:extLst>
          </p:cNvPr>
          <p:cNvSpPr/>
          <p:nvPr/>
        </p:nvSpPr>
        <p:spPr>
          <a:xfrm>
            <a:off x="5808814" y="394468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64976B1-E52E-EF81-3A55-B1742F70FC38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314DA21-28C9-B8F4-CBC1-AD40BC31B9F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E4F8B3F-2AC5-E60E-62C9-4F548ABF1F4B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1441C89-7556-689A-2687-AA69E1B016CD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5BFFFD-9165-56D2-D493-76343C8CAF6B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74019A4-F2C0-DF47-76E1-A78E938D7884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4AB834-2C51-9AD4-B130-F4EC1676EE7C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47A793C-92D5-D087-BB1C-0281538692EB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F6711E-89FF-05B1-6802-CC2F88D9A1BF}"/>
              </a:ext>
            </a:extLst>
          </p:cNvPr>
          <p:cNvSpPr txBox="1"/>
          <p:nvPr/>
        </p:nvSpPr>
        <p:spPr>
          <a:xfrm>
            <a:off x="7772306" y="231722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9D6C4F4-E902-ED42-BAD6-05E82A314F49}"/>
              </a:ext>
            </a:extLst>
          </p:cNvPr>
          <p:cNvSpPr txBox="1"/>
          <p:nvPr/>
        </p:nvSpPr>
        <p:spPr>
          <a:xfrm>
            <a:off x="7766945" y="31384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5D1DBA6-E833-A058-DECC-19D88891F6B0}"/>
              </a:ext>
            </a:extLst>
          </p:cNvPr>
          <p:cNvSpPr txBox="1"/>
          <p:nvPr/>
        </p:nvSpPr>
        <p:spPr>
          <a:xfrm>
            <a:off x="7691988" y="392956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340AD3-1313-FF57-2FEC-2E75656499DB}"/>
              </a:ext>
            </a:extLst>
          </p:cNvPr>
          <p:cNvSpPr/>
          <p:nvPr/>
        </p:nvSpPr>
        <p:spPr>
          <a:xfrm>
            <a:off x="9545295" y="123378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16A691F-607A-C138-72D1-8EA981F7AC1B}"/>
              </a:ext>
            </a:extLst>
          </p:cNvPr>
          <p:cNvSpPr/>
          <p:nvPr/>
        </p:nvSpPr>
        <p:spPr>
          <a:xfrm>
            <a:off x="9558697" y="911683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9A8F61-46BF-5D2B-A14B-9C1BCCC3AAC7}"/>
              </a:ext>
            </a:extLst>
          </p:cNvPr>
          <p:cNvSpPr/>
          <p:nvPr/>
        </p:nvSpPr>
        <p:spPr>
          <a:xfrm>
            <a:off x="9545295" y="1668055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559CF2D-AD49-170A-55A0-25D53DFDAB1E}"/>
              </a:ext>
            </a:extLst>
          </p:cNvPr>
          <p:cNvSpPr txBox="1"/>
          <p:nvPr/>
        </p:nvSpPr>
        <p:spPr>
          <a:xfrm>
            <a:off x="10473480" y="1747499"/>
            <a:ext cx="16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6261739-F5A8-721E-1B63-082014A0A111}"/>
              </a:ext>
            </a:extLst>
          </p:cNvPr>
          <p:cNvSpPr txBox="1"/>
          <p:nvPr/>
        </p:nvSpPr>
        <p:spPr>
          <a:xfrm>
            <a:off x="10473480" y="95241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A1B2ECF-71EE-186F-E4B8-772A371DA2B1}"/>
              </a:ext>
            </a:extLst>
          </p:cNvPr>
          <p:cNvSpPr txBox="1"/>
          <p:nvPr/>
        </p:nvSpPr>
        <p:spPr>
          <a:xfrm>
            <a:off x="10490136" y="235088"/>
            <a:ext cx="11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536EB92-C49E-4C39-6FD5-7DA72FA826A3}"/>
              </a:ext>
            </a:extLst>
          </p:cNvPr>
          <p:cNvSpPr txBox="1"/>
          <p:nvPr/>
        </p:nvSpPr>
        <p:spPr>
          <a:xfrm>
            <a:off x="9525763" y="2317226"/>
            <a:ext cx="107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Structure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29DE6B-1830-FFE4-9744-6AE0CED6C4D8}"/>
              </a:ext>
            </a:extLst>
          </p:cNvPr>
          <p:cNvSpPr/>
          <p:nvPr/>
        </p:nvSpPr>
        <p:spPr>
          <a:xfrm>
            <a:off x="9387534" y="36760"/>
            <a:ext cx="2804466" cy="2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2B2BF-163B-6954-BCDB-EDCBE7B35861}"/>
              </a:ext>
            </a:extLst>
          </p:cNvPr>
          <p:cNvCxnSpPr/>
          <p:nvPr/>
        </p:nvCxnSpPr>
        <p:spPr>
          <a:xfrm>
            <a:off x="547567" y="3772474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3B26080-64E0-129C-F5A0-5FC903E3C8BF}"/>
              </a:ext>
            </a:extLst>
          </p:cNvPr>
          <p:cNvCxnSpPr/>
          <p:nvPr/>
        </p:nvCxnSpPr>
        <p:spPr>
          <a:xfrm>
            <a:off x="547567" y="291359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FFD3CF-F72B-250A-0799-A48A27F9624E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33124A-3BB6-3EF3-E0E8-F6B68EF719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D9A55177-37FD-344D-7B9B-BE69518350DB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6654288" y="304046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9F99D9D-2E18-51A5-35EA-EFC4A704730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E5364CA-0B0C-5A27-4992-7D1A3411B0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69D83461-92BB-1A43-9CDC-F396B3BEB09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60989" y="355042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52B5589F-BB0F-01C7-6C28-C53FEA6426D1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6654289" y="417688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84F88-4B02-0794-E2D6-78B2BD26DB78}"/>
              </a:ext>
            </a:extLst>
          </p:cNvPr>
          <p:cNvCxnSpPr/>
          <p:nvPr/>
        </p:nvCxnSpPr>
        <p:spPr>
          <a:xfrm>
            <a:off x="295609" y="218835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leichschenkliges Dreieck 60">
            <a:extLst>
              <a:ext uri="{FF2B5EF4-FFF2-40B4-BE49-F238E27FC236}">
                <a16:creationId xmlns:a16="http://schemas.microsoft.com/office/drawing/2014/main" id="{0F4C2FFC-4987-A334-15FD-8EE8300E0632}"/>
              </a:ext>
            </a:extLst>
          </p:cNvPr>
          <p:cNvSpPr/>
          <p:nvPr/>
        </p:nvSpPr>
        <p:spPr>
          <a:xfrm>
            <a:off x="6164158" y="316814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A768170-CCBF-D240-E879-D5DD99D191BF}"/>
              </a:ext>
            </a:extLst>
          </p:cNvPr>
          <p:cNvCxnSpPr>
            <a:stCxn id="61" idx="3"/>
            <a:endCxn id="10" idx="0"/>
          </p:cNvCxnSpPr>
          <p:nvPr/>
        </p:nvCxnSpPr>
        <p:spPr>
          <a:xfrm>
            <a:off x="6231550" y="328669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F380269-A624-99AE-F84E-FF2FD9F9661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53D9162-52F1-3B81-9BA5-8839F323B3E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53D9D8B-66E6-1055-6427-513D43FA326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D2EC4A-9F18-2F7D-27D8-D1FF71D7B71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AF9049F-22DB-616A-77C3-54323174629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A5D21E6-92D3-2F70-E17F-4D403B3A381F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81A8866-382B-9911-CB1E-DB9D30839514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6231550" y="374720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8C88ADD-641F-DB39-79C7-E95E36E391F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7173139" y="374961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CC381DC-9EBD-C2DC-D841-41AA7C290089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695644" y="2685857"/>
            <a:ext cx="49501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0BC1D54-1AA2-AB8A-B473-59ED7B6E9E0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31551" y="2685857"/>
            <a:ext cx="46409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6044CAA3-6581-B265-18B8-577F27C090C1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 flipH="1">
            <a:off x="5802110" y="2480569"/>
            <a:ext cx="6703" cy="1069857"/>
          </a:xfrm>
          <a:prstGeom prst="bentConnector3">
            <a:avLst>
              <a:gd name="adj1" fmla="val -3410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BC154D22-369F-1045-5FFE-9CBB0E4FC6F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7075343" y="323833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4F300E88-77B4-C267-43B7-A2B721E3A157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5420E221-8200-5167-1033-6B4A155839D9}"/>
              </a:ext>
            </a:extLst>
          </p:cNvPr>
          <p:cNvCxnSpPr>
            <a:cxnSpLocks/>
          </p:cNvCxnSpPr>
          <p:nvPr/>
        </p:nvCxnSpPr>
        <p:spPr>
          <a:xfrm flipH="1" flipV="1">
            <a:off x="7190657" y="5738456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DBD32DE9-F45D-0417-59C7-A2F2495FBEB7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7C50F4FF-1EA1-AEA9-8409-0D311CB3E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39309" y="6462833"/>
            <a:ext cx="3905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A25B3A4-D906-B816-9219-A9A49E468622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sp>
        <p:nvSpPr>
          <p:cNvPr id="115" name="Gleichschenkliges Dreieck 114">
            <a:extLst>
              <a:ext uri="{FF2B5EF4-FFF2-40B4-BE49-F238E27FC236}">
                <a16:creationId xmlns:a16="http://schemas.microsoft.com/office/drawing/2014/main" id="{5C8A8EB8-EB71-6416-57BA-2BC982C89E04}"/>
              </a:ext>
            </a:extLst>
          </p:cNvPr>
          <p:cNvSpPr/>
          <p:nvPr/>
        </p:nvSpPr>
        <p:spPr>
          <a:xfrm>
            <a:off x="8883326" y="569776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AAEE245A-533F-962D-D591-600E48A18E32}"/>
              </a:ext>
            </a:extLst>
          </p:cNvPr>
          <p:cNvCxnSpPr>
            <a:stCxn id="115" idx="3"/>
          </p:cNvCxnSpPr>
          <p:nvPr/>
        </p:nvCxnSpPr>
        <p:spPr>
          <a:xfrm>
            <a:off x="8950718" y="5816316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1E988866-993B-7C5F-08D8-15FCCACE29BB}"/>
              </a:ext>
            </a:extLst>
          </p:cNvPr>
          <p:cNvSpPr txBox="1"/>
          <p:nvPr/>
        </p:nvSpPr>
        <p:spPr>
          <a:xfrm>
            <a:off x="9018110" y="563165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inheritsFrom</a:t>
            </a:r>
            <a:endParaRPr lang="de-DE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1BD8443C-C72B-E40F-2A3B-3F2F0C1C6713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Temporal Pattern – </a:t>
            </a:r>
            <a:r>
              <a:rPr lang="de-DE" b="1" dirty="0" err="1"/>
              <a:t>Assumption</a:t>
            </a:r>
            <a:r>
              <a:rPr lang="de-DE" b="1" dirty="0"/>
              <a:t> DTML </a:t>
            </a:r>
            <a:r>
              <a:rPr lang="de-DE" b="1" dirty="0" err="1"/>
              <a:t>allows</a:t>
            </a:r>
            <a:r>
              <a:rPr lang="de-DE" b="1" dirty="0"/>
              <a:t> to </a:t>
            </a:r>
            <a:r>
              <a:rPr lang="de-DE" b="1" dirty="0" err="1"/>
              <a:t>model</a:t>
            </a:r>
            <a:r>
              <a:rPr lang="de-DE" b="1" dirty="0"/>
              <a:t> temporal </a:t>
            </a:r>
            <a:r>
              <a:rPr lang="de-DE" b="1" dirty="0" err="1"/>
              <a:t>elements</a:t>
            </a:r>
            <a:endParaRPr lang="de-DE" b="1" dirty="0"/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133EE89-D956-C645-9B22-87B1723948ED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V="1">
            <a:off x="7541119" y="2480568"/>
            <a:ext cx="41355" cy="1071062"/>
          </a:xfrm>
          <a:prstGeom prst="bentConnector3">
            <a:avLst>
              <a:gd name="adj1" fmla="val 652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4371394A-10A6-BA84-1859-B2C7E55156EB}"/>
              </a:ext>
            </a:extLst>
          </p:cNvPr>
          <p:cNvSpPr/>
          <p:nvPr/>
        </p:nvSpPr>
        <p:spPr>
          <a:xfrm>
            <a:off x="9525763" y="137850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ED5CDC-B22B-2628-8FB6-B7FB419CD170}"/>
              </a:ext>
            </a:extLst>
          </p:cNvPr>
          <p:cNvSpPr/>
          <p:nvPr/>
        </p:nvSpPr>
        <p:spPr>
          <a:xfrm>
            <a:off x="9539165" y="926155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E74FC7-1C40-90C7-0CFD-EE16639C2A9E}"/>
              </a:ext>
            </a:extLst>
          </p:cNvPr>
          <p:cNvSpPr/>
          <p:nvPr/>
        </p:nvSpPr>
        <p:spPr>
          <a:xfrm>
            <a:off x="9525763" y="1682527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</p:spTree>
    <p:extLst>
      <p:ext uri="{BB962C8B-B14F-4D97-AF65-F5344CB8AC3E}">
        <p14:creationId xmlns:p14="http://schemas.microsoft.com/office/powerpoint/2010/main" val="3433232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5279626" y="3641772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5279626" y="22752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7964299" y="2493101"/>
            <a:ext cx="1211158" cy="338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SnapshotL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74E0398-73F9-8BB6-5376-435222670478}"/>
              </a:ext>
            </a:extLst>
          </p:cNvPr>
          <p:cNvSpPr/>
          <p:nvPr/>
        </p:nvSpPr>
        <p:spPr>
          <a:xfrm>
            <a:off x="7954344" y="3656166"/>
            <a:ext cx="1221113" cy="6051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3C2A79A-49E9-83BD-3D3A-D8EECAAEEBFB}"/>
              </a:ext>
            </a:extLst>
          </p:cNvPr>
          <p:cNvCxnSpPr>
            <a:cxnSpLocks/>
            <a:stCxn id="56" idx="0"/>
            <a:endCxn id="16" idx="2"/>
          </p:cNvCxnSpPr>
          <p:nvPr/>
        </p:nvCxnSpPr>
        <p:spPr>
          <a:xfrm flipV="1">
            <a:off x="8564901" y="2831611"/>
            <a:ext cx="4977" cy="82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788488" y="369597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766112" y="1805880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785441" y="312005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788488" y="270681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792143" y="270681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788488" y="312005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792144" y="371109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637618" y="280687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644319" y="331683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637619" y="394329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147488" y="29345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6214880" y="305310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H="1" flipV="1">
            <a:off x="6214880" y="351361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7156469" y="351602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stCxn id="80" idx="0"/>
            <a:endCxn id="39" idx="2"/>
          </p:cNvCxnSpPr>
          <p:nvPr/>
        </p:nvCxnSpPr>
        <p:spPr>
          <a:xfrm flipH="1" flipV="1">
            <a:off x="6652942" y="2216458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stCxn id="40" idx="1"/>
            <a:endCxn id="39" idx="1"/>
          </p:cNvCxnSpPr>
          <p:nvPr/>
        </p:nvCxnSpPr>
        <p:spPr>
          <a:xfrm rot="10800000">
            <a:off x="5766113" y="2011169"/>
            <a:ext cx="19329" cy="1305666"/>
          </a:xfrm>
          <a:prstGeom prst="bentConnector3">
            <a:avLst>
              <a:gd name="adj1" fmla="val 1282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7058673" y="300474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524449" y="2011169"/>
            <a:ext cx="15323" cy="1306871"/>
          </a:xfrm>
          <a:prstGeom prst="bentConnector3">
            <a:avLst>
              <a:gd name="adj1" fmla="val 16984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75112D8-89EE-7E2D-AB33-E36685A3ED2A}"/>
              </a:ext>
            </a:extLst>
          </p:cNvPr>
          <p:cNvSpPr/>
          <p:nvPr/>
        </p:nvSpPr>
        <p:spPr>
          <a:xfrm>
            <a:off x="5709937" y="2324713"/>
            <a:ext cx="1952030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/>
              <a:t>SnapshotElements</a:t>
            </a:r>
            <a:endParaRPr lang="de-DE" i="1" dirty="0"/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7539772" y="2011169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766113" y="2011169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A9AE5F5-0C5C-D3FD-F915-FA54559F982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532110" y="2208671"/>
            <a:ext cx="1037768" cy="28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Gleichschenkliges Dreieck 100">
            <a:extLst>
              <a:ext uri="{FF2B5EF4-FFF2-40B4-BE49-F238E27FC236}">
                <a16:creationId xmlns:a16="http://schemas.microsoft.com/office/drawing/2014/main" id="{01B530A8-7CF6-92DB-C1AF-E04CD57D8062}"/>
              </a:ext>
            </a:extLst>
          </p:cNvPr>
          <p:cNvSpPr/>
          <p:nvPr/>
        </p:nvSpPr>
        <p:spPr>
          <a:xfrm>
            <a:off x="6652942" y="253797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B2BF9011-D6F6-2B71-F99A-0567998ABCC8}"/>
              </a:ext>
            </a:extLst>
          </p:cNvPr>
          <p:cNvCxnSpPr>
            <a:cxnSpLocks/>
            <a:stCxn id="101" idx="3"/>
            <a:endCxn id="42" idx="0"/>
          </p:cNvCxnSpPr>
          <p:nvPr/>
        </p:nvCxnSpPr>
        <p:spPr>
          <a:xfrm flipH="1">
            <a:off x="6214881" y="2656517"/>
            <a:ext cx="5054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D5B22428-10F4-2E0E-A29B-F629B5EB5FDD}"/>
              </a:ext>
            </a:extLst>
          </p:cNvPr>
          <p:cNvCxnSpPr>
            <a:cxnSpLocks/>
            <a:stCxn id="101" idx="3"/>
            <a:endCxn id="41" idx="0"/>
          </p:cNvCxnSpPr>
          <p:nvPr/>
        </p:nvCxnSpPr>
        <p:spPr>
          <a:xfrm>
            <a:off x="6720334" y="2656517"/>
            <a:ext cx="4536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A9B4B122-F16C-5DE5-62D8-C815EFD0DA6C}"/>
              </a:ext>
            </a:extLst>
          </p:cNvPr>
          <p:cNvCxnSpPr>
            <a:cxnSpLocks/>
            <a:stCxn id="16" idx="1"/>
            <a:endCxn id="80" idx="3"/>
          </p:cNvCxnSpPr>
          <p:nvPr/>
        </p:nvCxnSpPr>
        <p:spPr>
          <a:xfrm rot="10800000">
            <a:off x="7661967" y="2432594"/>
            <a:ext cx="302332" cy="229762"/>
          </a:xfrm>
          <a:prstGeom prst="bentConnector3">
            <a:avLst>
              <a:gd name="adj1" fmla="val 3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9318592" y="1836343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9409611" y="298986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9575500" y="377819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911616" y="944536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67768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3976938" y="291710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 flipV="1">
            <a:off x="2977332" y="3101772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76676" y="2502041"/>
            <a:ext cx="8575760" cy="4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1151558" y="1580451"/>
            <a:ext cx="112582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451607" y="350165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9AA81B9-BA53-7102-382F-A3305FCC8DA0}"/>
              </a:ext>
            </a:extLst>
          </p:cNvPr>
          <p:cNvSpPr/>
          <p:nvPr/>
        </p:nvSpPr>
        <p:spPr>
          <a:xfrm>
            <a:off x="2124256" y="3512728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22B3BBD-FAE7-EE85-3A13-766B7D36DC34}"/>
              </a:ext>
            </a:extLst>
          </p:cNvPr>
          <p:cNvSpPr/>
          <p:nvPr/>
        </p:nvSpPr>
        <p:spPr>
          <a:xfrm>
            <a:off x="5972171" y="3478580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5946825-DD72-131D-A30C-E2A43BAE078A}"/>
              </a:ext>
            </a:extLst>
          </p:cNvPr>
          <p:cNvSpPr/>
          <p:nvPr/>
        </p:nvSpPr>
        <p:spPr>
          <a:xfrm>
            <a:off x="3872985" y="379644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CEB54D9E-5B43-B812-96DE-0FB55F55EA10}"/>
              </a:ext>
            </a:extLst>
          </p:cNvPr>
          <p:cNvCxnSpPr>
            <a:cxnSpLocks/>
            <a:stCxn id="74" idx="1"/>
            <a:endCxn id="46" idx="3"/>
          </p:cNvCxnSpPr>
          <p:nvPr/>
        </p:nvCxnSpPr>
        <p:spPr>
          <a:xfrm rot="10800000">
            <a:off x="2977331" y="3697394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CF48ABD6-B2C9-9E34-FF90-03FA4E0AC4B2}"/>
              </a:ext>
            </a:extLst>
          </p:cNvPr>
          <p:cNvCxnSpPr>
            <a:cxnSpLocks/>
            <a:stCxn id="68" idx="1"/>
            <a:endCxn id="10" idx="3"/>
          </p:cNvCxnSpPr>
          <p:nvPr/>
        </p:nvCxnSpPr>
        <p:spPr>
          <a:xfrm rot="10800000">
            <a:off x="5308589" y="3101772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E0B21FE2-D2F8-1B35-71D3-F5A9742F0DB8}"/>
              </a:ext>
            </a:extLst>
          </p:cNvPr>
          <p:cNvCxnSpPr>
            <a:cxnSpLocks/>
            <a:stCxn id="68" idx="1"/>
            <a:endCxn id="74" idx="3"/>
          </p:cNvCxnSpPr>
          <p:nvPr/>
        </p:nvCxnSpPr>
        <p:spPr>
          <a:xfrm rot="10800000" flipV="1">
            <a:off x="5204637" y="3697394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CF5EF21-886C-050E-7CA6-09EC909BC9BA}"/>
              </a:ext>
            </a:extLst>
          </p:cNvPr>
          <p:cNvSpPr/>
          <p:nvPr/>
        </p:nvSpPr>
        <p:spPr>
          <a:xfrm>
            <a:off x="1877831" y="527929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6041828-58EB-8D08-7A3F-B0BDC788B558}"/>
              </a:ext>
            </a:extLst>
          </p:cNvPr>
          <p:cNvSpPr/>
          <p:nvPr/>
        </p:nvSpPr>
        <p:spPr>
          <a:xfrm>
            <a:off x="1911119" y="630798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BFE16B9-18CE-FC89-2608-1CBD5A92F9B6}"/>
              </a:ext>
            </a:extLst>
          </p:cNvPr>
          <p:cNvSpPr/>
          <p:nvPr/>
        </p:nvSpPr>
        <p:spPr>
          <a:xfrm>
            <a:off x="3976938" y="52439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ABAE50F-B330-4D15-ACF0-C8A5CCF1175D}"/>
              </a:ext>
            </a:extLst>
          </p:cNvPr>
          <p:cNvSpPr/>
          <p:nvPr/>
        </p:nvSpPr>
        <p:spPr>
          <a:xfrm>
            <a:off x="3933106" y="612332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E762A014-EEC8-4801-060A-D1DD3FC6F30E}"/>
              </a:ext>
            </a:extLst>
          </p:cNvPr>
          <p:cNvCxnSpPr>
            <a:cxnSpLocks/>
            <a:stCxn id="98" idx="1"/>
            <a:endCxn id="92" idx="3"/>
          </p:cNvCxnSpPr>
          <p:nvPr/>
        </p:nvCxnSpPr>
        <p:spPr>
          <a:xfrm rot="10800000" flipV="1">
            <a:off x="3115644" y="542865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68DB9D94-0D7D-DF9B-EAFA-0B814FEF428A}"/>
              </a:ext>
            </a:extLst>
          </p:cNvPr>
          <p:cNvCxnSpPr>
            <a:cxnSpLocks/>
            <a:stCxn id="101" idx="1"/>
            <a:endCxn id="93" idx="3"/>
          </p:cNvCxnSpPr>
          <p:nvPr/>
        </p:nvCxnSpPr>
        <p:spPr>
          <a:xfrm rot="10800000" flipV="1">
            <a:off x="3148932" y="630798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D6E73CFA-4F72-AFFA-2499-BD0021B3FC29}"/>
              </a:ext>
            </a:extLst>
          </p:cNvPr>
          <p:cNvSpPr/>
          <p:nvPr/>
        </p:nvSpPr>
        <p:spPr>
          <a:xfrm>
            <a:off x="6250535" y="514206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F93B8DA-4FBD-A356-62CE-4543F5D8795F}"/>
              </a:ext>
            </a:extLst>
          </p:cNvPr>
          <p:cNvCxnSpPr>
            <a:cxnSpLocks/>
            <a:stCxn id="119" idx="1"/>
            <a:endCxn id="98" idx="3"/>
          </p:cNvCxnSpPr>
          <p:nvPr/>
        </p:nvCxnSpPr>
        <p:spPr>
          <a:xfrm rot="10800000" flipV="1">
            <a:off x="5581173" y="536087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2640FB4-D112-2F29-5AF9-324002885B2E}"/>
              </a:ext>
            </a:extLst>
          </p:cNvPr>
          <p:cNvCxnSpPr>
            <a:cxnSpLocks/>
          </p:cNvCxnSpPr>
          <p:nvPr/>
        </p:nvCxnSpPr>
        <p:spPr>
          <a:xfrm flipV="1">
            <a:off x="284584" y="4606176"/>
            <a:ext cx="8990045" cy="4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19D322CD-9A7A-4A51-67CD-15471F7A7C9E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1304682" y="3686325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459FAD5C-FF2C-E178-32F6-BA915833C25A}"/>
              </a:ext>
            </a:extLst>
          </p:cNvPr>
          <p:cNvCxnSpPr>
            <a:cxnSpLocks/>
            <a:stCxn id="71" idx="3"/>
            <a:endCxn id="92" idx="1"/>
          </p:cNvCxnSpPr>
          <p:nvPr/>
        </p:nvCxnSpPr>
        <p:spPr>
          <a:xfrm flipV="1">
            <a:off x="1414488" y="546395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1A177DD-BB41-7B9C-3AD6-3B1BC1800FD2}"/>
              </a:ext>
            </a:extLst>
          </p:cNvPr>
          <p:cNvSpPr/>
          <p:nvPr/>
        </p:nvSpPr>
        <p:spPr>
          <a:xfrm>
            <a:off x="3933106" y="158769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18F7FD-A229-2BAB-6718-F13FACADA8A4}"/>
              </a:ext>
            </a:extLst>
          </p:cNvPr>
          <p:cNvSpPr/>
          <p:nvPr/>
        </p:nvSpPr>
        <p:spPr>
          <a:xfrm>
            <a:off x="6525397" y="160991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BF6DABFB-4AB5-D206-4876-6038AF75DF1D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277380" y="1765117"/>
            <a:ext cx="1655727" cy="7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53913E6B-9B3E-2A09-1760-C04CA94DF79C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5264757" y="1772365"/>
            <a:ext cx="1260640" cy="22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77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4899932" y="2893395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5565758" y="2808867"/>
            <a:ext cx="1855974" cy="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5565758" y="3262727"/>
            <a:ext cx="1855974" cy="28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597906" y="204723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1158993" y="2679910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917474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344012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770549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344012" y="4775826"/>
            <a:ext cx="238454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5565758" y="2231904"/>
            <a:ext cx="5032148" cy="66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294106" cy="6800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4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14746A2-2C7F-81B2-C54C-9DEC80DA7D55}"/>
              </a:ext>
            </a:extLst>
          </p:cNvPr>
          <p:cNvSpPr/>
          <p:nvPr/>
        </p:nvSpPr>
        <p:spPr>
          <a:xfrm>
            <a:off x="1956787" y="1065320"/>
            <a:ext cx="1420427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63C1C5-95CE-22BD-1D30-FC61E3EC36BA}"/>
              </a:ext>
            </a:extLst>
          </p:cNvPr>
          <p:cNvSpPr/>
          <p:nvPr/>
        </p:nvSpPr>
        <p:spPr>
          <a:xfrm>
            <a:off x="1274685" y="1910178"/>
            <a:ext cx="682102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30110F-CA08-3CBF-701F-DFB9340D952B}"/>
              </a:ext>
            </a:extLst>
          </p:cNvPr>
          <p:cNvSpPr/>
          <p:nvPr/>
        </p:nvSpPr>
        <p:spPr>
          <a:xfrm>
            <a:off x="2119544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72C51E-D1B2-5A0A-26D3-F186CB615954}"/>
              </a:ext>
            </a:extLst>
          </p:cNvPr>
          <p:cNvSpPr/>
          <p:nvPr/>
        </p:nvSpPr>
        <p:spPr>
          <a:xfrm>
            <a:off x="3036163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2A7D594-42CA-509D-FABB-0C26A0CD5A1B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1615736" y="1402672"/>
            <a:ext cx="1051265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006432-C6A3-7878-E597-C3C339ADAEE6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460595" y="1402672"/>
            <a:ext cx="206406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EE9009-5AB8-4703-2C12-F866A435165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2667001" y="1402672"/>
            <a:ext cx="7102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Würfel 16">
            <a:extLst>
              <a:ext uri="{FF2B5EF4-FFF2-40B4-BE49-F238E27FC236}">
                <a16:creationId xmlns:a16="http://schemas.microsoft.com/office/drawing/2014/main" id="{80D75FA3-9441-6D20-AB05-645C9F4A6980}"/>
              </a:ext>
            </a:extLst>
          </p:cNvPr>
          <p:cNvSpPr/>
          <p:nvPr/>
        </p:nvSpPr>
        <p:spPr>
          <a:xfrm>
            <a:off x="1100831" y="2772792"/>
            <a:ext cx="2617434" cy="507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Generator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9F61DFF-A675-1E24-5E96-436811FE3E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15736" y="2247530"/>
            <a:ext cx="525632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153C07-C189-03B2-1117-3C855F6E966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460595" y="2247530"/>
            <a:ext cx="12391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7B67573-D2A5-A5F9-4341-0EDDE9D7AD2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22107" y="2247530"/>
            <a:ext cx="355107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7F15F8E-D0A8-A11C-1045-2DFBABC765A9}"/>
              </a:ext>
            </a:extLst>
          </p:cNvPr>
          <p:cNvSpPr/>
          <p:nvPr/>
        </p:nvSpPr>
        <p:spPr>
          <a:xfrm>
            <a:off x="1465371" y="3787804"/>
            <a:ext cx="1761478" cy="50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9118A8B-616A-5E31-F5FD-89D33B836634}"/>
              </a:ext>
            </a:extLst>
          </p:cNvPr>
          <p:cNvCxnSpPr>
            <a:cxnSpLocks/>
            <a:stCxn id="17" idx="3"/>
            <a:endCxn id="27" idx="0"/>
          </p:cNvCxnSpPr>
          <p:nvPr/>
        </p:nvCxnSpPr>
        <p:spPr>
          <a:xfrm>
            <a:off x="2346110" y="3280298"/>
            <a:ext cx="0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A50A44E7-A72E-1F91-8599-CE5795F8844A}"/>
              </a:ext>
            </a:extLst>
          </p:cNvPr>
          <p:cNvSpPr/>
          <p:nvPr/>
        </p:nvSpPr>
        <p:spPr>
          <a:xfrm>
            <a:off x="3199660" y="3787804"/>
            <a:ext cx="341051" cy="50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1CACA6C1-C965-D248-938F-61F687047417}"/>
              </a:ext>
            </a:extLst>
          </p:cNvPr>
          <p:cNvSpPr/>
          <p:nvPr/>
        </p:nvSpPr>
        <p:spPr>
          <a:xfrm>
            <a:off x="3602856" y="3903953"/>
            <a:ext cx="2105486" cy="275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097131A7-AA25-1E8B-6E21-822376652978}"/>
              </a:ext>
            </a:extLst>
          </p:cNvPr>
          <p:cNvSpPr/>
          <p:nvPr/>
        </p:nvSpPr>
        <p:spPr>
          <a:xfrm>
            <a:off x="5770487" y="3766349"/>
            <a:ext cx="2105486" cy="5075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DC5C179-B49C-9353-EF5D-DCAD75DEC435}"/>
              </a:ext>
            </a:extLst>
          </p:cNvPr>
          <p:cNvSpPr/>
          <p:nvPr/>
        </p:nvSpPr>
        <p:spPr>
          <a:xfrm>
            <a:off x="6144825" y="2824211"/>
            <a:ext cx="1198484" cy="534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View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FF7B09B-9219-2E82-736C-A9AE57BCAEEA}"/>
              </a:ext>
            </a:extLst>
          </p:cNvPr>
          <p:cNvSpPr/>
          <p:nvPr/>
        </p:nvSpPr>
        <p:spPr>
          <a:xfrm>
            <a:off x="6254315" y="2239386"/>
            <a:ext cx="979503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1427345-3DEA-C7E4-1496-76CA2C40F9FF}"/>
              </a:ext>
            </a:extLst>
          </p:cNvPr>
          <p:cNvSpPr/>
          <p:nvPr/>
        </p:nvSpPr>
        <p:spPr>
          <a:xfrm>
            <a:off x="7125542" y="1662704"/>
            <a:ext cx="682102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86BA039-4BEF-0128-914E-1CD0C3C3F2D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6744067" y="2000056"/>
            <a:ext cx="722526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80F9489-9D71-9963-D464-4AFF0F057F7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6744067" y="2576738"/>
            <a:ext cx="0" cy="24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5FC88345-B24C-0887-F746-19C2D9B4CD06}"/>
              </a:ext>
            </a:extLst>
          </p:cNvPr>
          <p:cNvSpPr/>
          <p:nvPr/>
        </p:nvSpPr>
        <p:spPr>
          <a:xfrm>
            <a:off x="7492010" y="2824210"/>
            <a:ext cx="1332394" cy="534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Behaviour</a:t>
            </a:r>
            <a:r>
              <a:rPr lang="de-DE" dirty="0"/>
              <a:t> View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1E5C2B5-BD67-722A-644A-9A5BDCC5D4EE}"/>
              </a:ext>
            </a:extLst>
          </p:cNvPr>
          <p:cNvSpPr/>
          <p:nvPr/>
        </p:nvSpPr>
        <p:spPr>
          <a:xfrm>
            <a:off x="7526038" y="2239386"/>
            <a:ext cx="1298366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AECADC-8973-693A-49FA-F0D000C805F2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H="1" flipV="1">
            <a:off x="7466593" y="2000056"/>
            <a:ext cx="708628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289046E-2A1A-777B-3E16-B9F5E9FE2424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8158207" y="2576738"/>
            <a:ext cx="17014" cy="2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050E10E8-E7BC-36F0-195B-7C56509E9BDA}"/>
              </a:ext>
            </a:extLst>
          </p:cNvPr>
          <p:cNvCxnSpPr>
            <a:stCxn id="4" idx="0"/>
            <a:endCxn id="38" idx="1"/>
          </p:cNvCxnSpPr>
          <p:nvPr/>
        </p:nvCxnSpPr>
        <p:spPr>
          <a:xfrm rot="16200000" flipH="1">
            <a:off x="3686083" y="-160169"/>
            <a:ext cx="497884" cy="4638579"/>
          </a:xfrm>
          <a:prstGeom prst="curvedConnector4">
            <a:avLst>
              <a:gd name="adj1" fmla="val -45914"/>
              <a:gd name="adj2" fmla="val 536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486BF397-AE92-C3A6-7B5B-13766D3556B1}"/>
              </a:ext>
            </a:extLst>
          </p:cNvPr>
          <p:cNvCxnSpPr>
            <a:cxnSpLocks/>
            <a:stCxn id="6" idx="2"/>
            <a:endCxn id="50" idx="3"/>
          </p:cNvCxnSpPr>
          <p:nvPr/>
        </p:nvCxnSpPr>
        <p:spPr>
          <a:xfrm rot="16200000" flipH="1">
            <a:off x="5562233" y="-854109"/>
            <a:ext cx="160532" cy="6363809"/>
          </a:xfrm>
          <a:prstGeom prst="curvedConnector4">
            <a:avLst>
              <a:gd name="adj1" fmla="val 297704"/>
              <a:gd name="adj2" fmla="val 103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DAD316E0-9ADB-BE36-8C68-7169822565DB}"/>
              </a:ext>
            </a:extLst>
          </p:cNvPr>
          <p:cNvCxnSpPr>
            <a:cxnSpLocks/>
            <a:stCxn id="8" idx="2"/>
            <a:endCxn id="50" idx="3"/>
          </p:cNvCxnSpPr>
          <p:nvPr/>
        </p:nvCxnSpPr>
        <p:spPr>
          <a:xfrm rot="16200000" flipH="1">
            <a:off x="6020543" y="-395799"/>
            <a:ext cx="160532" cy="5447190"/>
          </a:xfrm>
          <a:prstGeom prst="curvedConnector4">
            <a:avLst>
              <a:gd name="adj1" fmla="val 253463"/>
              <a:gd name="adj2" fmla="val 1041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Wolke 68">
            <a:extLst>
              <a:ext uri="{FF2B5EF4-FFF2-40B4-BE49-F238E27FC236}">
                <a16:creationId xmlns:a16="http://schemas.microsoft.com/office/drawing/2014/main" id="{8C980306-0280-2766-E775-E60F0FE3813E}"/>
              </a:ext>
            </a:extLst>
          </p:cNvPr>
          <p:cNvSpPr/>
          <p:nvPr/>
        </p:nvSpPr>
        <p:spPr>
          <a:xfrm>
            <a:off x="9081856" y="2247529"/>
            <a:ext cx="2832718" cy="8419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Generic</a:t>
            </a:r>
            <a:r>
              <a:rPr lang="de-DE" dirty="0"/>
              <a:t> Transformation Possible??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9CFF885-2209-A47A-FA9B-3E98EFB08BCF}"/>
              </a:ext>
            </a:extLst>
          </p:cNvPr>
          <p:cNvSpPr/>
          <p:nvPr/>
        </p:nvSpPr>
        <p:spPr>
          <a:xfrm>
            <a:off x="9260705" y="3663506"/>
            <a:ext cx="2317812" cy="672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Level-</a:t>
            </a:r>
            <a:r>
              <a:rPr lang="de-DE" dirty="0" err="1"/>
              <a:t>flattening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Transformation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A211079-6202-E263-078E-849562C2EA08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744067" y="3359091"/>
            <a:ext cx="142601" cy="40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E393DAD-D08F-77A0-6254-AE58C241E58C}"/>
              </a:ext>
            </a:extLst>
          </p:cNvPr>
          <p:cNvCxnSpPr>
            <a:cxnSpLocks/>
            <a:stCxn id="48" idx="2"/>
            <a:endCxn id="35" idx="0"/>
          </p:cNvCxnSpPr>
          <p:nvPr/>
        </p:nvCxnSpPr>
        <p:spPr>
          <a:xfrm flipH="1">
            <a:off x="6886668" y="3359089"/>
            <a:ext cx="1271539" cy="40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38015F4F-7B38-0C2D-F5B0-74B76C09B4B4}"/>
              </a:ext>
            </a:extLst>
          </p:cNvPr>
          <p:cNvSpPr/>
          <p:nvPr/>
        </p:nvSpPr>
        <p:spPr>
          <a:xfrm>
            <a:off x="10316223" y="3105332"/>
            <a:ext cx="363984" cy="5348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128AEFB-4451-5488-BB29-C9A73E66E285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EFADE4-B6A0-A3D0-55C8-74B22B386938}"/>
              </a:ext>
            </a:extLst>
          </p:cNvPr>
          <p:cNvSpPr txBox="1"/>
          <p:nvPr/>
        </p:nvSpPr>
        <p:spPr>
          <a:xfrm>
            <a:off x="10104582" y="1560945"/>
            <a:ext cx="147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 Statement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E79C19E-C460-2D09-4F0D-879536DF0493}"/>
              </a:ext>
            </a:extLst>
          </p:cNvPr>
          <p:cNvSpPr txBox="1"/>
          <p:nvPr/>
        </p:nvSpPr>
        <p:spPr>
          <a:xfrm>
            <a:off x="9943239" y="4359285"/>
            <a:ext cx="14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712238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Snapshot-based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873665" y="174291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460897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23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001855" y="4659005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723357" y="6165774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8326" cy="13899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DC02F70-F1AC-111D-7B49-BA120838F43C}"/>
              </a:ext>
            </a:extLst>
          </p:cNvPr>
          <p:cNvSpPr/>
          <p:nvPr/>
        </p:nvSpPr>
        <p:spPr>
          <a:xfrm>
            <a:off x="9033438" y="5162555"/>
            <a:ext cx="2808495" cy="413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894E90F-F54B-89B5-69BC-ACD4C564C619}"/>
              </a:ext>
            </a:extLst>
          </p:cNvPr>
          <p:cNvSpPr/>
          <p:nvPr/>
        </p:nvSpPr>
        <p:spPr>
          <a:xfrm>
            <a:off x="9821310" y="600441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6242AD9-0CB3-3610-B12D-8353F223965C}"/>
              </a:ext>
            </a:extLst>
          </p:cNvPr>
          <p:cNvSpPr/>
          <p:nvPr/>
        </p:nvSpPr>
        <p:spPr>
          <a:xfrm>
            <a:off x="8753382" y="6323877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55365977-8C19-CD17-21AA-76F7DF5FF6C5}"/>
              </a:ext>
            </a:extLst>
          </p:cNvPr>
          <p:cNvSpPr/>
          <p:nvPr/>
        </p:nvSpPr>
        <p:spPr>
          <a:xfrm>
            <a:off x="9033438" y="5560250"/>
            <a:ext cx="2808495" cy="231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r>
              <a:rPr lang="de-DE" dirty="0"/>
              <a:t> + </a:t>
            </a:r>
            <a:r>
              <a:rPr lang="de-DE" dirty="0" err="1"/>
              <a:t>history</a:t>
            </a:r>
            <a:r>
              <a:rPr lang="de-DE" dirty="0"/>
              <a:t> {….}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A991F13-0E55-A061-06CF-1BEEE3E740C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0437686" y="3111755"/>
            <a:ext cx="130760" cy="20508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0091A49-2DB8-FCAD-D55C-71DFB3B65AC1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10363201" y="3631952"/>
            <a:ext cx="123935" cy="23724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26A3D8-5AEE-FAA9-E246-501C5C729134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>
          <a:xfrm flipV="1">
            <a:off x="9148439" y="4133716"/>
            <a:ext cx="621435" cy="21901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D2E4E92-3D06-5F44-6D22-92D2509EFDA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Temporal-based </a:t>
            </a:r>
          </a:p>
        </p:txBody>
      </p:sp>
    </p:spTree>
    <p:extLst>
      <p:ext uri="{BB962C8B-B14F-4D97-AF65-F5344CB8AC3E}">
        <p14:creationId xmlns:p14="http://schemas.microsoft.com/office/powerpoint/2010/main" val="3435670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155485" y="524617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155484" y="576636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155484" y="6268133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16530" y="3244535"/>
            <a:ext cx="43895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402101" cy="29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  <a:endCxn id="54" idx="3"/>
          </p:cNvCxnSpPr>
          <p:nvPr/>
        </p:nvCxnSpPr>
        <p:spPr>
          <a:xfrm flipH="1" flipV="1">
            <a:off x="8753382" y="2815286"/>
            <a:ext cx="1067929" cy="24308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7660750" y="4766514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937141" y="6124713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42110" cy="13488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439FDD-AA1D-97FB-EEF4-C8F5E1CA2810}"/>
              </a:ext>
            </a:extLst>
          </p:cNvPr>
          <p:cNvSpPr txBox="1"/>
          <p:nvPr/>
        </p:nvSpPr>
        <p:spPr>
          <a:xfrm>
            <a:off x="10480054" y="5270050"/>
            <a:ext cx="217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 {</a:t>
            </a:r>
            <a:r>
              <a:rPr lang="de-DE" sz="1400" dirty="0" err="1"/>
              <a:t>history</a:t>
            </a:r>
            <a:r>
              <a:rPr lang="de-DE" sz="1400" dirty="0"/>
              <a:t>…}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1A55FCA-94BB-6887-C14F-8D6D698578F3}"/>
              </a:ext>
            </a:extLst>
          </p:cNvPr>
          <p:cNvSpPr txBox="1"/>
          <p:nvPr/>
        </p:nvSpPr>
        <p:spPr>
          <a:xfrm>
            <a:off x="10420510" y="5724236"/>
            <a:ext cx="177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 {</a:t>
            </a:r>
            <a:r>
              <a:rPr lang="de-DE" sz="1400" dirty="0" err="1"/>
              <a:t>history</a:t>
            </a:r>
            <a:r>
              <a:rPr lang="de-DE" sz="1400" dirty="0"/>
              <a:t>}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EF7907A-B04F-DCAE-9D8A-40738FD379E6}"/>
              </a:ext>
            </a:extLst>
          </p:cNvPr>
          <p:cNvSpPr/>
          <p:nvPr/>
        </p:nvSpPr>
        <p:spPr>
          <a:xfrm>
            <a:off x="7416451" y="2935976"/>
            <a:ext cx="1336931" cy="25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active:Temporal</a:t>
            </a:r>
            <a:endParaRPr lang="de-DE" sz="1400" baseline="300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98CB438-0610-9EC4-A7D5-E6419386B2C2}"/>
              </a:ext>
            </a:extLst>
          </p:cNvPr>
          <p:cNvSpPr/>
          <p:nvPr/>
        </p:nvSpPr>
        <p:spPr>
          <a:xfrm>
            <a:off x="7910262" y="5710941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655AA71-2B56-F2C7-4CDB-A1F01EC154CA}"/>
              </a:ext>
            </a:extLst>
          </p:cNvPr>
          <p:cNvCxnSpPr>
            <a:cxnSpLocks/>
            <a:stCxn id="57" idx="0"/>
            <a:endCxn id="30" idx="2"/>
          </p:cNvCxnSpPr>
          <p:nvPr/>
        </p:nvCxnSpPr>
        <p:spPr>
          <a:xfrm flipH="1" flipV="1">
            <a:off x="8334946" y="4176638"/>
            <a:ext cx="99472" cy="153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0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FFB1F5F-AEC8-FA4D-8098-272B999E6358}"/>
              </a:ext>
            </a:extLst>
          </p:cNvPr>
          <p:cNvSpPr/>
          <p:nvPr/>
        </p:nvSpPr>
        <p:spPr>
          <a:xfrm>
            <a:off x="1791855" y="3242320"/>
            <a:ext cx="152008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p1:3DPrinter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B4E1BC6-3E15-36AB-E04E-C288E15299CB}"/>
              </a:ext>
            </a:extLst>
          </p:cNvPr>
          <p:cNvSpPr/>
          <p:nvPr/>
        </p:nvSpPr>
        <p:spPr>
          <a:xfrm>
            <a:off x="3628250" y="3240733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D017F-2B9A-DA62-8C81-50F8F215B8E9}"/>
              </a:ext>
            </a:extLst>
          </p:cNvPr>
          <p:cNvSpPr/>
          <p:nvPr/>
        </p:nvSpPr>
        <p:spPr>
          <a:xfrm>
            <a:off x="5132901" y="32412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51E1F46-B0FD-B7D6-2E13-B3536565CBC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866062" y="3425399"/>
            <a:ext cx="266839" cy="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07BD21-5142-088A-5AFE-E1844B34724D}"/>
              </a:ext>
            </a:extLst>
          </p:cNvPr>
          <p:cNvSpPr/>
          <p:nvPr/>
        </p:nvSpPr>
        <p:spPr>
          <a:xfrm>
            <a:off x="7531306" y="3549361"/>
            <a:ext cx="2015366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E09CD34-BE1D-D091-53FD-BFE7D02BD4D9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rot="10800000">
            <a:off x="6737136" y="3425935"/>
            <a:ext cx="794171" cy="34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B66B1EE-AD36-B0BA-CF8D-B578129BCC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11935" y="3425399"/>
            <a:ext cx="316315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0C2407E-B46C-E04A-CA69-F3377F3CD8C1}"/>
              </a:ext>
            </a:extLst>
          </p:cNvPr>
          <p:cNvSpPr/>
          <p:nvPr/>
        </p:nvSpPr>
        <p:spPr>
          <a:xfrm>
            <a:off x="5135387" y="3965169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59C1B1AF-486D-35CA-7C5C-ABE0B5744928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rot="10800000" flipV="1">
            <a:off x="6739622" y="37681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299DF2E-E484-524A-6CDA-3B7CEA65126F}"/>
              </a:ext>
            </a:extLst>
          </p:cNvPr>
          <p:cNvSpPr/>
          <p:nvPr/>
        </p:nvSpPr>
        <p:spPr>
          <a:xfrm>
            <a:off x="2067773" y="4928697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EE9ADA-571C-2C87-2227-47E3415AB4D1}"/>
              </a:ext>
            </a:extLst>
          </p:cNvPr>
          <p:cNvSpPr/>
          <p:nvPr/>
        </p:nvSpPr>
        <p:spPr>
          <a:xfrm>
            <a:off x="3625764" y="49255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7F12A02-901A-7731-4A17-5007CF380E44}"/>
              </a:ext>
            </a:extLst>
          </p:cNvPr>
          <p:cNvSpPr/>
          <p:nvPr/>
        </p:nvSpPr>
        <p:spPr>
          <a:xfrm>
            <a:off x="5144702" y="4927194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5985918-319D-3EB4-5C9A-B1315125CA0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863576" y="5110188"/>
            <a:ext cx="281126" cy="1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4DBF1A7-C2C7-C20E-53A4-063C60D44BB4}"/>
              </a:ext>
            </a:extLst>
          </p:cNvPr>
          <p:cNvSpPr/>
          <p:nvPr/>
        </p:nvSpPr>
        <p:spPr>
          <a:xfrm>
            <a:off x="7528820" y="5225761"/>
            <a:ext cx="2017852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C8D21177-8484-1D86-165E-5CCEDC03AE4C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rot="10800000">
            <a:off x="6748936" y="5111861"/>
            <a:ext cx="779884" cy="332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9C721AAB-E92C-B69E-6511-F15C4229AD8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305585" y="5110188"/>
            <a:ext cx="320179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A585469-9A56-6FD7-83BF-0A6E3CE6EDB3}"/>
              </a:ext>
            </a:extLst>
          </p:cNvPr>
          <p:cNvSpPr/>
          <p:nvPr/>
        </p:nvSpPr>
        <p:spPr>
          <a:xfrm>
            <a:off x="5132901" y="56415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2639D655-0E02-FC77-8BC9-F470C5D564AF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rot="10800000" flipV="1">
            <a:off x="6737136" y="54445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C1231F-879C-F155-469C-166BB413469D}"/>
              </a:ext>
            </a:extLst>
          </p:cNvPr>
          <p:cNvCxnSpPr>
            <a:cxnSpLocks/>
          </p:cNvCxnSpPr>
          <p:nvPr/>
        </p:nvCxnSpPr>
        <p:spPr>
          <a:xfrm>
            <a:off x="1295400" y="4543425"/>
            <a:ext cx="825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306C63E-D5CB-E378-F33D-B5F82AD99112}"/>
              </a:ext>
            </a:extLst>
          </p:cNvPr>
          <p:cNvSpPr txBox="1"/>
          <p:nvPr/>
        </p:nvSpPr>
        <p:spPr>
          <a:xfrm>
            <a:off x="1198240" y="324708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T=0</a:t>
            </a:r>
            <a:endParaRPr lang="de-AT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7CFF7B4-BF42-FB25-243B-1DEAB783E487}"/>
              </a:ext>
            </a:extLst>
          </p:cNvPr>
          <p:cNvSpPr txBox="1"/>
          <p:nvPr/>
        </p:nvSpPr>
        <p:spPr>
          <a:xfrm>
            <a:off x="1198240" y="509783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T=1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58DDC7-4C26-D3E9-A2C1-A087646BF4FC}"/>
              </a:ext>
            </a:extLst>
          </p:cNvPr>
          <p:cNvSpPr/>
          <p:nvPr/>
        </p:nvSpPr>
        <p:spPr>
          <a:xfrm>
            <a:off x="4999481" y="2857501"/>
            <a:ext cx="5320145" cy="161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ism:ItemStateMachine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86AEE5-3434-9972-3144-A6D436DF75B2}"/>
              </a:ext>
            </a:extLst>
          </p:cNvPr>
          <p:cNvSpPr/>
          <p:nvPr/>
        </p:nvSpPr>
        <p:spPr>
          <a:xfrm>
            <a:off x="4999481" y="4657361"/>
            <a:ext cx="5320145" cy="161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ism:ItemStateMachine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58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9C2BEABC-33DF-48AC-8F80-99DBDC5207F1}"/>
              </a:ext>
            </a:extLst>
          </p:cNvPr>
          <p:cNvGrpSpPr>
            <a:grpSpLocks/>
          </p:cNvGrpSpPr>
          <p:nvPr/>
        </p:nvGrpSpPr>
        <p:grpSpPr bwMode="auto">
          <a:xfrm>
            <a:off x="1863741" y="624311"/>
            <a:ext cx="1630198" cy="523195"/>
            <a:chOff x="3381" y="2042"/>
            <a:chExt cx="1336" cy="322"/>
          </a:xfrm>
        </p:grpSpPr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F0F2ADD7-E43C-41DA-BB52-CB3FFDE29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2042"/>
              <a:ext cx="1336" cy="32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b="1" dirty="0"/>
                <a:t>System</a:t>
              </a:r>
              <a:br>
                <a:rPr lang="de-AT" sz="1400" b="1" dirty="0"/>
              </a:br>
              <a:endParaRPr lang="de-AT" sz="1400" b="1" dirty="0"/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2E519B95-6A21-4D27-8171-F4C9B2EE5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2252"/>
              <a:ext cx="1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</p:grpSp>
      <p:cxnSp>
        <p:nvCxnSpPr>
          <p:cNvPr id="8" name="Gewinkelte Verbindung 48">
            <a:extLst>
              <a:ext uri="{FF2B5EF4-FFF2-40B4-BE49-F238E27FC236}">
                <a16:creationId xmlns:a16="http://schemas.microsoft.com/office/drawing/2014/main" id="{310E18F7-1B07-4030-A80F-C4A0AF8F7F0C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rot="5400000" flipH="1" flipV="1">
            <a:off x="1597907" y="1108899"/>
            <a:ext cx="1042326" cy="111954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EAAE87BC-D8ED-4909-85BC-DC08040295F0}"/>
              </a:ext>
            </a:extLst>
          </p:cNvPr>
          <p:cNvSpPr txBox="1"/>
          <p:nvPr/>
        </p:nvSpPr>
        <p:spPr>
          <a:xfrm>
            <a:off x="299214" y="1580429"/>
            <a:ext cx="1259632" cy="45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AT" sz="1400" dirty="0"/>
              <a:t>1..*</a:t>
            </a:r>
            <a:br>
              <a:rPr lang="de-AT" sz="1400" dirty="0"/>
            </a:br>
            <a:r>
              <a:rPr lang="de-AT" sz="1400" dirty="0" err="1"/>
              <a:t>printers</a:t>
            </a:r>
            <a:endParaRPr lang="en-IE" sz="14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BE6C66C-C694-40A5-BBBC-5A77781685A0}"/>
              </a:ext>
            </a:extLst>
          </p:cNvPr>
          <p:cNvGrpSpPr/>
          <p:nvPr/>
        </p:nvGrpSpPr>
        <p:grpSpPr>
          <a:xfrm>
            <a:off x="446173" y="2189832"/>
            <a:ext cx="2232667" cy="1395880"/>
            <a:chOff x="6669904" y="425916"/>
            <a:chExt cx="2232667" cy="1395880"/>
          </a:xfrm>
        </p:grpSpPr>
        <p:grpSp>
          <p:nvGrpSpPr>
            <p:cNvPr id="2" name="Group 11">
              <a:extLst>
                <a:ext uri="{FF2B5EF4-FFF2-40B4-BE49-F238E27FC236}">
                  <a16:creationId xmlns:a16="http://schemas.microsoft.com/office/drawing/2014/main" id="{D54CC98B-749B-4305-AE35-B970FA872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0811" y="425916"/>
              <a:ext cx="2231760" cy="1091884"/>
              <a:chOff x="3381" y="2042"/>
              <a:chExt cx="1829" cy="672"/>
            </a:xfrm>
          </p:grpSpPr>
          <p:sp>
            <p:nvSpPr>
              <p:cNvPr id="3" name="Text Box 12">
                <a:extLst>
                  <a:ext uri="{FF2B5EF4-FFF2-40B4-BE49-F238E27FC236}">
                    <a16:creationId xmlns:a16="http://schemas.microsoft.com/office/drawing/2014/main" id="{214A0A88-0D83-45A5-8AA6-03BE855649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042"/>
                <a:ext cx="1823" cy="6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AT" sz="1400" b="1" dirty="0"/>
                  <a:t>3DPrinter</a:t>
                </a:r>
                <a:br>
                  <a:rPr lang="de-AT" sz="1400" b="1" dirty="0"/>
                </a:br>
                <a:endParaRPr lang="de-AT" sz="700" dirty="0"/>
              </a:p>
              <a:p>
                <a:r>
                  <a:rPr lang="de-AT" sz="1400" dirty="0" err="1"/>
                  <a:t>id</a:t>
                </a:r>
                <a:r>
                  <a:rPr lang="de-AT" sz="1400" dirty="0"/>
                  <a:t>: String [1..1]</a:t>
                </a:r>
              </a:p>
              <a:p>
                <a:r>
                  <a:rPr lang="de-AT" sz="1400" dirty="0" err="1"/>
                  <a:t>temp</a:t>
                </a:r>
                <a:r>
                  <a:rPr lang="de-AT" sz="1400" dirty="0"/>
                  <a:t> : </a:t>
                </a:r>
                <a:r>
                  <a:rPr lang="de-AT" sz="1400" dirty="0" err="1"/>
                  <a:t>Float</a:t>
                </a:r>
                <a:r>
                  <a:rPr lang="de-AT" sz="1400" dirty="0"/>
                  <a:t> [1..1]</a:t>
                </a:r>
              </a:p>
              <a:p>
                <a:r>
                  <a:rPr lang="de-AT" sz="1400" dirty="0" err="1"/>
                  <a:t>isActive</a:t>
                </a:r>
                <a:r>
                  <a:rPr lang="de-AT" sz="1400" dirty="0"/>
                  <a:t> : Boolean [1..1]</a:t>
                </a:r>
              </a:p>
            </p:txBody>
          </p:sp>
          <p:sp>
            <p:nvSpPr>
              <p:cNvPr id="4" name="Line 13">
                <a:extLst>
                  <a:ext uri="{FF2B5EF4-FFF2-40B4-BE49-F238E27FC236}">
                    <a16:creationId xmlns:a16="http://schemas.microsoft.com/office/drawing/2014/main" id="{8ED88C78-B2A3-4FFC-B54B-19C97B91D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1" y="2252"/>
                <a:ext cx="18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AT"/>
              </a:p>
            </p:txBody>
          </p:sp>
        </p:grp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0A6F7D39-4E1F-412C-88C0-311850A0A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9904" y="1514019"/>
              <a:ext cx="2225347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AT" sz="1400" dirty="0" err="1"/>
                <a:t>run</a:t>
              </a:r>
              <a:r>
                <a:rPr lang="de-AT" sz="1400" dirty="0"/>
                <a:t>() : </a:t>
              </a:r>
              <a:r>
                <a:rPr lang="de-AT" sz="1400" dirty="0" err="1"/>
                <a:t>void</a:t>
              </a:r>
              <a:endParaRPr lang="de-AT" sz="1400" dirty="0"/>
            </a:p>
          </p:txBody>
        </p:sp>
      </p:grpSp>
      <p:cxnSp>
        <p:nvCxnSpPr>
          <p:cNvPr id="14" name="Gewinkelte Verbindung 48">
            <a:extLst>
              <a:ext uri="{FF2B5EF4-FFF2-40B4-BE49-F238E27FC236}">
                <a16:creationId xmlns:a16="http://schemas.microsoft.com/office/drawing/2014/main" id="{08796417-C921-4DC4-8501-BA4077EB9C38}"/>
              </a:ext>
            </a:extLst>
          </p:cNvPr>
          <p:cNvCxnSpPr>
            <a:cxnSpLocks/>
            <a:stCxn id="21" idx="0"/>
            <a:endCxn id="6" idx="2"/>
          </p:cNvCxnSpPr>
          <p:nvPr/>
        </p:nvCxnSpPr>
        <p:spPr>
          <a:xfrm rot="16200000" flipV="1">
            <a:off x="2768556" y="1057790"/>
            <a:ext cx="1042326" cy="122175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1">
            <a:extLst>
              <a:ext uri="{FF2B5EF4-FFF2-40B4-BE49-F238E27FC236}">
                <a16:creationId xmlns:a16="http://schemas.microsoft.com/office/drawing/2014/main" id="{1A1AF87C-A2AF-42E7-9FCA-9DFABA77020D}"/>
              </a:ext>
            </a:extLst>
          </p:cNvPr>
          <p:cNvGrpSpPr>
            <a:grpSpLocks/>
          </p:cNvGrpSpPr>
          <p:nvPr/>
        </p:nvGrpSpPr>
        <p:grpSpPr bwMode="auto">
          <a:xfrm>
            <a:off x="2788378" y="2189832"/>
            <a:ext cx="2231760" cy="630433"/>
            <a:chOff x="3381" y="2042"/>
            <a:chExt cx="1829" cy="388"/>
          </a:xfrm>
        </p:grpSpPr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D166176A-5943-43E3-B997-CFE8C47F1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2042"/>
              <a:ext cx="1823" cy="3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b="1" dirty="0"/>
                <a:t>Item</a:t>
              </a:r>
              <a:br>
                <a:rPr lang="de-AT" sz="1400" b="1" dirty="0"/>
              </a:br>
              <a:endParaRPr lang="de-AT" sz="700" dirty="0"/>
            </a:p>
            <a:p>
              <a:r>
                <a:rPr lang="de-AT" sz="1400" dirty="0" err="1"/>
                <a:t>id</a:t>
              </a:r>
              <a:r>
                <a:rPr lang="de-AT" sz="1400" dirty="0"/>
                <a:t>: String [1..1]</a:t>
              </a: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05AF10D0-8CF7-4245-BB52-DA89D9A75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2252"/>
              <a:ext cx="18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</p:grpSp>
      <p:cxnSp>
        <p:nvCxnSpPr>
          <p:cNvPr id="26" name="Gewinkelte Verbindung 48">
            <a:extLst>
              <a:ext uri="{FF2B5EF4-FFF2-40B4-BE49-F238E27FC236}">
                <a16:creationId xmlns:a16="http://schemas.microsoft.com/office/drawing/2014/main" id="{DB71F234-2671-4F92-86C1-3536EA186FD8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3690247" y="136099"/>
            <a:ext cx="1042326" cy="306514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B004E88-F2F5-40FF-9A18-4A72D995FE6E}"/>
              </a:ext>
            </a:extLst>
          </p:cNvPr>
          <p:cNvSpPr txBox="1"/>
          <p:nvPr/>
        </p:nvSpPr>
        <p:spPr>
          <a:xfrm>
            <a:off x="5465551" y="2115134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dirty="0"/>
              <a:t>…</a:t>
            </a:r>
          </a:p>
        </p:txBody>
      </p:sp>
      <p:pic>
        <p:nvPicPr>
          <p:cNvPr id="42" name="Picture 4" descr="Bildergebnis für 3d Drucker">
            <a:extLst>
              <a:ext uri="{FF2B5EF4-FFF2-40B4-BE49-F238E27FC236}">
                <a16:creationId xmlns:a16="http://schemas.microsoft.com/office/drawing/2014/main" id="{15E476D8-BA0B-4A65-82F9-6D9846597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82" y="2189832"/>
            <a:ext cx="426635" cy="3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Bildergebnis für explosion diagram">
            <a:extLst>
              <a:ext uri="{FF2B5EF4-FFF2-40B4-BE49-F238E27FC236}">
                <a16:creationId xmlns:a16="http://schemas.microsoft.com/office/drawing/2014/main" id="{190952D1-0ED3-4819-9432-7038D78F4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3" t="69627" r="5633" b="10119"/>
          <a:stretch/>
        </p:blipFill>
        <p:spPr bwMode="auto">
          <a:xfrm>
            <a:off x="4109196" y="2213496"/>
            <a:ext cx="382586" cy="3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04942D82-BE87-40ED-A388-0F15626E8C8D}"/>
              </a:ext>
            </a:extLst>
          </p:cNvPr>
          <p:cNvSpPr txBox="1"/>
          <p:nvPr/>
        </p:nvSpPr>
        <p:spPr>
          <a:xfrm>
            <a:off x="2605134" y="1691411"/>
            <a:ext cx="1259632" cy="45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AT" sz="1400" dirty="0"/>
              <a:t>0..*</a:t>
            </a:r>
            <a:br>
              <a:rPr lang="de-AT" sz="1400" dirty="0"/>
            </a:br>
            <a:r>
              <a:rPr lang="de-AT" sz="1400" dirty="0" err="1"/>
              <a:t>items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19541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ildergebnis für 3d Drucker">
            <a:extLst>
              <a:ext uri="{FF2B5EF4-FFF2-40B4-BE49-F238E27FC236}">
                <a16:creationId xmlns:a16="http://schemas.microsoft.com/office/drawing/2014/main" id="{4408D169-4792-4912-9D5B-6629C4A6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2" y="559152"/>
            <a:ext cx="426635" cy="3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454E682-5009-4D70-BE84-B44FEE7D1E5C}"/>
              </a:ext>
            </a:extLst>
          </p:cNvPr>
          <p:cNvSpPr/>
          <p:nvPr/>
        </p:nvSpPr>
        <p:spPr>
          <a:xfrm>
            <a:off x="655119" y="102108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7D66A7E-25B3-4FA2-A1E1-DEF150FB2869}"/>
              </a:ext>
            </a:extLst>
          </p:cNvPr>
          <p:cNvSpPr/>
          <p:nvPr/>
        </p:nvSpPr>
        <p:spPr>
          <a:xfrm>
            <a:off x="1257300" y="846968"/>
            <a:ext cx="12420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Idle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E54CCC4-81EB-490D-8D24-90CFC942C85E}"/>
              </a:ext>
            </a:extLst>
          </p:cNvPr>
          <p:cNvSpPr/>
          <p:nvPr/>
        </p:nvSpPr>
        <p:spPr>
          <a:xfrm>
            <a:off x="4084320" y="8469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Preheating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366AB1B-DD37-4B0C-88A8-F33E23DFC6FE}"/>
              </a:ext>
            </a:extLst>
          </p:cNvPr>
          <p:cNvSpPr/>
          <p:nvPr/>
        </p:nvSpPr>
        <p:spPr>
          <a:xfrm>
            <a:off x="7075172" y="8469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962B280-3BE6-46AE-ADD7-D02D17AB00E6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835119" y="1111080"/>
            <a:ext cx="42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F2BAF5-14D0-46CD-B82F-186A15AAEE0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499360" y="1111080"/>
            <a:ext cx="158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CD5A20B-E712-42F0-B0CA-CDFA273450A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478780" y="1111080"/>
            <a:ext cx="159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CE254987-B394-4EA5-A920-5D1A179A427E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4825366" y="-1571844"/>
            <a:ext cx="12700" cy="58940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FEFADB7-4929-4E18-8980-ED1B0B3B77B9}"/>
              </a:ext>
            </a:extLst>
          </p:cNvPr>
          <p:cNvSpPr txBox="1"/>
          <p:nvPr/>
        </p:nvSpPr>
        <p:spPr>
          <a:xfrm>
            <a:off x="2689860" y="793488"/>
            <a:ext cx="98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startRun</a:t>
            </a:r>
            <a:endParaRPr lang="de-AT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1B20F0B-FC5D-4D43-A529-696ABF5801D5}"/>
              </a:ext>
            </a:extLst>
          </p:cNvPr>
          <p:cNvSpPr txBox="1"/>
          <p:nvPr/>
        </p:nvSpPr>
        <p:spPr>
          <a:xfrm>
            <a:off x="5547360" y="771847"/>
            <a:ext cx="13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startPrinting</a:t>
            </a:r>
            <a:endParaRPr lang="de-AT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E010BAF-CED4-4434-BCB9-FF384078B7C6}"/>
              </a:ext>
            </a:extLst>
          </p:cNvPr>
          <p:cNvSpPr txBox="1"/>
          <p:nvPr/>
        </p:nvSpPr>
        <p:spPr>
          <a:xfrm>
            <a:off x="4290357" y="1577607"/>
            <a:ext cx="16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finishedPrinting</a:t>
            </a:r>
            <a:endParaRPr lang="de-AT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76E77256-0FB9-4910-9846-9BD614BA3D4C}"/>
              </a:ext>
            </a:extLst>
          </p:cNvPr>
          <p:cNvSpPr/>
          <p:nvPr/>
        </p:nvSpPr>
        <p:spPr>
          <a:xfrm>
            <a:off x="655119" y="29718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BDA7EB6-0310-4E54-B366-576E8C13BCE0}"/>
              </a:ext>
            </a:extLst>
          </p:cNvPr>
          <p:cNvSpPr/>
          <p:nvPr/>
        </p:nvSpPr>
        <p:spPr>
          <a:xfrm>
            <a:off x="1257300" y="2797688"/>
            <a:ext cx="12420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Undefined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AA9E7822-2013-4C42-AA9F-C348C274BF2E}"/>
              </a:ext>
            </a:extLst>
          </p:cNvPr>
          <p:cNvSpPr/>
          <p:nvPr/>
        </p:nvSpPr>
        <p:spPr>
          <a:xfrm>
            <a:off x="3185160" y="279768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94986AC3-29C9-41C7-8441-E1CB89292BBB}"/>
              </a:ext>
            </a:extLst>
          </p:cNvPr>
          <p:cNvSpPr/>
          <p:nvPr/>
        </p:nvSpPr>
        <p:spPr>
          <a:xfrm>
            <a:off x="5063492" y="279768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Processed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CD3F217-C515-43D3-8EFD-D28384F5CAA5}"/>
              </a:ext>
            </a:extLst>
          </p:cNvPr>
          <p:cNvCxnSpPr>
            <a:stCxn id="26" idx="6"/>
            <a:endCxn id="27" idx="1"/>
          </p:cNvCxnSpPr>
          <p:nvPr/>
        </p:nvCxnSpPr>
        <p:spPr>
          <a:xfrm>
            <a:off x="835119" y="3061800"/>
            <a:ext cx="42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910D3FF-E78F-41F9-B01C-CCA65F0017D8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499360" y="30618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7A0C43A-0EC0-4711-84DF-E3EF075A9A4B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579620" y="3061800"/>
            <a:ext cx="483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2" descr="Bildergebnis für explosion diagram">
            <a:extLst>
              <a:ext uri="{FF2B5EF4-FFF2-40B4-BE49-F238E27FC236}">
                <a16:creationId xmlns:a16="http://schemas.microsoft.com/office/drawing/2014/main" id="{F4DD4608-84FD-40FD-81DB-3199EA0283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3" t="69627" r="5633" b="10119"/>
          <a:stretch/>
        </p:blipFill>
        <p:spPr bwMode="auto">
          <a:xfrm>
            <a:off x="553826" y="2540475"/>
            <a:ext cx="382586" cy="3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FB765768-96FE-45DE-9F03-3D592B4F5F0E}"/>
              </a:ext>
            </a:extLst>
          </p:cNvPr>
          <p:cNvSpPr/>
          <p:nvPr/>
        </p:nvSpPr>
        <p:spPr>
          <a:xfrm>
            <a:off x="6713113" y="29718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3CC7789-4907-459E-93EB-DDA36B565525}"/>
              </a:ext>
            </a:extLst>
          </p:cNvPr>
          <p:cNvCxnSpPr>
            <a:cxnSpLocks/>
            <a:stCxn id="29" idx="3"/>
            <a:endCxn id="43" idx="2"/>
          </p:cNvCxnSpPr>
          <p:nvPr/>
        </p:nvCxnSpPr>
        <p:spPr>
          <a:xfrm>
            <a:off x="6457952" y="3061800"/>
            <a:ext cx="203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778AF99F-F2D5-4C26-BC78-3D308396C395}"/>
              </a:ext>
            </a:extLst>
          </p:cNvPr>
          <p:cNvSpPr/>
          <p:nvPr/>
        </p:nvSpPr>
        <p:spPr>
          <a:xfrm>
            <a:off x="6661448" y="2917800"/>
            <a:ext cx="288000" cy="288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07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5C1E71C-63D4-4800-AEE5-3538F3ABBC09}"/>
              </a:ext>
            </a:extLst>
          </p:cNvPr>
          <p:cNvGrpSpPr/>
          <p:nvPr/>
        </p:nvGrpSpPr>
        <p:grpSpPr>
          <a:xfrm>
            <a:off x="468434" y="399118"/>
            <a:ext cx="1599978" cy="3828385"/>
            <a:chOff x="2944934" y="879178"/>
            <a:chExt cx="1599978" cy="3828385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BBE6C66C-C694-40A5-BBBC-5A77781685A0}"/>
                </a:ext>
              </a:extLst>
            </p:cNvPr>
            <p:cNvGrpSpPr/>
            <p:nvPr/>
          </p:nvGrpSpPr>
          <p:grpSpPr>
            <a:xfrm>
              <a:off x="2944934" y="879178"/>
              <a:ext cx="1599978" cy="3828385"/>
              <a:chOff x="6669305" y="425910"/>
              <a:chExt cx="1599978" cy="1617337"/>
            </a:xfrm>
          </p:grpSpPr>
          <p:grpSp>
            <p:nvGrpSpPr>
              <p:cNvPr id="2" name="Group 11">
                <a:extLst>
                  <a:ext uri="{FF2B5EF4-FFF2-40B4-BE49-F238E27FC236}">
                    <a16:creationId xmlns:a16="http://schemas.microsoft.com/office/drawing/2014/main" id="{D54CC98B-749B-4305-AE35-B970FA8725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70811" y="425910"/>
                <a:ext cx="1598472" cy="630432"/>
                <a:chOff x="3381" y="2042"/>
                <a:chExt cx="1310" cy="388"/>
              </a:xfrm>
            </p:grpSpPr>
            <p:sp>
              <p:nvSpPr>
                <p:cNvPr id="3" name="Text Box 12">
                  <a:extLst>
                    <a:ext uri="{FF2B5EF4-FFF2-40B4-BE49-F238E27FC236}">
                      <a16:creationId xmlns:a16="http://schemas.microsoft.com/office/drawing/2014/main" id="{214A0A88-0D83-45A5-8AA6-03BE855649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1" y="2042"/>
                  <a:ext cx="1310" cy="3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AT" sz="1400" b="1" dirty="0"/>
                    <a:t>3DPrinter</a:t>
                  </a:r>
                  <a:br>
                    <a:rPr lang="de-AT" sz="1400" b="1" dirty="0"/>
                  </a:br>
                  <a:endParaRPr lang="de-AT" sz="700" dirty="0"/>
                </a:p>
                <a:p>
                  <a:r>
                    <a:rPr lang="de-AT" sz="1400" dirty="0" err="1"/>
                    <a:t>id</a:t>
                  </a:r>
                  <a:r>
                    <a:rPr lang="de-AT" sz="1400" dirty="0"/>
                    <a:t>: String [1..1]</a:t>
                  </a:r>
                </a:p>
                <a:p>
                  <a:r>
                    <a:rPr lang="de-AT" sz="1400" dirty="0" err="1"/>
                    <a:t>temp</a:t>
                  </a:r>
                  <a:r>
                    <a:rPr lang="de-AT" sz="1400" dirty="0"/>
                    <a:t> 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 [1..1]</a:t>
                  </a:r>
                </a:p>
                <a:p>
                  <a:r>
                    <a:rPr lang="de-AT" sz="1400" dirty="0"/>
                    <a:t>x: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[1..1]</a:t>
                  </a:r>
                </a:p>
                <a:p>
                  <a:r>
                    <a:rPr lang="de-AT" sz="1400" dirty="0"/>
                    <a:t>y: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[1..1]</a:t>
                  </a:r>
                </a:p>
                <a:p>
                  <a:r>
                    <a:rPr lang="de-AT" sz="1400" dirty="0"/>
                    <a:t>z: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[1..1]</a:t>
                  </a:r>
                </a:p>
              </p:txBody>
            </p:sp>
            <p:sp>
              <p:nvSpPr>
                <p:cNvPr id="4" name="Line 13">
                  <a:extLst>
                    <a:ext uri="{FF2B5EF4-FFF2-40B4-BE49-F238E27FC236}">
                      <a16:creationId xmlns:a16="http://schemas.microsoft.com/office/drawing/2014/main" id="{8ED88C78-B2A3-4FFC-B54B-19C97B91D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1" y="2134"/>
                  <a:ext cx="131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AT"/>
                </a:p>
              </p:txBody>
            </p:sp>
          </p:grpSp>
          <p:sp>
            <p:nvSpPr>
              <p:cNvPr id="10" name="Text Box 12">
                <a:extLst>
                  <a:ext uri="{FF2B5EF4-FFF2-40B4-BE49-F238E27FC236}">
                    <a16:creationId xmlns:a16="http://schemas.microsoft.com/office/drawing/2014/main" id="{0A6F7D39-4E1F-412C-88C0-311850A0A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9305" y="1731192"/>
                <a:ext cx="1598473" cy="3120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AT" sz="1400" dirty="0"/>
                  <a:t>&lt;&lt;</a:t>
                </a:r>
                <a:r>
                  <a:rPr lang="de-AT" sz="1400" dirty="0" err="1"/>
                  <a:t>outSignals</a:t>
                </a:r>
                <a:r>
                  <a:rPr lang="de-AT" sz="1400" dirty="0"/>
                  <a:t>&gt;&gt;</a:t>
                </a:r>
              </a:p>
              <a:p>
                <a:r>
                  <a:rPr lang="de-AT" sz="1400" dirty="0" err="1"/>
                  <a:t>finished</a:t>
                </a:r>
                <a:endParaRPr lang="de-AT" sz="1400" dirty="0"/>
              </a:p>
              <a:p>
                <a:r>
                  <a:rPr lang="de-AT" sz="1400" dirty="0" err="1"/>
                  <a:t>error</a:t>
                </a:r>
                <a:endParaRPr lang="de-AT" sz="1400" dirty="0"/>
              </a:p>
            </p:txBody>
          </p:sp>
        </p:grp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1D3D8EA8-A333-4E16-8DE4-A53B79132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234" y="2371474"/>
              <a:ext cx="1598472" cy="160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dirty="0"/>
                <a:t>&lt;&lt;</a:t>
              </a:r>
              <a:r>
                <a:rPr lang="de-AT" sz="1400" dirty="0" err="1"/>
                <a:t>inSignals</a:t>
              </a:r>
              <a:r>
                <a:rPr lang="de-AT" sz="1400" dirty="0"/>
                <a:t>&gt;&gt;</a:t>
              </a:r>
            </a:p>
            <a:p>
              <a:r>
                <a:rPr lang="de-AT" sz="1400" dirty="0"/>
                <a:t>connect</a:t>
              </a:r>
            </a:p>
            <a:p>
              <a:r>
                <a:rPr lang="de-AT" sz="1400" dirty="0" err="1"/>
                <a:t>sendCADFile</a:t>
              </a:r>
              <a:endParaRPr lang="de-AT" sz="1400" dirty="0"/>
            </a:p>
            <a:p>
              <a:r>
                <a:rPr lang="de-AT" sz="1400" dirty="0" err="1"/>
                <a:t>print</a:t>
              </a:r>
              <a:endParaRPr lang="de-AT" sz="1400" dirty="0"/>
            </a:p>
            <a:p>
              <a:r>
                <a:rPr lang="de-AT" sz="1400" dirty="0"/>
                <a:t>pause</a:t>
              </a:r>
            </a:p>
            <a:p>
              <a:r>
                <a:rPr lang="de-AT" sz="1400" dirty="0" err="1"/>
                <a:t>stop</a:t>
              </a:r>
              <a:r>
                <a:rPr lang="de-AT" sz="1400" dirty="0"/>
                <a:t> </a:t>
              </a:r>
            </a:p>
            <a:p>
              <a:r>
                <a:rPr lang="de-AT" sz="1400" dirty="0" err="1"/>
                <a:t>reset</a:t>
              </a:r>
              <a:endParaRPr lang="de-AT" sz="1400" dirty="0"/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9510EBB2-4E99-4C0C-8035-3BC7EE783A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1" r="8159" b="12593"/>
          <a:stretch/>
        </p:blipFill>
        <p:spPr>
          <a:xfrm>
            <a:off x="1735493" y="431203"/>
            <a:ext cx="250326" cy="303952"/>
          </a:xfrm>
          <a:prstGeom prst="rect">
            <a:avLst/>
          </a:prstGeom>
        </p:spPr>
      </p:pic>
      <p:pic>
        <p:nvPicPr>
          <p:cNvPr id="14" name="Picture 4" descr="Bildergebnis für 3d Drucker">
            <a:extLst>
              <a:ext uri="{FF2B5EF4-FFF2-40B4-BE49-F238E27FC236}">
                <a16:creationId xmlns:a16="http://schemas.microsoft.com/office/drawing/2014/main" id="{914490A5-9145-41B9-B777-F4DC536AF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540" y="735155"/>
            <a:ext cx="426635" cy="3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43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FCCC9E6-9C7B-419C-9D20-E9D8A219D681}"/>
              </a:ext>
            </a:extLst>
          </p:cNvPr>
          <p:cNvCxnSpPr/>
          <p:nvPr/>
        </p:nvCxnSpPr>
        <p:spPr>
          <a:xfrm>
            <a:off x="2078181" y="1683366"/>
            <a:ext cx="0" cy="337816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7A2F59B3-95BE-4A17-9441-1FFD13DA74C2}"/>
              </a:ext>
            </a:extLst>
          </p:cNvPr>
          <p:cNvCxnSpPr/>
          <p:nvPr/>
        </p:nvCxnSpPr>
        <p:spPr>
          <a:xfrm>
            <a:off x="5338621" y="1683366"/>
            <a:ext cx="0" cy="337816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5BF733F6-6D1B-435A-8FA7-5D1B9EED220A}"/>
              </a:ext>
            </a:extLst>
          </p:cNvPr>
          <p:cNvSpPr txBox="1"/>
          <p:nvPr/>
        </p:nvSpPr>
        <p:spPr>
          <a:xfrm>
            <a:off x="1241037" y="3172391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dirty="0"/>
              <a:t>…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40B80F57-DB69-4243-AD1F-C76E894D79A8}"/>
              </a:ext>
            </a:extLst>
          </p:cNvPr>
          <p:cNvSpPr txBox="1"/>
          <p:nvPr/>
        </p:nvSpPr>
        <p:spPr>
          <a:xfrm>
            <a:off x="8871071" y="3172391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dirty="0"/>
              <a:t>…</a:t>
            </a: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381D472-9A8E-487E-B586-AAF30F940E2E}"/>
              </a:ext>
            </a:extLst>
          </p:cNvPr>
          <p:cNvCxnSpPr/>
          <p:nvPr/>
        </p:nvCxnSpPr>
        <p:spPr>
          <a:xfrm>
            <a:off x="8608290" y="1683366"/>
            <a:ext cx="0" cy="337816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9E420EB4-AB68-40B0-A26C-9BD40EC5663E}"/>
              </a:ext>
            </a:extLst>
          </p:cNvPr>
          <p:cNvSpPr txBox="1"/>
          <p:nvPr/>
        </p:nvSpPr>
        <p:spPr>
          <a:xfrm>
            <a:off x="2171836" y="1683366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</a:t>
            </a:r>
            <a:r>
              <a:rPr lang="de-AT" sz="2000" baseline="-25000" dirty="0"/>
              <a:t>1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14DBEE6-E579-49B7-924E-CAA19D61FD4E}"/>
              </a:ext>
            </a:extLst>
          </p:cNvPr>
          <p:cNvSpPr txBox="1"/>
          <p:nvPr/>
        </p:nvSpPr>
        <p:spPr>
          <a:xfrm>
            <a:off x="5995684" y="1683015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</a:t>
            </a:r>
            <a:r>
              <a:rPr lang="de-AT" sz="2000" baseline="-25000" dirty="0"/>
              <a:t>2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474F536-25B1-42E4-832A-2E06644DF5A9}"/>
              </a:ext>
            </a:extLst>
          </p:cNvPr>
          <p:cNvSpPr txBox="1"/>
          <p:nvPr/>
        </p:nvSpPr>
        <p:spPr>
          <a:xfrm>
            <a:off x="8746823" y="1683015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</a:t>
            </a:r>
            <a:r>
              <a:rPr lang="de-AT" sz="2000" baseline="-25000" dirty="0"/>
              <a:t>3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6558DE76-8876-4FA7-AB80-2109445A8C34}"/>
              </a:ext>
            </a:extLst>
          </p:cNvPr>
          <p:cNvSpPr txBox="1"/>
          <p:nvPr/>
        </p:nvSpPr>
        <p:spPr>
          <a:xfrm>
            <a:off x="1151665" y="1683015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</a:t>
            </a:r>
            <a:r>
              <a:rPr lang="de-AT" sz="2000" baseline="-25000" dirty="0"/>
              <a:t>0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0FCD7CAD-B959-4054-8D4B-26A87F71127B}"/>
              </a:ext>
            </a:extLst>
          </p:cNvPr>
          <p:cNvSpPr/>
          <p:nvPr/>
        </p:nvSpPr>
        <p:spPr>
          <a:xfrm>
            <a:off x="4683858" y="3172391"/>
            <a:ext cx="1302195" cy="4001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print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775EF63-5221-494A-8948-257603F0D8C8}"/>
              </a:ext>
            </a:extLst>
          </p:cNvPr>
          <p:cNvSpPr/>
          <p:nvPr/>
        </p:nvSpPr>
        <p:spPr>
          <a:xfrm>
            <a:off x="2726958" y="4425401"/>
            <a:ext cx="1663290" cy="5541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operational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94F56634-24D8-4544-81A2-8D960EAE93D2}"/>
              </a:ext>
            </a:extLst>
          </p:cNvPr>
          <p:cNvSpPr/>
          <p:nvPr/>
        </p:nvSpPr>
        <p:spPr>
          <a:xfrm>
            <a:off x="6281434" y="4425401"/>
            <a:ext cx="1663290" cy="5541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printing</a:t>
            </a:r>
            <a:endParaRPr lang="de-AT" dirty="0">
              <a:solidFill>
                <a:schemeClr val="tx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1DEBDC6-EAD0-45FC-A755-2BD4F33E9EA9}"/>
              </a:ext>
            </a:extLst>
          </p:cNvPr>
          <p:cNvGrpSpPr/>
          <p:nvPr/>
        </p:nvGrpSpPr>
        <p:grpSpPr>
          <a:xfrm>
            <a:off x="2330114" y="2579269"/>
            <a:ext cx="2231760" cy="1492290"/>
            <a:chOff x="2330114" y="2579269"/>
            <a:chExt cx="2231760" cy="1492290"/>
          </a:xfrm>
        </p:grpSpPr>
        <p:grpSp>
          <p:nvGrpSpPr>
            <p:cNvPr id="56" name="Group 11">
              <a:extLst>
                <a:ext uri="{FF2B5EF4-FFF2-40B4-BE49-F238E27FC236}">
                  <a16:creationId xmlns:a16="http://schemas.microsoft.com/office/drawing/2014/main" id="{29DCE8EF-719D-43B7-9936-00E6F6BE1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114" y="2579269"/>
              <a:ext cx="2231760" cy="1492290"/>
              <a:chOff x="3381" y="2042"/>
              <a:chExt cx="1829" cy="388"/>
            </a:xfrm>
          </p:grpSpPr>
          <p:sp>
            <p:nvSpPr>
              <p:cNvPr id="58" name="Text Box 12">
                <a:extLst>
                  <a:ext uri="{FF2B5EF4-FFF2-40B4-BE49-F238E27FC236}">
                    <a16:creationId xmlns:a16="http://schemas.microsoft.com/office/drawing/2014/main" id="{9A5115D6-E379-4F16-BC16-86B58F20E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042"/>
                <a:ext cx="1823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AT" sz="1400" b="1" dirty="0"/>
                  <a:t>p1: 3DPrinter</a:t>
                </a:r>
                <a:br>
                  <a:rPr lang="de-AT" sz="1400" b="1" dirty="0"/>
                </a:br>
                <a:endParaRPr lang="de-AT" sz="700" dirty="0"/>
              </a:p>
              <a:p>
                <a:r>
                  <a:rPr lang="de-AT" sz="1400" dirty="0" err="1"/>
                  <a:t>id</a:t>
                </a:r>
                <a:r>
                  <a:rPr lang="de-AT" sz="1400" dirty="0"/>
                  <a:t>: Printer1</a:t>
                </a:r>
              </a:p>
              <a:p>
                <a:r>
                  <a:rPr lang="de-AT" sz="1400" dirty="0" err="1"/>
                  <a:t>temp</a:t>
                </a:r>
                <a:r>
                  <a:rPr lang="de-AT" sz="1400" dirty="0"/>
                  <a:t> : 35</a:t>
                </a:r>
              </a:p>
              <a:p>
                <a:r>
                  <a:rPr lang="de-AT" sz="1400" dirty="0"/>
                  <a:t>x: 0</a:t>
                </a:r>
              </a:p>
              <a:p>
                <a:r>
                  <a:rPr lang="de-AT" sz="1400" dirty="0"/>
                  <a:t>y: 0</a:t>
                </a:r>
              </a:p>
              <a:p>
                <a:r>
                  <a:rPr lang="de-AT" sz="1400" dirty="0"/>
                  <a:t>z: 0</a:t>
                </a:r>
              </a:p>
            </p:txBody>
          </p:sp>
          <p:sp>
            <p:nvSpPr>
              <p:cNvPr id="59" name="Line 13">
                <a:extLst>
                  <a:ext uri="{FF2B5EF4-FFF2-40B4-BE49-F238E27FC236}">
                    <a16:creationId xmlns:a16="http://schemas.microsoft.com/office/drawing/2014/main" id="{60C1A16A-FB13-4375-8994-D94E7DAC7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1" y="2134"/>
                <a:ext cx="18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AT"/>
              </a:p>
            </p:txBody>
          </p:sp>
        </p:grp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3A9740BB-FAFE-4B0A-8596-EE4567C8D7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1" r="8159" b="12593"/>
            <a:stretch/>
          </p:blipFill>
          <p:spPr>
            <a:xfrm>
              <a:off x="4067742" y="2603591"/>
              <a:ext cx="250326" cy="303952"/>
            </a:xfrm>
            <a:prstGeom prst="rect">
              <a:avLst/>
            </a:prstGeom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625A737-0EBA-48B2-BC7A-F1A5044CDAC4}"/>
              </a:ext>
            </a:extLst>
          </p:cNvPr>
          <p:cNvGrpSpPr/>
          <p:nvPr/>
        </p:nvGrpSpPr>
        <p:grpSpPr>
          <a:xfrm>
            <a:off x="6150395" y="2579269"/>
            <a:ext cx="2231760" cy="1492290"/>
            <a:chOff x="6150395" y="2579269"/>
            <a:chExt cx="2231760" cy="1492290"/>
          </a:xfrm>
        </p:grpSpPr>
        <p:grpSp>
          <p:nvGrpSpPr>
            <p:cNvPr id="94" name="Group 11">
              <a:extLst>
                <a:ext uri="{FF2B5EF4-FFF2-40B4-BE49-F238E27FC236}">
                  <a16:creationId xmlns:a16="http://schemas.microsoft.com/office/drawing/2014/main" id="{71B30FD5-A7FA-4C83-AF67-58A53CE5A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0395" y="2579269"/>
              <a:ext cx="2231760" cy="1492290"/>
              <a:chOff x="3381" y="2042"/>
              <a:chExt cx="1829" cy="388"/>
            </a:xfrm>
          </p:grpSpPr>
          <p:sp>
            <p:nvSpPr>
              <p:cNvPr id="102" name="Text Box 12">
                <a:extLst>
                  <a:ext uri="{FF2B5EF4-FFF2-40B4-BE49-F238E27FC236}">
                    <a16:creationId xmlns:a16="http://schemas.microsoft.com/office/drawing/2014/main" id="{E73BDC99-6E60-455F-BA31-5FF76E45F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042"/>
                <a:ext cx="1823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AT" sz="1400" b="1" dirty="0"/>
                  <a:t>p1: 3DPrinter</a:t>
                </a:r>
                <a:br>
                  <a:rPr lang="de-AT" sz="1400" b="1" dirty="0"/>
                </a:br>
                <a:endParaRPr lang="de-AT" sz="700" dirty="0"/>
              </a:p>
              <a:p>
                <a:r>
                  <a:rPr lang="de-AT" sz="1400" dirty="0" err="1"/>
                  <a:t>id</a:t>
                </a:r>
                <a:r>
                  <a:rPr lang="de-AT" sz="1400" dirty="0"/>
                  <a:t>: Printer1</a:t>
                </a:r>
              </a:p>
              <a:p>
                <a:r>
                  <a:rPr lang="de-AT" sz="1400" dirty="0" err="1"/>
                  <a:t>temp</a:t>
                </a:r>
                <a:r>
                  <a:rPr lang="de-AT" sz="1400" dirty="0"/>
                  <a:t> : 80</a:t>
                </a:r>
              </a:p>
              <a:p>
                <a:r>
                  <a:rPr lang="de-AT" sz="1400" dirty="0"/>
                  <a:t>x: 0</a:t>
                </a:r>
              </a:p>
              <a:p>
                <a:r>
                  <a:rPr lang="de-AT" sz="1400" dirty="0"/>
                  <a:t>y: 1</a:t>
                </a:r>
              </a:p>
              <a:p>
                <a:r>
                  <a:rPr lang="de-AT" sz="1400" dirty="0"/>
                  <a:t>z: 0</a:t>
                </a:r>
              </a:p>
            </p:txBody>
          </p:sp>
          <p:sp>
            <p:nvSpPr>
              <p:cNvPr id="103" name="Line 13">
                <a:extLst>
                  <a:ext uri="{FF2B5EF4-FFF2-40B4-BE49-F238E27FC236}">
                    <a16:creationId xmlns:a16="http://schemas.microsoft.com/office/drawing/2014/main" id="{5C231EC2-21C2-407E-A9ED-76F4C4A0D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1" y="2134"/>
                <a:ext cx="18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AT"/>
              </a:p>
            </p:txBody>
          </p:sp>
        </p:grp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B030226C-A9AB-4E56-8C1A-1E03920757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1" r="8159" b="12593"/>
            <a:stretch/>
          </p:blipFill>
          <p:spPr>
            <a:xfrm>
              <a:off x="7878491" y="2603591"/>
              <a:ext cx="250326" cy="303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488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D454E682-5009-4D70-BE84-B44FEE7D1E5C}"/>
              </a:ext>
            </a:extLst>
          </p:cNvPr>
          <p:cNvSpPr/>
          <p:nvPr/>
        </p:nvSpPr>
        <p:spPr>
          <a:xfrm>
            <a:off x="324596" y="279168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7D66A7E-25B3-4FA2-A1E1-DEF150FB2869}"/>
              </a:ext>
            </a:extLst>
          </p:cNvPr>
          <p:cNvSpPr/>
          <p:nvPr/>
        </p:nvSpPr>
        <p:spPr>
          <a:xfrm>
            <a:off x="1432796" y="2472568"/>
            <a:ext cx="12420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StandBy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E54CCC4-81EB-490D-8D24-90CFC942C85E}"/>
              </a:ext>
            </a:extLst>
          </p:cNvPr>
          <p:cNvSpPr/>
          <p:nvPr/>
        </p:nvSpPr>
        <p:spPr>
          <a:xfrm>
            <a:off x="3650213" y="24725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Connected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366AB1B-DD37-4B0C-88A8-F33E23DFC6FE}"/>
              </a:ext>
            </a:extLst>
          </p:cNvPr>
          <p:cNvSpPr/>
          <p:nvPr/>
        </p:nvSpPr>
        <p:spPr>
          <a:xfrm>
            <a:off x="8528166" y="24725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962B280-3BE6-46AE-ADD7-D02D17AB00E6}"/>
              </a:ext>
            </a:extLst>
          </p:cNvPr>
          <p:cNvCxnSpPr>
            <a:cxnSpLocks/>
            <a:stCxn id="3" idx="6"/>
            <a:endCxn id="45" idx="1"/>
          </p:cNvCxnSpPr>
          <p:nvPr/>
        </p:nvCxnSpPr>
        <p:spPr>
          <a:xfrm flipV="1">
            <a:off x="504596" y="2880352"/>
            <a:ext cx="369400" cy="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F2BAF5-14D0-46CD-B82F-186A15AAEE0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74856" y="2736680"/>
            <a:ext cx="975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FEFADB7-4929-4E18-8980-ED1B0B3B77B9}"/>
              </a:ext>
            </a:extLst>
          </p:cNvPr>
          <p:cNvSpPr txBox="1"/>
          <p:nvPr/>
        </p:nvSpPr>
        <p:spPr>
          <a:xfrm>
            <a:off x="2700514" y="2419088"/>
            <a:ext cx="95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connect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E010BAF-CED4-4434-BCB9-FF384078B7C6}"/>
              </a:ext>
            </a:extLst>
          </p:cNvPr>
          <p:cNvSpPr txBox="1"/>
          <p:nvPr/>
        </p:nvSpPr>
        <p:spPr>
          <a:xfrm>
            <a:off x="2060176" y="3209637"/>
            <a:ext cx="717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finished</a:t>
            </a:r>
            <a:endParaRPr lang="de-AT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F077E4AF-9505-42FF-864B-44FB8F4E45C3}"/>
              </a:ext>
            </a:extLst>
          </p:cNvPr>
          <p:cNvSpPr/>
          <p:nvPr/>
        </p:nvSpPr>
        <p:spPr>
          <a:xfrm>
            <a:off x="6462693" y="24725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Operational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8FEBC75-D810-4AF9-BC37-D820C132E745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>
            <a:off x="5044673" y="2736680"/>
            <a:ext cx="1418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768628D-29FC-4F61-A1A5-1AE7C46E1241}"/>
              </a:ext>
            </a:extLst>
          </p:cNvPr>
          <p:cNvSpPr txBox="1"/>
          <p:nvPr/>
        </p:nvSpPr>
        <p:spPr>
          <a:xfrm>
            <a:off x="5054846" y="2419088"/>
            <a:ext cx="13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dirty="0" err="1"/>
              <a:t>sendCADFile</a:t>
            </a:r>
            <a:endParaRPr lang="de-AT" dirty="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AF56C88F-862B-453E-9079-1E71C896EF4C}"/>
              </a:ext>
            </a:extLst>
          </p:cNvPr>
          <p:cNvSpPr/>
          <p:nvPr/>
        </p:nvSpPr>
        <p:spPr>
          <a:xfrm>
            <a:off x="8458316" y="3616523"/>
            <a:ext cx="1546858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PausePrinting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BA42D0-5180-40CB-A170-C8B3E34ECC3F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>
            <a:off x="7857153" y="2736680"/>
            <a:ext cx="671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3DC610D-5211-43FC-BB23-E75F5E8AC368}"/>
              </a:ext>
            </a:extLst>
          </p:cNvPr>
          <p:cNvCxnSpPr>
            <a:cxnSpLocks/>
          </p:cNvCxnSpPr>
          <p:nvPr/>
        </p:nvCxnSpPr>
        <p:spPr>
          <a:xfrm>
            <a:off x="9511721" y="3000792"/>
            <a:ext cx="0" cy="61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50693D66-8B11-4FCD-A26A-D5EE0C54F5D2}"/>
              </a:ext>
            </a:extLst>
          </p:cNvPr>
          <p:cNvCxnSpPr>
            <a:cxnSpLocks/>
            <a:stCxn id="36" idx="3"/>
            <a:endCxn id="6" idx="3"/>
          </p:cNvCxnSpPr>
          <p:nvPr/>
        </p:nvCxnSpPr>
        <p:spPr>
          <a:xfrm flipH="1" flipV="1">
            <a:off x="9922626" y="2736680"/>
            <a:ext cx="82548" cy="1143955"/>
          </a:xfrm>
          <a:prstGeom prst="bentConnector3">
            <a:avLst>
              <a:gd name="adj1" fmla="val -2769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F0CFDD2-0C5E-4643-A3EE-F2FEC6339324}"/>
              </a:ext>
            </a:extLst>
          </p:cNvPr>
          <p:cNvSpPr txBox="1"/>
          <p:nvPr/>
        </p:nvSpPr>
        <p:spPr>
          <a:xfrm>
            <a:off x="9463336" y="311078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pause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22CADEB-921C-4D27-92C3-53DD6C54DB4A}"/>
              </a:ext>
            </a:extLst>
          </p:cNvPr>
          <p:cNvSpPr txBox="1"/>
          <p:nvPr/>
        </p:nvSpPr>
        <p:spPr>
          <a:xfrm>
            <a:off x="10246062" y="3123991"/>
            <a:ext cx="63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print</a:t>
            </a:r>
            <a:endParaRPr lang="de-AT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64CC7A24-1B50-4F3D-8189-91CA9A2231BC}"/>
              </a:ext>
            </a:extLst>
          </p:cNvPr>
          <p:cNvSpPr txBox="1"/>
          <p:nvPr/>
        </p:nvSpPr>
        <p:spPr>
          <a:xfrm>
            <a:off x="7846981" y="2419088"/>
            <a:ext cx="70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print</a:t>
            </a:r>
            <a:endParaRPr lang="de-AT" dirty="0"/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9D0F23DE-9403-4FDD-A730-FCBE87C5FA14}"/>
              </a:ext>
            </a:extLst>
          </p:cNvPr>
          <p:cNvSpPr/>
          <p:nvPr/>
        </p:nvSpPr>
        <p:spPr>
          <a:xfrm>
            <a:off x="8340430" y="1573714"/>
            <a:ext cx="1769931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CancelPrinting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2F8A800-54A5-41C6-B3A0-E58C31A7C873}"/>
              </a:ext>
            </a:extLst>
          </p:cNvPr>
          <p:cNvCxnSpPr>
            <a:cxnSpLocks/>
            <a:stCxn id="6" idx="0"/>
            <a:endCxn id="50" idx="2"/>
          </p:cNvCxnSpPr>
          <p:nvPr/>
        </p:nvCxnSpPr>
        <p:spPr>
          <a:xfrm flipV="1">
            <a:off x="9225396" y="2101938"/>
            <a:ext cx="0" cy="37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8718467D-82B1-4F74-B9EB-C06F8BF0BD98}"/>
              </a:ext>
            </a:extLst>
          </p:cNvPr>
          <p:cNvSpPr txBox="1"/>
          <p:nvPr/>
        </p:nvSpPr>
        <p:spPr>
          <a:xfrm>
            <a:off x="9168223" y="210193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stop</a:t>
            </a:r>
            <a:endParaRPr lang="de-AT" dirty="0"/>
          </a:p>
        </p:txBody>
      </p: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6DAB51D9-D11A-4715-B4B6-175EEB9C4653}"/>
              </a:ext>
            </a:extLst>
          </p:cNvPr>
          <p:cNvCxnSpPr>
            <a:cxnSpLocks/>
            <a:stCxn id="50" idx="1"/>
            <a:endCxn id="4" idx="0"/>
          </p:cNvCxnSpPr>
          <p:nvPr/>
        </p:nvCxnSpPr>
        <p:spPr>
          <a:xfrm rot="10800000" flipV="1">
            <a:off x="2053826" y="1837826"/>
            <a:ext cx="6286604" cy="634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B2467ED-FA45-416F-A459-A59AA3523198}"/>
              </a:ext>
            </a:extLst>
          </p:cNvPr>
          <p:cNvSpPr txBox="1"/>
          <p:nvPr/>
        </p:nvSpPr>
        <p:spPr>
          <a:xfrm>
            <a:off x="2060332" y="1511977"/>
            <a:ext cx="628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finished</a:t>
            </a:r>
            <a:endParaRPr lang="de-AT" dirty="0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4EAC4EA-5B19-4707-B1EF-5B95F3BFB541}"/>
              </a:ext>
            </a:extLst>
          </p:cNvPr>
          <p:cNvSpPr/>
          <p:nvPr/>
        </p:nvSpPr>
        <p:spPr>
          <a:xfrm>
            <a:off x="5330078" y="4743991"/>
            <a:ext cx="12420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7BF077B-006C-444C-9E25-69A189499297}"/>
              </a:ext>
            </a:extLst>
          </p:cNvPr>
          <p:cNvSpPr txBox="1"/>
          <p:nvPr/>
        </p:nvSpPr>
        <p:spPr>
          <a:xfrm>
            <a:off x="4952255" y="4296572"/>
            <a:ext cx="10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reset</a:t>
            </a:r>
            <a:endParaRPr lang="de-AT" dirty="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9C6D3410-4CCE-4DE7-AE13-7A534BD6B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1" r="8159" b="12593"/>
          <a:stretch/>
        </p:blipFill>
        <p:spPr>
          <a:xfrm>
            <a:off x="301263" y="2110266"/>
            <a:ext cx="489719" cy="594629"/>
          </a:xfrm>
          <a:prstGeom prst="rect">
            <a:avLst/>
          </a:prstGeom>
        </p:spPr>
      </p:pic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C78AC9E3-719E-4A10-B1AE-299AAE7AE7DE}"/>
              </a:ext>
            </a:extLst>
          </p:cNvPr>
          <p:cNvSpPr/>
          <p:nvPr/>
        </p:nvSpPr>
        <p:spPr>
          <a:xfrm>
            <a:off x="873996" y="1511977"/>
            <a:ext cx="10008266" cy="27367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3C91EFDB-1354-48D2-83D2-949A7D2C6EC8}"/>
              </a:ext>
            </a:extLst>
          </p:cNvPr>
          <p:cNvCxnSpPr>
            <a:cxnSpLocks/>
          </p:cNvCxnSpPr>
          <p:nvPr/>
        </p:nvCxnSpPr>
        <p:spPr>
          <a:xfrm>
            <a:off x="6237433" y="4248711"/>
            <a:ext cx="0" cy="4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38E0F1C-1FF2-4580-AD02-2A20C85701CC}"/>
              </a:ext>
            </a:extLst>
          </p:cNvPr>
          <p:cNvSpPr txBox="1"/>
          <p:nvPr/>
        </p:nvSpPr>
        <p:spPr>
          <a:xfrm>
            <a:off x="6218171" y="4298945"/>
            <a:ext cx="6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error</a:t>
            </a:r>
            <a:endParaRPr lang="de-AT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F64568F8-3A6C-4AB0-9B8B-686449EED45F}"/>
              </a:ext>
            </a:extLst>
          </p:cNvPr>
          <p:cNvCxnSpPr>
            <a:cxnSpLocks/>
          </p:cNvCxnSpPr>
          <p:nvPr/>
        </p:nvCxnSpPr>
        <p:spPr>
          <a:xfrm flipV="1">
            <a:off x="5572419" y="4248711"/>
            <a:ext cx="0" cy="4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DD326D09-C84F-4A43-B6B1-6EF9E14F0BB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5639611" y="-584993"/>
            <a:ext cx="12700" cy="71715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lipse 74">
            <a:extLst>
              <a:ext uri="{FF2B5EF4-FFF2-40B4-BE49-F238E27FC236}">
                <a16:creationId xmlns:a16="http://schemas.microsoft.com/office/drawing/2014/main" id="{1F564581-B93A-4EC3-BB3B-61ECBC5FADB5}"/>
              </a:ext>
            </a:extLst>
          </p:cNvPr>
          <p:cNvSpPr/>
          <p:nvPr/>
        </p:nvSpPr>
        <p:spPr>
          <a:xfrm>
            <a:off x="997356" y="264668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9028C73-332E-41E2-A27F-244F16075250}"/>
              </a:ext>
            </a:extLst>
          </p:cNvPr>
          <p:cNvCxnSpPr>
            <a:cxnSpLocks/>
            <a:stCxn id="75" idx="6"/>
            <a:endCxn id="4" idx="1"/>
          </p:cNvCxnSpPr>
          <p:nvPr/>
        </p:nvCxnSpPr>
        <p:spPr>
          <a:xfrm>
            <a:off x="1177356" y="2736680"/>
            <a:ext cx="25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0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2783</Words>
  <Application>Microsoft Office PowerPoint</Application>
  <PresentationFormat>Breitbild</PresentationFormat>
  <Paragraphs>805</Paragraphs>
  <Slides>37</Slides>
  <Notes>18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</vt:lpstr>
      <vt:lpstr>Motivating Example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Background</vt:lpstr>
      <vt:lpstr>PowerPoint-Präsentation</vt:lpstr>
      <vt:lpstr>PowerPoint-Präsentation</vt:lpstr>
      <vt:lpstr>PowerPoint-Präsentation</vt:lpstr>
      <vt:lpstr>Modeling Patterns for including behavior descriptions into DT Platforms</vt:lpstr>
      <vt:lpstr>PowerPoint-Präsentation</vt:lpstr>
      <vt:lpstr>PowerPoint-Präsentation</vt:lpstr>
      <vt:lpstr>PowerPoint-Präsentation</vt:lpstr>
      <vt:lpstr>PowerPoint-Präsentation</vt:lpstr>
      <vt:lpstr>Demonstration</vt:lpstr>
      <vt:lpstr>PowerPoint-Präsentation</vt:lpstr>
      <vt:lpstr>PowerPoint-Präsentation</vt:lpstr>
      <vt:lpstr>BACKUP</vt:lpstr>
      <vt:lpstr>PowerPoint-Präsentation</vt:lpstr>
      <vt:lpstr>PowerPoint-Präsentation</vt:lpstr>
      <vt:lpstr>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ssint</cp:lastModifiedBy>
  <cp:revision>277</cp:revision>
  <dcterms:created xsi:type="dcterms:W3CDTF">2022-09-14T06:41:31Z</dcterms:created>
  <dcterms:modified xsi:type="dcterms:W3CDTF">2022-10-28T22:22:47Z</dcterms:modified>
</cp:coreProperties>
</file>