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2" r:id="rId2"/>
    <p:sldId id="280" r:id="rId3"/>
    <p:sldId id="266" r:id="rId4"/>
    <p:sldId id="283" r:id="rId5"/>
    <p:sldId id="270" r:id="rId6"/>
    <p:sldId id="275" r:id="rId7"/>
    <p:sldId id="281" r:id="rId8"/>
    <p:sldId id="285" r:id="rId9"/>
    <p:sldId id="286" r:id="rId10"/>
    <p:sldId id="276" r:id="rId11"/>
    <p:sldId id="263" r:id="rId12"/>
    <p:sldId id="288" r:id="rId13"/>
    <p:sldId id="279" r:id="rId14"/>
    <p:sldId id="269" r:id="rId15"/>
    <p:sldId id="271" r:id="rId16"/>
    <p:sldId id="273" r:id="rId17"/>
    <p:sldId id="265" r:id="rId18"/>
    <p:sldId id="287" r:id="rId19"/>
    <p:sldId id="284" r:id="rId20"/>
    <p:sldId id="282" r:id="rId21"/>
    <p:sldId id="277" r:id="rId22"/>
    <p:sldId id="278" r:id="rId23"/>
    <p:sldId id="262" r:id="rId24"/>
    <p:sldId id="264" r:id="rId25"/>
    <p:sldId id="256" r:id="rId26"/>
    <p:sldId id="257" r:id="rId27"/>
    <p:sldId id="259" r:id="rId28"/>
    <p:sldId id="258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07.10.2022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07.10.2022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57038" y="1330300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01F4A1-587F-6D97-1B03-BA1041ADB708}"/>
              </a:ext>
            </a:extLst>
          </p:cNvPr>
          <p:cNvSpPr txBox="1"/>
          <p:nvPr/>
        </p:nvSpPr>
        <p:spPr>
          <a:xfrm>
            <a:off x="0" y="3445789"/>
            <a:ext cx="119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robotStateMachine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RobotStateMachine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robotStateMachine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1696879" y="32491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414890" y="32491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652702" y="3425935"/>
            <a:ext cx="480199" cy="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34691" y="3433788"/>
            <a:ext cx="480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1694393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41240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30415" y="49176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4650216" y="5102335"/>
            <a:ext cx="480199" cy="7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34650" y="51023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2932205" y="5110188"/>
            <a:ext cx="4801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285750" y="4543425"/>
            <a:ext cx="1056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247650" y="3249122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48958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6278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8942352" y="1847450"/>
            <a:ext cx="889258" cy="6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79327" y="1286738"/>
            <a:ext cx="8508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318731" y="3099147"/>
            <a:ext cx="111303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2699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399117" y="2219811"/>
            <a:ext cx="14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6490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285486" y="537924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241645" y="3354136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828914" y="1847449"/>
            <a:ext cx="18174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060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169494" y="398450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2" y="3639895"/>
            <a:ext cx="1369293" cy="529281"/>
          </a:xfrm>
          <a:prstGeom prst="bentConnector3">
            <a:avLst>
              <a:gd name="adj1" fmla="val 8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6675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501145" y="3744973"/>
            <a:ext cx="1119460" cy="42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532914" y="166674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6101" y="-85468"/>
            <a:ext cx="71152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43309" y="355758"/>
            <a:ext cx="71298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16200000" flipV="1">
            <a:off x="4821647" y="1307478"/>
            <a:ext cx="716141" cy="2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49567"/>
            <a:ext cx="11592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374909" y="2649224"/>
            <a:ext cx="1419151" cy="192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0817" y="2275855"/>
            <a:ext cx="54074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5400000" flipH="1" flipV="1">
            <a:off x="7401904" y="3092061"/>
            <a:ext cx="1325865" cy="459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5400000" flipH="1" flipV="1">
            <a:off x="9959806" y="3006354"/>
            <a:ext cx="103961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721239" y="-331532"/>
            <a:ext cx="1767013" cy="80312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788971" y="-2537051"/>
            <a:ext cx="1623651" cy="80312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1960694" y="1287280"/>
            <a:ext cx="1620399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406505" y="1631218"/>
            <a:ext cx="1452012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68973" y="3414643"/>
            <a:ext cx="1452012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97168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6" y="1631218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512189" y="754727"/>
            <a:ext cx="1240643" cy="54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CD+</a:t>
            </a:r>
            <a:r>
              <a:rPr lang="de-DE" sz="1050" dirty="0">
                <a:solidFill>
                  <a:srgbClr val="FF0000"/>
                </a:solidFill>
              </a:rPr>
              <a:t>SM</a:t>
            </a:r>
            <a:r>
              <a:rPr lang="de-DE" sz="1050" dirty="0">
                <a:solidFill>
                  <a:schemeClr val="tx1"/>
                </a:solidFill>
              </a:rPr>
              <a:t> + 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622747" y="754727"/>
            <a:ext cx="1240643" cy="54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132511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8243069" y="1300763"/>
            <a:ext cx="9956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189923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78342" y="2952925"/>
            <a:ext cx="4538080" cy="1434517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5357" y="4477084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Domain </a:t>
            </a:r>
            <a:r>
              <a:rPr lang="de-DE" dirty="0"/>
              <a:t>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09336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105684" y="3035250"/>
            <a:ext cx="8259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781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41770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96144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410647" y="579635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67120" y="614313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26023" y="6327798"/>
            <a:ext cx="3503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543609"/>
            <a:ext cx="17736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65670" y="2275279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9760" y="2275279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246350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255875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279364"/>
            <a:ext cx="845475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271706"/>
            <a:ext cx="846239" cy="592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1114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542726"/>
            <a:ext cx="13861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68082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72497" y="2868031"/>
            <a:ext cx="1" cy="38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2588407" y="2868031"/>
            <a:ext cx="1" cy="3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839102"/>
            <a:ext cx="764" cy="44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848627"/>
            <a:ext cx="382" cy="42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5933934" y="4462896"/>
            <a:ext cx="735961" cy="494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4671317" y="2354637"/>
            <a:ext cx="1785862" cy="3371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4662787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5741231" y="3226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4671317" y="322303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5737180" y="382691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4597028" y="4462019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391317" y="3367039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382787" y="3966895"/>
            <a:ext cx="354393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5442503" y="4710208"/>
            <a:ext cx="491431" cy="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040217" y="351821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097180" y="3636764"/>
            <a:ext cx="10429" cy="19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019766" y="4110895"/>
            <a:ext cx="3021" cy="3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097180" y="4114912"/>
            <a:ext cx="204735" cy="34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4662787" y="2523211"/>
            <a:ext cx="8530" cy="1443685"/>
          </a:xfrm>
          <a:prstGeom prst="bentConnector3">
            <a:avLst>
              <a:gd name="adj1" fmla="val -2679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6457179" y="2523210"/>
            <a:ext cx="1" cy="144770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  <a:endCxn id="224" idx="2"/>
          </p:cNvCxnSpPr>
          <p:nvPr/>
        </p:nvCxnSpPr>
        <p:spPr>
          <a:xfrm rot="16200000" flipV="1">
            <a:off x="5837655" y="2962624"/>
            <a:ext cx="523103" cy="4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  <a:endCxn id="223" idx="2"/>
          </p:cNvCxnSpPr>
          <p:nvPr/>
        </p:nvCxnSpPr>
        <p:spPr>
          <a:xfrm rot="16200000" flipV="1">
            <a:off x="4773426" y="2965147"/>
            <a:ext cx="511974" cy="3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6836291" y="237021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6815623" y="335838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6883166" y="454520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37572" y="86826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186072" y="2435509"/>
            <a:ext cx="1172589" cy="410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54901" y="3777369"/>
            <a:ext cx="839945" cy="393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9966386" y="3670557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354902" y="3141537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9726871" y="4462019"/>
            <a:ext cx="1221113" cy="6696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4901" y="4546772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200377" y="3249418"/>
            <a:ext cx="766009" cy="5811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8708560" y="3364062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8774874" y="4170927"/>
            <a:ext cx="2765" cy="37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8772367" y="2846087"/>
            <a:ext cx="5273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9200376" y="4796838"/>
            <a:ext cx="526495" cy="1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9333166" y="2666294"/>
            <a:ext cx="1029759" cy="978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186073" y="2640798"/>
            <a:ext cx="168829" cy="1333350"/>
          </a:xfrm>
          <a:prstGeom prst="bentConnector3">
            <a:avLst>
              <a:gd name="adj1" fmla="val 2354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337428" y="3990589"/>
            <a:ext cx="0" cy="4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8629357" y="3628064"/>
            <a:ext cx="294822" cy="37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7472635" y="3035250"/>
            <a:ext cx="4309790" cy="18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15240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47263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10881758" y="242648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11193068" y="45881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10811861" y="3533871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4512026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5619967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430210" y="649676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58018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63945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9954" y="2100825"/>
            <a:ext cx="342909" cy="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77162" y="2079942"/>
            <a:ext cx="390291" cy="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105684" y="2130375"/>
            <a:ext cx="12000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4936349" y="351392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003741" y="3632468"/>
            <a:ext cx="19046" cy="19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53857"/>
            <a:ext cx="735961" cy="494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47301" y="2121363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47301" y="271724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503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7392908" y="2857224"/>
            <a:ext cx="354393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7455645" y="3494096"/>
            <a:ext cx="302813" cy="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4359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1751" y="2521736"/>
            <a:ext cx="11157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07301" y="3005241"/>
            <a:ext cx="19138" cy="24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AF8DC17-059C-1FB6-0AAC-CCA7C027A60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rot="5400000" flipH="1" flipV="1">
            <a:off x="7953362" y="2563302"/>
            <a:ext cx="3078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4036614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215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7989770" y="2003831"/>
            <a:ext cx="228713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  <a:endCxn id="64" idx="2"/>
          </p:cNvCxnSpPr>
          <p:nvPr/>
        </p:nvCxnSpPr>
        <p:spPr>
          <a:xfrm rot="5400000" flipH="1" flipV="1">
            <a:off x="6896669" y="3882101"/>
            <a:ext cx="27247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14211" y="3860708"/>
            <a:ext cx="270652" cy="46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4180614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4840924" y="2569702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606161" y="311344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208397" y="2948355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164870" y="3295132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>
            <a:off x="4623773" y="3479798"/>
            <a:ext cx="35036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227960" y="3648760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4811247" y="373218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624115" y="379145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Microsoft Office PowerPoint</Application>
  <PresentationFormat>Breitbild</PresentationFormat>
  <Paragraphs>625</Paragraphs>
  <Slides>28</Slides>
  <Notes>14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Lehner Daniel</cp:lastModifiedBy>
  <cp:revision>190</cp:revision>
  <dcterms:created xsi:type="dcterms:W3CDTF">2022-09-14T06:41:31Z</dcterms:created>
  <dcterms:modified xsi:type="dcterms:W3CDTF">2022-10-07T14:07:49Z</dcterms:modified>
</cp:coreProperties>
</file>