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295" r:id="rId3"/>
    <p:sldId id="293" r:id="rId4"/>
    <p:sldId id="297" r:id="rId5"/>
    <p:sldId id="296" r:id="rId6"/>
    <p:sldId id="299" r:id="rId7"/>
    <p:sldId id="300" r:id="rId8"/>
    <p:sldId id="271" r:id="rId9"/>
    <p:sldId id="272" r:id="rId10"/>
    <p:sldId id="260" r:id="rId11"/>
    <p:sldId id="265" r:id="rId12"/>
    <p:sldId id="269" r:id="rId13"/>
    <p:sldId id="268" r:id="rId14"/>
    <p:sldId id="298" r:id="rId15"/>
    <p:sldId id="30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2" id="{C2E1CB0F-B6AC-48B2-96FC-0811FB1123D7}">
          <p14:sldIdLst>
            <p14:sldId id="292"/>
            <p14:sldId id="295"/>
            <p14:sldId id="293"/>
            <p14:sldId id="297"/>
            <p14:sldId id="296"/>
            <p14:sldId id="299"/>
          </p14:sldIdLst>
        </p14:section>
        <p14:section name="Section 3" id="{D75683DC-A91C-4042-AD27-9B32038DA7E5}">
          <p14:sldIdLst>
            <p14:sldId id="300"/>
            <p14:sldId id="271"/>
            <p14:sldId id="272"/>
            <p14:sldId id="260"/>
            <p14:sldId id="265"/>
            <p14:sldId id="269"/>
            <p14:sldId id="268"/>
            <p14:sldId id="29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BCF3E-7298-4E72-9072-E30272EF3AEF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7FC51-414D-4A29-AF49-F87E37D3D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3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5DEB4-403C-40A9-80A2-01F001049F4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90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5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CB99-0318-4B09-A700-85D19D75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7D0A7-2937-462C-B8BA-91758C26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5BF30-EDB7-40BE-9C99-08E0DB5C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50474-3395-4747-9E7B-B7703413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1CBF-35D8-4D6E-9EA8-21B9F396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18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E0B45-E916-4025-977B-2F8060D4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A7474F-BD0F-4D89-A72A-5DA1CB90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B5650-DE2F-468D-B2D4-F0A83F81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2A5CB-6979-48A5-A48F-F05A65F6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62AD7-7957-4E1E-82A8-DED7944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5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A5AEEC-330F-4F02-B0D9-230C9E085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FAB6B-E842-4FFB-B0BF-AF3DE183E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1EA78-59A1-4796-ACA1-5FFE3B4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834A1-D40E-49D4-A9CD-9DE5131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F1641-1205-4B3F-A198-C0EF76DC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7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5237A-FA9A-4956-910B-D1B54CE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5196C-86F5-4940-B265-4214FF64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AA847E-24A5-4D8A-8D4E-464A7F27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62FB6-B719-4B67-8B63-9B9AF81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BFF90-9C2B-44CC-9E44-399748C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21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0F7E0-2ABA-4EB4-B355-8E26196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14D64-80BA-46A5-BA74-01EE4623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ACC32-6AA3-405A-96A7-BFC9C110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D0715-0E29-489F-B3F3-B1565DC8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8DBF1-B2C2-4CA6-9373-364A388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92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D9326-9CA5-44B7-BB7E-C59E0BAB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41548-A138-4A16-9EDE-CF2376EB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60FD4-5C0F-434D-AF8E-1F1DDEC2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B86F1-6A15-4CAE-B454-6771B924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541B64-81FD-4457-9E24-02138DE7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BE54F-5CA6-486A-B3F2-1F84A799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70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63211-0A18-4C39-AC7C-8176D612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2EB3B7-A839-4971-85D7-3C934E69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A21EFE-C5D8-4096-AE91-0FC600B8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944E6C-F93C-457D-A55D-6301BEC1B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E89A3-CAE5-4074-B78D-F4B5E5DBD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A18C47-E28B-464C-BD6C-EE491D47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FFDA77-C24D-4A2D-8A27-9F24432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6D65B3-03FE-4C47-9751-550B70F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169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F7B50-3599-41EB-B923-B341E4C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D8CCD4-3DA6-407F-A7C5-43234391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67DD3-B98C-4BBC-873F-5F888A2A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42DCC-E2BA-475C-A1ED-1E68AE13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9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BBBFFC-9033-4972-A484-E69D19D4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1CFB28-F4FE-4092-9F2B-C7B28330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6F3A56-2711-40F9-BFB0-73C45D10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29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35A10-C3FF-452B-BCE8-D82A8FA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2E6F0-6849-47F9-8790-A2CEB355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8276-6D39-4B42-809F-399520DE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F0F4E-880A-4B74-8F5E-2ECA78B8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DA4A9-9365-44AF-98F2-0B90F440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F0B25-5B4D-4FDE-BFDA-00A3D93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92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A9D7D-00E6-4DCF-A8AF-BE4BDCBA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F9001E-C673-40BA-8686-447957969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0A2CC2-8312-40BE-A23C-ED9D96F8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D452A-AD6B-4900-B3D6-487512BC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AB8A8-73C1-4F8F-A969-B5B033FA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8647E-0239-4ADF-BEB2-3E97821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7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B5338-92D2-4664-8CBD-15E1743F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EE05C-23FE-47A4-95AD-D902536A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0E9FD-8088-4958-BE86-AEE1C40BF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91DF-C38D-4DEA-854B-BECAE5E2C925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36F1B-3082-41D6-8748-8C47412A0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DE49F-E823-4877-AEF0-137DB772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C7A0-2CF4-4F59-A1FE-D7A7F6498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9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C1E71C-63D4-4800-AEE5-3538F3ABBC09}"/>
              </a:ext>
            </a:extLst>
          </p:cNvPr>
          <p:cNvGrpSpPr/>
          <p:nvPr/>
        </p:nvGrpSpPr>
        <p:grpSpPr>
          <a:xfrm>
            <a:off x="468434" y="399118"/>
            <a:ext cx="1599978" cy="3828385"/>
            <a:chOff x="2944934" y="879178"/>
            <a:chExt cx="1599978" cy="382838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BE6C66C-C694-40A5-BBBC-5A77781685A0}"/>
                </a:ext>
              </a:extLst>
            </p:cNvPr>
            <p:cNvGrpSpPr/>
            <p:nvPr/>
          </p:nvGrpSpPr>
          <p:grpSpPr>
            <a:xfrm>
              <a:off x="2944934" y="879178"/>
              <a:ext cx="1599978" cy="3828385"/>
              <a:chOff x="6669305" y="425910"/>
              <a:chExt cx="1599978" cy="1617337"/>
            </a:xfrm>
          </p:grpSpPr>
          <p:grpSp>
            <p:nvGrpSpPr>
              <p:cNvPr id="2" name="Group 11">
                <a:extLst>
                  <a:ext uri="{FF2B5EF4-FFF2-40B4-BE49-F238E27FC236}">
                    <a16:creationId xmlns:a16="http://schemas.microsoft.com/office/drawing/2014/main" id="{D54CC98B-749B-4305-AE35-B970FA872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811" y="425910"/>
                <a:ext cx="1598472" cy="630432"/>
                <a:chOff x="3381" y="2042"/>
                <a:chExt cx="1310" cy="388"/>
              </a:xfrm>
            </p:grpSpPr>
            <p:sp>
              <p:nvSpPr>
                <p:cNvPr id="3" name="Text Box 12">
                  <a:extLst>
                    <a:ext uri="{FF2B5EF4-FFF2-40B4-BE49-F238E27FC236}">
                      <a16:creationId xmlns:a16="http://schemas.microsoft.com/office/drawing/2014/main" id="{214A0A88-0D83-45A5-8AA6-03BE85564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" y="2042"/>
                  <a:ext cx="1310" cy="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AT" sz="1400" b="1" dirty="0"/>
                    <a:t>3DPrinter</a:t>
                  </a:r>
                  <a:br>
                    <a:rPr lang="de-AT" sz="1400" b="1" dirty="0"/>
                  </a:br>
                  <a:endParaRPr lang="de-AT" sz="700" dirty="0"/>
                </a:p>
                <a:p>
                  <a:r>
                    <a:rPr lang="de-AT" sz="1400" dirty="0" err="1"/>
                    <a:t>id</a:t>
                  </a:r>
                  <a:r>
                    <a:rPr lang="de-AT" sz="1400" dirty="0"/>
                    <a:t>: String [1..1]</a:t>
                  </a:r>
                </a:p>
                <a:p>
                  <a:r>
                    <a:rPr lang="de-AT" sz="1400" dirty="0" err="1"/>
                    <a:t>temp</a:t>
                  </a:r>
                  <a:r>
                    <a:rPr lang="de-AT" sz="1400" dirty="0"/>
                    <a:t>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 [1..1]</a:t>
                  </a:r>
                </a:p>
                <a:p>
                  <a:r>
                    <a:rPr lang="de-AT" sz="1400" dirty="0"/>
                    <a:t>x: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y: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z: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8ED88C78-B2A3-4FFC-B54B-19C97B91D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" y="2134"/>
                  <a:ext cx="13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0A6F7D39-4E1F-412C-88C0-311850A0A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305" y="1731192"/>
                <a:ext cx="1598473" cy="312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dirty="0"/>
                  <a:t>&lt;&lt;</a:t>
                </a:r>
                <a:r>
                  <a:rPr lang="de-AT" sz="1400" dirty="0" err="1"/>
                  <a:t>outSignals</a:t>
                </a:r>
                <a:r>
                  <a:rPr lang="de-AT" sz="1400" dirty="0"/>
                  <a:t>&gt;&gt;</a:t>
                </a:r>
              </a:p>
              <a:p>
                <a:r>
                  <a:rPr lang="de-AT" sz="1400" dirty="0" err="1"/>
                  <a:t>finished</a:t>
                </a:r>
                <a:endParaRPr lang="de-AT" sz="1400" dirty="0"/>
              </a:p>
              <a:p>
                <a:r>
                  <a:rPr lang="de-AT" sz="1400" dirty="0" err="1"/>
                  <a:t>error</a:t>
                </a:r>
                <a:endParaRPr lang="de-AT" sz="1400" dirty="0"/>
              </a:p>
            </p:txBody>
          </p:sp>
        </p:grp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D3D8EA8-A333-4E16-8DE4-A53B7913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234" y="2371474"/>
              <a:ext cx="1598472" cy="160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&lt;&lt;</a:t>
              </a:r>
              <a:r>
                <a:rPr lang="de-AT" sz="1400" dirty="0" err="1"/>
                <a:t>inSignals</a:t>
              </a:r>
              <a:r>
                <a:rPr lang="de-AT" sz="1400" dirty="0"/>
                <a:t>&gt;&gt;</a:t>
              </a:r>
            </a:p>
            <a:p>
              <a:r>
                <a:rPr lang="de-AT" sz="1400" dirty="0"/>
                <a:t>connect</a:t>
              </a:r>
            </a:p>
            <a:p>
              <a:r>
                <a:rPr lang="de-AT" sz="1400" dirty="0" err="1"/>
                <a:t>sendCADFile</a:t>
              </a:r>
              <a:endParaRPr lang="de-AT" sz="1400" dirty="0"/>
            </a:p>
            <a:p>
              <a:r>
                <a:rPr lang="de-AT" sz="1400" dirty="0" err="1"/>
                <a:t>print</a:t>
              </a:r>
              <a:endParaRPr lang="de-AT" sz="1400" dirty="0"/>
            </a:p>
            <a:p>
              <a:r>
                <a:rPr lang="de-AT" sz="1400" dirty="0"/>
                <a:t>pause</a:t>
              </a:r>
            </a:p>
            <a:p>
              <a:r>
                <a:rPr lang="de-AT" sz="1400" dirty="0" err="1"/>
                <a:t>stop</a:t>
              </a:r>
              <a:r>
                <a:rPr lang="de-AT" sz="1400" dirty="0"/>
                <a:t> </a:t>
              </a:r>
            </a:p>
            <a:p>
              <a:r>
                <a:rPr lang="de-AT" sz="1400" dirty="0" err="1"/>
                <a:t>reset</a:t>
              </a:r>
              <a:endParaRPr lang="de-A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43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2427669" y="2566144"/>
            <a:ext cx="1522605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>
                <a:solidFill>
                  <a:schemeClr val="tx1"/>
                </a:solidFill>
              </a:rPr>
              <a:t>&lt;&lt;</a:t>
            </a:r>
            <a:r>
              <a:rPr lang="de-DE" sz="1400" i="1" dirty="0" err="1">
                <a:solidFill>
                  <a:schemeClr val="tx1"/>
                </a:solidFill>
              </a:rPr>
              <a:t>abstract</a:t>
            </a:r>
            <a:r>
              <a:rPr lang="de-DE" sz="1400" i="1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4627793" y="3779107"/>
            <a:ext cx="1591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2432335" y="3529638"/>
            <a:ext cx="151413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4627793" y="2564801"/>
            <a:ext cx="2716952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>
                <a:solidFill>
                  <a:schemeClr val="tx1"/>
                </a:solidFill>
              </a:rPr>
              <a:t>&lt;&lt;</a:t>
            </a:r>
            <a:r>
              <a:rPr lang="de-DE" sz="1400" i="1" dirty="0" err="1">
                <a:solidFill>
                  <a:schemeClr val="tx1"/>
                </a:solidFill>
              </a:rPr>
              <a:t>abstract</a:t>
            </a:r>
            <a:r>
              <a:rPr lang="de-DE" sz="1400" i="1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2427669" y="4348989"/>
            <a:ext cx="1522605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StructuralTrace1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V="1">
            <a:off x="3188972" y="4028576"/>
            <a:ext cx="428" cy="3204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4631517" y="4350824"/>
            <a:ext cx="271322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DomainBehavior4StructuralTrace1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9968E3F-CFE6-D67E-0A3B-4CDEF43B7CCC}"/>
              </a:ext>
            </a:extLst>
          </p:cNvPr>
          <p:cNvSpPr/>
          <p:nvPr/>
        </p:nvSpPr>
        <p:spPr>
          <a:xfrm>
            <a:off x="4627793" y="3529638"/>
            <a:ext cx="2714414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H="1" flipV="1">
            <a:off x="5985000" y="4028576"/>
            <a:ext cx="0" cy="322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>
            <a:cxnSpLocks/>
          </p:cNvCxnSpPr>
          <p:nvPr/>
        </p:nvCxnSpPr>
        <p:spPr>
          <a:xfrm>
            <a:off x="1797653" y="4206197"/>
            <a:ext cx="57484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>
            <a:cxnSpLocks/>
          </p:cNvCxnSpPr>
          <p:nvPr/>
        </p:nvCxnSpPr>
        <p:spPr>
          <a:xfrm>
            <a:off x="1797653" y="2479477"/>
            <a:ext cx="57484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1797653" y="4400328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1790536" y="318245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1797653" y="193065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3676281" y="1610741"/>
            <a:ext cx="186556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69" idx="1"/>
            <a:endCxn id="59" idx="3"/>
          </p:cNvCxnSpPr>
          <p:nvPr/>
        </p:nvCxnSpPr>
        <p:spPr>
          <a:xfrm flipH="1" flipV="1">
            <a:off x="3950274" y="4598458"/>
            <a:ext cx="68124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6D1B1C8-88D8-94B4-7F12-AFBEB933C739}"/>
              </a:ext>
            </a:extLst>
          </p:cNvPr>
          <p:cNvCxnSpPr>
            <a:cxnSpLocks/>
            <a:stCxn id="64" idx="0"/>
            <a:endCxn id="57" idx="2"/>
          </p:cNvCxnSpPr>
          <p:nvPr/>
        </p:nvCxnSpPr>
        <p:spPr>
          <a:xfrm rot="5400000" flipH="1" flipV="1">
            <a:off x="5752685" y="3296055"/>
            <a:ext cx="465899" cy="12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3F031D3A-C436-F183-F153-189944F4CBFD}"/>
              </a:ext>
            </a:extLst>
          </p:cNvPr>
          <p:cNvSpPr/>
          <p:nvPr/>
        </p:nvSpPr>
        <p:spPr>
          <a:xfrm>
            <a:off x="3087347" y="3086919"/>
            <a:ext cx="197582" cy="227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9727ECD-87B0-6D53-AEFD-2AFC1B84D9DE}"/>
              </a:ext>
            </a:extLst>
          </p:cNvPr>
          <p:cNvCxnSpPr>
            <a:cxnSpLocks/>
            <a:stCxn id="51" idx="0"/>
            <a:endCxn id="41" idx="3"/>
          </p:cNvCxnSpPr>
          <p:nvPr/>
        </p:nvCxnSpPr>
        <p:spPr>
          <a:xfrm flipH="1" flipV="1">
            <a:off x="3186138" y="3314600"/>
            <a:ext cx="0" cy="215038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7788AE9-ABE4-6D3B-67D7-A7827AC0D789}"/>
              </a:ext>
            </a:extLst>
          </p:cNvPr>
          <p:cNvSpPr/>
          <p:nvPr/>
        </p:nvSpPr>
        <p:spPr>
          <a:xfrm>
            <a:off x="3665149" y="1798938"/>
            <a:ext cx="93278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B3BC46-386F-BDB7-051B-EB8792AD16BB}"/>
              </a:ext>
            </a:extLst>
          </p:cNvPr>
          <p:cNvSpPr/>
          <p:nvPr/>
        </p:nvSpPr>
        <p:spPr>
          <a:xfrm>
            <a:off x="4615658" y="1806699"/>
            <a:ext cx="93278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92DA074-DA59-60D9-B479-419308E44030}"/>
              </a:ext>
            </a:extLst>
          </p:cNvPr>
          <p:cNvCxnSpPr>
            <a:stCxn id="57" idx="0"/>
            <a:endCxn id="20" idx="2"/>
          </p:cNvCxnSpPr>
          <p:nvPr/>
        </p:nvCxnSpPr>
        <p:spPr>
          <a:xfrm rot="16200000" flipV="1">
            <a:off x="5309421" y="1887952"/>
            <a:ext cx="449476" cy="90422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21D4278-5135-735E-5293-2D21641F8EE3}"/>
              </a:ext>
            </a:extLst>
          </p:cNvPr>
          <p:cNvCxnSpPr>
            <a:cxnSpLocks/>
            <a:stCxn id="64" idx="3"/>
            <a:endCxn id="90" idx="3"/>
          </p:cNvCxnSpPr>
          <p:nvPr/>
        </p:nvCxnSpPr>
        <p:spPr>
          <a:xfrm flipH="1" flipV="1">
            <a:off x="5541841" y="1860210"/>
            <a:ext cx="1800366" cy="1918897"/>
          </a:xfrm>
          <a:prstGeom prst="bentConnector3">
            <a:avLst>
              <a:gd name="adj1" fmla="val -55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835B9994-FECB-1D09-0AA7-9B57BD187683}"/>
              </a:ext>
            </a:extLst>
          </p:cNvPr>
          <p:cNvCxnSpPr>
            <a:cxnSpLocks/>
            <a:stCxn id="29" idx="0"/>
            <a:endCxn id="19" idx="2"/>
          </p:cNvCxnSpPr>
          <p:nvPr/>
        </p:nvCxnSpPr>
        <p:spPr>
          <a:xfrm rot="5400000" flipH="1" flipV="1">
            <a:off x="3430965" y="1865571"/>
            <a:ext cx="458580" cy="94256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712C6A3-6A6F-4F5C-D4F6-490DBA2A135F}"/>
              </a:ext>
            </a:extLst>
          </p:cNvPr>
          <p:cNvCxnSpPr>
            <a:cxnSpLocks/>
            <a:stCxn id="51" idx="1"/>
            <a:endCxn id="90" idx="1"/>
          </p:cNvCxnSpPr>
          <p:nvPr/>
        </p:nvCxnSpPr>
        <p:spPr>
          <a:xfrm rot="10800000" flipH="1">
            <a:off x="2432335" y="1860211"/>
            <a:ext cx="1243946" cy="1918897"/>
          </a:xfrm>
          <a:prstGeom prst="bentConnector3">
            <a:avLst>
              <a:gd name="adj1" fmla="val -946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53A740B1-71F9-623A-9B0E-B4978592ABB2}"/>
              </a:ext>
            </a:extLst>
          </p:cNvPr>
          <p:cNvSpPr/>
          <p:nvPr/>
        </p:nvSpPr>
        <p:spPr>
          <a:xfrm>
            <a:off x="3008477" y="3524493"/>
            <a:ext cx="93278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53CA9C-A5E5-7CE5-8E78-A6ABB23D6368}"/>
              </a:ext>
            </a:extLst>
          </p:cNvPr>
          <p:cNvSpPr/>
          <p:nvPr/>
        </p:nvSpPr>
        <p:spPr>
          <a:xfrm>
            <a:off x="4631517" y="3537184"/>
            <a:ext cx="1354752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A57CB91-C1E8-D551-8160-2E33B74377F9}"/>
              </a:ext>
            </a:extLst>
          </p:cNvPr>
          <p:cNvCxnSpPr>
            <a:cxnSpLocks/>
          </p:cNvCxnSpPr>
          <p:nvPr/>
        </p:nvCxnSpPr>
        <p:spPr>
          <a:xfrm>
            <a:off x="3859342" y="5311812"/>
            <a:ext cx="5724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7056066-6EF1-FCCE-3E9C-AB0AE50E0BB2}"/>
              </a:ext>
            </a:extLst>
          </p:cNvPr>
          <p:cNvSpPr txBox="1"/>
          <p:nvPr/>
        </p:nvSpPr>
        <p:spPr>
          <a:xfrm>
            <a:off x="4543043" y="5150947"/>
            <a:ext cx="177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CBAA8A9-F853-5DE2-8C51-CE20E7D401B7}"/>
              </a:ext>
            </a:extLst>
          </p:cNvPr>
          <p:cNvSpPr/>
          <p:nvPr/>
        </p:nvSpPr>
        <p:spPr>
          <a:xfrm>
            <a:off x="4122145" y="4879871"/>
            <a:ext cx="2224439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4C50AD1-D3E8-7EE6-970B-5FE14A5EE11E}"/>
              </a:ext>
            </a:extLst>
          </p:cNvPr>
          <p:cNvSpPr txBox="1"/>
          <p:nvPr/>
        </p:nvSpPr>
        <p:spPr>
          <a:xfrm>
            <a:off x="2501560" y="5150947"/>
            <a:ext cx="17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8289D9E-4C15-2BF0-A4CE-C72663A94E6D}"/>
              </a:ext>
            </a:extLst>
          </p:cNvPr>
          <p:cNvCxnSpPr>
            <a:cxnSpLocks/>
          </p:cNvCxnSpPr>
          <p:nvPr/>
        </p:nvCxnSpPr>
        <p:spPr>
          <a:xfrm>
            <a:off x="1817859" y="5311812"/>
            <a:ext cx="56998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1523137-A872-C293-27CD-903745D83548}"/>
              </a:ext>
            </a:extLst>
          </p:cNvPr>
          <p:cNvCxnSpPr>
            <a:cxnSpLocks/>
          </p:cNvCxnSpPr>
          <p:nvPr/>
        </p:nvCxnSpPr>
        <p:spPr>
          <a:xfrm>
            <a:off x="6051309" y="5311860"/>
            <a:ext cx="59055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9039E09-0F24-A01C-8FC2-3ED1EAA81744}"/>
              </a:ext>
            </a:extLst>
          </p:cNvPr>
          <p:cNvSpPr txBox="1"/>
          <p:nvPr/>
        </p:nvSpPr>
        <p:spPr>
          <a:xfrm>
            <a:off x="6728349" y="5162000"/>
            <a:ext cx="117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inherit</a:t>
            </a:r>
            <a:r>
              <a:rPr lang="de-AT" sz="1400" dirty="0"/>
              <a:t>&gt;&gt;</a:t>
            </a: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E1EE1882-8550-0DF6-51A2-38AFB602937C}"/>
              </a:ext>
            </a:extLst>
          </p:cNvPr>
          <p:cNvSpPr/>
          <p:nvPr/>
        </p:nvSpPr>
        <p:spPr>
          <a:xfrm rot="5400000">
            <a:off x="6578858" y="5233699"/>
            <a:ext cx="126000" cy="1642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</p:spTree>
    <p:extLst>
      <p:ext uri="{BB962C8B-B14F-4D97-AF65-F5344CB8AC3E}">
        <p14:creationId xmlns:p14="http://schemas.microsoft.com/office/powerpoint/2010/main" val="313674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2861788" y="2566144"/>
            <a:ext cx="144691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{</a:t>
            </a:r>
            <a:r>
              <a:rPr lang="de-DE" sz="1400" dirty="0" err="1">
                <a:solidFill>
                  <a:schemeClr val="tx1"/>
                </a:solidFill>
              </a:rPr>
              <a:t>abstract</a:t>
            </a:r>
            <a:r>
              <a:rPr lang="de-DE" sz="14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stCxn id="29" idx="3"/>
            <a:endCxn id="57" idx="1"/>
          </p:cNvCxnSpPr>
          <p:nvPr/>
        </p:nvCxnSpPr>
        <p:spPr>
          <a:xfrm>
            <a:off x="4308705" y="2815613"/>
            <a:ext cx="78730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2861789" y="3612767"/>
            <a:ext cx="1442384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5096008" y="2566144"/>
            <a:ext cx="212578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2861788" y="4422889"/>
            <a:ext cx="1442385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StructuralTrace1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V="1">
            <a:off x="3582981" y="4111705"/>
            <a:ext cx="0" cy="311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5096006" y="4424724"/>
            <a:ext cx="212578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Behavior4StructuralTrace1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158901" y="3065082"/>
            <a:ext cx="1" cy="1359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>
            <a:cxnSpLocks/>
          </p:cNvCxnSpPr>
          <p:nvPr/>
        </p:nvCxnSpPr>
        <p:spPr>
          <a:xfrm>
            <a:off x="2273988" y="4284905"/>
            <a:ext cx="50504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>
            <a:cxnSpLocks/>
          </p:cNvCxnSpPr>
          <p:nvPr/>
        </p:nvCxnSpPr>
        <p:spPr>
          <a:xfrm>
            <a:off x="2221619" y="2470235"/>
            <a:ext cx="510281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2221619" y="4478443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2221619" y="313625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2246761" y="1786828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3962793" y="1656922"/>
            <a:ext cx="186556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304173" y="4672358"/>
            <a:ext cx="7918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0E6C194C-5E54-3FF2-EEEA-9F8125142374}"/>
              </a:ext>
            </a:extLst>
          </p:cNvPr>
          <p:cNvCxnSpPr>
            <a:cxnSpLocks/>
            <a:stCxn id="51" idx="3"/>
            <a:endCxn id="90" idx="2"/>
          </p:cNvCxnSpPr>
          <p:nvPr/>
        </p:nvCxnSpPr>
        <p:spPr>
          <a:xfrm flipV="1">
            <a:off x="4304173" y="2155860"/>
            <a:ext cx="591400" cy="170637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C53E1194-8013-4331-A412-65CDB2B2757B}"/>
              </a:ext>
            </a:extLst>
          </p:cNvPr>
          <p:cNvSpPr/>
          <p:nvPr/>
        </p:nvSpPr>
        <p:spPr>
          <a:xfrm>
            <a:off x="3484190" y="3078193"/>
            <a:ext cx="197582" cy="227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AB149D5-A064-769C-75AD-D573469CC029}"/>
              </a:ext>
            </a:extLst>
          </p:cNvPr>
          <p:cNvCxnSpPr>
            <a:cxnSpLocks/>
            <a:stCxn id="51" idx="0"/>
            <a:endCxn id="18" idx="3"/>
          </p:cNvCxnSpPr>
          <p:nvPr/>
        </p:nvCxnSpPr>
        <p:spPr>
          <a:xfrm flipV="1">
            <a:off x="3582981" y="3305874"/>
            <a:ext cx="0" cy="306893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FE30CB7-E2B2-48E3-7FAC-585F614396D5}"/>
              </a:ext>
            </a:extLst>
          </p:cNvPr>
          <p:cNvSpPr/>
          <p:nvPr/>
        </p:nvSpPr>
        <p:spPr>
          <a:xfrm>
            <a:off x="3960120" y="1864572"/>
            <a:ext cx="93278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42ECC66-8443-5D9F-31E3-718A5598A2FB}"/>
              </a:ext>
            </a:extLst>
          </p:cNvPr>
          <p:cNvSpPr/>
          <p:nvPr/>
        </p:nvSpPr>
        <p:spPr>
          <a:xfrm>
            <a:off x="4848798" y="1850460"/>
            <a:ext cx="93278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39E21940-C4C6-46B6-6C2C-AC07CA0766FC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rot="5400000" flipH="1" flipV="1">
            <a:off x="3809405" y="1949040"/>
            <a:ext cx="392946" cy="84126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09E98EB5-E60B-7DE7-D1FB-FC920D905415}"/>
              </a:ext>
            </a:extLst>
          </p:cNvPr>
          <p:cNvCxnSpPr>
            <a:cxnSpLocks/>
            <a:stCxn id="57" idx="0"/>
            <a:endCxn id="36" idx="2"/>
          </p:cNvCxnSpPr>
          <p:nvPr/>
        </p:nvCxnSpPr>
        <p:spPr>
          <a:xfrm rot="16200000" flipV="1">
            <a:off x="5533516" y="1940758"/>
            <a:ext cx="407058" cy="84371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A7AA5DB-DDA0-1941-0F0B-2DA1A8398B98}"/>
              </a:ext>
            </a:extLst>
          </p:cNvPr>
          <p:cNvCxnSpPr>
            <a:cxnSpLocks/>
          </p:cNvCxnSpPr>
          <p:nvPr/>
        </p:nvCxnSpPr>
        <p:spPr>
          <a:xfrm>
            <a:off x="4182710" y="5442202"/>
            <a:ext cx="5724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5B07253-DBF9-5195-F2CE-67A9DE445FA5}"/>
              </a:ext>
            </a:extLst>
          </p:cNvPr>
          <p:cNvSpPr txBox="1"/>
          <p:nvPr/>
        </p:nvSpPr>
        <p:spPr>
          <a:xfrm>
            <a:off x="4755132" y="5290735"/>
            <a:ext cx="177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2F6ECC-F2E9-2E38-2C81-6E94B0010594}"/>
              </a:ext>
            </a:extLst>
          </p:cNvPr>
          <p:cNvSpPr/>
          <p:nvPr/>
        </p:nvSpPr>
        <p:spPr>
          <a:xfrm>
            <a:off x="4419323" y="4982368"/>
            <a:ext cx="2224439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83905E-1BDB-F8B3-9269-47660A450BED}"/>
              </a:ext>
            </a:extLst>
          </p:cNvPr>
          <p:cNvSpPr txBox="1"/>
          <p:nvPr/>
        </p:nvSpPr>
        <p:spPr>
          <a:xfrm>
            <a:off x="2824928" y="5281337"/>
            <a:ext cx="17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88DEAE-41BD-F50B-B0AC-AB9AF8B3E3E2}"/>
              </a:ext>
            </a:extLst>
          </p:cNvPr>
          <p:cNvCxnSpPr>
            <a:cxnSpLocks/>
          </p:cNvCxnSpPr>
          <p:nvPr/>
        </p:nvCxnSpPr>
        <p:spPr>
          <a:xfrm>
            <a:off x="2250558" y="5442202"/>
            <a:ext cx="56998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6F47E04-EFA8-A468-C18F-D258BF831C39}"/>
              </a:ext>
            </a:extLst>
          </p:cNvPr>
          <p:cNvCxnSpPr>
            <a:cxnSpLocks/>
          </p:cNvCxnSpPr>
          <p:nvPr/>
        </p:nvCxnSpPr>
        <p:spPr>
          <a:xfrm>
            <a:off x="6053213" y="5458063"/>
            <a:ext cx="59055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4CDB079-125E-F83B-A57C-5738CE95CB7F}"/>
              </a:ext>
            </a:extLst>
          </p:cNvPr>
          <p:cNvSpPr txBox="1"/>
          <p:nvPr/>
        </p:nvSpPr>
        <p:spPr>
          <a:xfrm>
            <a:off x="6730253" y="5298967"/>
            <a:ext cx="117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inherit</a:t>
            </a:r>
            <a:r>
              <a:rPr lang="de-AT" sz="1400" dirty="0"/>
              <a:t>&gt;&gt;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2EF11C83-CC12-3529-5A61-AF4FF0D83A5C}"/>
              </a:ext>
            </a:extLst>
          </p:cNvPr>
          <p:cNvSpPr/>
          <p:nvPr/>
        </p:nvSpPr>
        <p:spPr>
          <a:xfrm rot="5400000">
            <a:off x="6580762" y="5379902"/>
            <a:ext cx="126000" cy="1642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</p:spTree>
    <p:extLst>
      <p:ext uri="{BB962C8B-B14F-4D97-AF65-F5344CB8AC3E}">
        <p14:creationId xmlns:p14="http://schemas.microsoft.com/office/powerpoint/2010/main" val="88950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927287" y="1172779"/>
            <a:ext cx="155728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{</a:t>
            </a:r>
            <a:r>
              <a:rPr lang="de-DE" sz="1400" dirty="0" err="1">
                <a:solidFill>
                  <a:schemeClr val="tx1"/>
                </a:solidFill>
              </a:rPr>
              <a:t>abstract</a:t>
            </a:r>
            <a:r>
              <a:rPr lang="de-DE" sz="14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2484576" y="2788238"/>
            <a:ext cx="293651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927289" y="2538769"/>
            <a:ext cx="155728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2CFAC8D-31F0-525A-6532-30AD2C24948F}"/>
              </a:ext>
            </a:extLst>
          </p:cNvPr>
          <p:cNvSpPr/>
          <p:nvPr/>
        </p:nvSpPr>
        <p:spPr>
          <a:xfrm>
            <a:off x="1615521" y="1668515"/>
            <a:ext cx="197582" cy="227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ABFA945-55FD-32BB-7E79-5A3371FE2392}"/>
              </a:ext>
            </a:extLst>
          </p:cNvPr>
          <p:cNvCxnSpPr>
            <a:cxnSpLocks/>
            <a:stCxn id="51" idx="0"/>
            <a:endCxn id="52" idx="3"/>
          </p:cNvCxnSpPr>
          <p:nvPr/>
        </p:nvCxnSpPr>
        <p:spPr>
          <a:xfrm flipV="1">
            <a:off x="1705933" y="1896196"/>
            <a:ext cx="0" cy="642573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5421085" y="1158539"/>
            <a:ext cx="286010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{</a:t>
            </a:r>
            <a:r>
              <a:rPr lang="de-DE" sz="1400" dirty="0" err="1">
                <a:solidFill>
                  <a:schemeClr val="tx1"/>
                </a:solidFill>
              </a:rPr>
              <a:t>abstract</a:t>
            </a:r>
            <a:r>
              <a:rPr lang="de-DE" sz="14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927289" y="3756827"/>
            <a:ext cx="155728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StructuralTrace1</a:t>
            </a:r>
            <a:r>
              <a:rPr lang="de-DE" sz="1600" u="sng" baseline="-25000" dirty="0">
                <a:solidFill>
                  <a:schemeClr val="tx1"/>
                </a:solidFill>
              </a:rPr>
              <a:t>t=0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V="1">
            <a:off x="1705933" y="3037707"/>
            <a:ext cx="0" cy="7191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5421085" y="3758662"/>
            <a:ext cx="2860118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DomainBehavior4StructuralTrace1</a:t>
            </a:r>
            <a:r>
              <a:rPr lang="de-DE" sz="1600" u="sng" baseline="-25000" dirty="0">
                <a:solidFill>
                  <a:schemeClr val="tx1"/>
                </a:solidFill>
              </a:rPr>
              <a:t>t=0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9968E3F-CFE6-D67E-0A3B-4CDEF43B7CCC}"/>
              </a:ext>
            </a:extLst>
          </p:cNvPr>
          <p:cNvSpPr/>
          <p:nvPr/>
        </p:nvSpPr>
        <p:spPr>
          <a:xfrm>
            <a:off x="5421086" y="2541270"/>
            <a:ext cx="286011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H="1" flipV="1">
            <a:off x="6851141" y="3040208"/>
            <a:ext cx="3" cy="718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>
            <a:cxnSpLocks/>
          </p:cNvCxnSpPr>
          <p:nvPr/>
        </p:nvCxnSpPr>
        <p:spPr>
          <a:xfrm>
            <a:off x="645343" y="3302348"/>
            <a:ext cx="7916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>
            <a:cxnSpLocks/>
          </p:cNvCxnSpPr>
          <p:nvPr/>
        </p:nvCxnSpPr>
        <p:spPr>
          <a:xfrm flipV="1">
            <a:off x="513073" y="815589"/>
            <a:ext cx="8049036" cy="143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332138" y="4465871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315244" y="1779368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339467" y="345718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3262995" y="125007"/>
            <a:ext cx="186556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</p:cNvCxnSpPr>
          <p:nvPr/>
        </p:nvCxnSpPr>
        <p:spPr>
          <a:xfrm>
            <a:off x="2484576" y="4199857"/>
            <a:ext cx="29365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8062D93-516F-6F61-77DC-885F007A6092}"/>
              </a:ext>
            </a:extLst>
          </p:cNvPr>
          <p:cNvSpPr/>
          <p:nvPr/>
        </p:nvSpPr>
        <p:spPr>
          <a:xfrm>
            <a:off x="3262995" y="1904990"/>
            <a:ext cx="1865508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2D0358-B614-DF3A-8D7B-8C7BA58B7ECF}"/>
              </a:ext>
            </a:extLst>
          </p:cNvPr>
          <p:cNvSpPr/>
          <p:nvPr/>
        </p:nvSpPr>
        <p:spPr>
          <a:xfrm>
            <a:off x="3262995" y="3356501"/>
            <a:ext cx="1865504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solidFill>
                  <a:schemeClr val="tx1"/>
                </a:solidFill>
              </a:rPr>
              <a:t>Snapshot</a:t>
            </a:r>
            <a:r>
              <a:rPr lang="de-DE" sz="1600" u="sng" baseline="-25000" dirty="0" err="1">
                <a:solidFill>
                  <a:schemeClr val="tx1"/>
                </a:solidFill>
              </a:rPr>
              <a:t>t</a:t>
            </a:r>
            <a:r>
              <a:rPr lang="de-DE" sz="1600" u="sng" baseline="-25000" dirty="0">
                <a:solidFill>
                  <a:schemeClr val="tx1"/>
                </a:solidFill>
              </a:rPr>
              <a:t>=0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811BF2A-F6A7-2CF6-E75D-F7E57256F9FE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4195747" y="2403928"/>
            <a:ext cx="2" cy="952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973A7DC2-8BA6-1DC5-496E-A834A36A17A2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2411281" y="2273068"/>
            <a:ext cx="841424" cy="2656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AD18923-98D0-BE43-E007-38025F99B308}"/>
              </a:ext>
            </a:extLst>
          </p:cNvPr>
          <p:cNvCxnSpPr>
            <a:cxnSpLocks/>
            <a:stCxn id="64" idx="0"/>
            <a:endCxn id="57" idx="2"/>
          </p:cNvCxnSpPr>
          <p:nvPr/>
        </p:nvCxnSpPr>
        <p:spPr>
          <a:xfrm flipH="1" flipV="1">
            <a:off x="6851140" y="1657477"/>
            <a:ext cx="1" cy="883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85A54E97-1D43-3D37-2B22-A5B32BACD8E6}"/>
              </a:ext>
            </a:extLst>
          </p:cNvPr>
          <p:cNvCxnSpPr>
            <a:cxnSpLocks/>
            <a:stCxn id="13" idx="3"/>
            <a:endCxn id="76" idx="0"/>
          </p:cNvCxnSpPr>
          <p:nvPr/>
        </p:nvCxnSpPr>
        <p:spPr>
          <a:xfrm>
            <a:off x="5128499" y="3605970"/>
            <a:ext cx="977398" cy="15085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EB2A86A2-A56D-2415-1560-3F1BCB65719D}"/>
              </a:ext>
            </a:extLst>
          </p:cNvPr>
          <p:cNvCxnSpPr>
            <a:cxnSpLocks/>
            <a:stCxn id="13" idx="1"/>
            <a:endCxn id="50" idx="0"/>
          </p:cNvCxnSpPr>
          <p:nvPr/>
        </p:nvCxnSpPr>
        <p:spPr>
          <a:xfrm rot="10800000" flipV="1">
            <a:off x="2414215" y="3605970"/>
            <a:ext cx="848781" cy="15085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E7CB735-FD6C-123D-898C-21357687A801}"/>
              </a:ext>
            </a:extLst>
          </p:cNvPr>
          <p:cNvSpPr/>
          <p:nvPr/>
        </p:nvSpPr>
        <p:spPr>
          <a:xfrm>
            <a:off x="1954508" y="3756826"/>
            <a:ext cx="919411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47378A1-4B2F-EC63-14F3-C8AD428A94DB}"/>
              </a:ext>
            </a:extLst>
          </p:cNvPr>
          <p:cNvSpPr/>
          <p:nvPr/>
        </p:nvSpPr>
        <p:spPr>
          <a:xfrm>
            <a:off x="3690034" y="3604134"/>
            <a:ext cx="867047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3454313-EF09-3F92-99B6-6EC39FD13C10}"/>
              </a:ext>
            </a:extLst>
          </p:cNvPr>
          <p:cNvSpPr/>
          <p:nvPr/>
        </p:nvSpPr>
        <p:spPr>
          <a:xfrm>
            <a:off x="3690034" y="3364319"/>
            <a:ext cx="1285233" cy="2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D228636-79D8-099A-ABD5-BB0D2795912C}"/>
              </a:ext>
            </a:extLst>
          </p:cNvPr>
          <p:cNvSpPr/>
          <p:nvPr/>
        </p:nvSpPr>
        <p:spPr>
          <a:xfrm>
            <a:off x="3659627" y="1402816"/>
            <a:ext cx="867047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75CED82-2B84-8340-1274-C45DAEE87A21}"/>
              </a:ext>
            </a:extLst>
          </p:cNvPr>
          <p:cNvSpPr/>
          <p:nvPr/>
        </p:nvSpPr>
        <p:spPr>
          <a:xfrm>
            <a:off x="3659627" y="1163000"/>
            <a:ext cx="867047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06B1B02-386F-AD6D-B1D6-EF8F8C3CADE4}"/>
              </a:ext>
            </a:extLst>
          </p:cNvPr>
          <p:cNvSpPr/>
          <p:nvPr/>
        </p:nvSpPr>
        <p:spPr>
          <a:xfrm>
            <a:off x="2006872" y="1172778"/>
            <a:ext cx="867047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4E43AEE-E642-8D94-A640-DAE83F9D7B15}"/>
              </a:ext>
            </a:extLst>
          </p:cNvPr>
          <p:cNvSpPr/>
          <p:nvPr/>
        </p:nvSpPr>
        <p:spPr>
          <a:xfrm>
            <a:off x="5417516" y="3756826"/>
            <a:ext cx="1376761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50FD6C-7B2F-2AF1-959B-E6E0D7B5F990}"/>
              </a:ext>
            </a:extLst>
          </p:cNvPr>
          <p:cNvSpPr/>
          <p:nvPr/>
        </p:nvSpPr>
        <p:spPr>
          <a:xfrm>
            <a:off x="4254018" y="177824"/>
            <a:ext cx="72495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335E52-C7CE-B88F-5D33-AC2707F3D60C}"/>
              </a:ext>
            </a:extLst>
          </p:cNvPr>
          <p:cNvSpPr/>
          <p:nvPr/>
        </p:nvSpPr>
        <p:spPr>
          <a:xfrm>
            <a:off x="4406418" y="330224"/>
            <a:ext cx="72495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9ECC884-E8AC-79EA-0F28-16BB7044E455}"/>
              </a:ext>
            </a:extLst>
          </p:cNvPr>
          <p:cNvSpPr/>
          <p:nvPr/>
        </p:nvSpPr>
        <p:spPr>
          <a:xfrm>
            <a:off x="4558818" y="482624"/>
            <a:ext cx="72495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AB98F3D-0255-FDF5-4466-A49478FCB504}"/>
              </a:ext>
            </a:extLst>
          </p:cNvPr>
          <p:cNvSpPr/>
          <p:nvPr/>
        </p:nvSpPr>
        <p:spPr>
          <a:xfrm>
            <a:off x="3256620" y="320965"/>
            <a:ext cx="931653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6905C29-7AEA-0F40-41B5-634A201778A1}"/>
              </a:ext>
            </a:extLst>
          </p:cNvPr>
          <p:cNvSpPr/>
          <p:nvPr/>
        </p:nvSpPr>
        <p:spPr>
          <a:xfrm>
            <a:off x="1948643" y="2538768"/>
            <a:ext cx="925276" cy="36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495698B-185E-A489-5B99-8560CE1CC5AC}"/>
              </a:ext>
            </a:extLst>
          </p:cNvPr>
          <p:cNvSpPr/>
          <p:nvPr/>
        </p:nvSpPr>
        <p:spPr>
          <a:xfrm>
            <a:off x="4192588" y="322443"/>
            <a:ext cx="936111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4356BD4-739F-A8AE-EB8C-DD316CDAA859}"/>
              </a:ext>
            </a:extLst>
          </p:cNvPr>
          <p:cNvSpPr/>
          <p:nvPr/>
        </p:nvSpPr>
        <p:spPr>
          <a:xfrm>
            <a:off x="4309968" y="829988"/>
            <a:ext cx="433412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1BF760A-8AF6-9159-9C08-465761A7828C}"/>
              </a:ext>
            </a:extLst>
          </p:cNvPr>
          <p:cNvCxnSpPr>
            <a:cxnSpLocks/>
            <a:stCxn id="57" idx="0"/>
            <a:endCxn id="23" idx="2"/>
          </p:cNvCxnSpPr>
          <p:nvPr/>
        </p:nvCxnSpPr>
        <p:spPr>
          <a:xfrm rot="16200000" flipV="1">
            <a:off x="5492157" y="-200444"/>
            <a:ext cx="527470" cy="219049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73E943C-E276-8CFA-4F61-3560DF875262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rot="5400000" flipH="1" flipV="1">
            <a:off x="2442595" y="-107072"/>
            <a:ext cx="543188" cy="201651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B5008A1-17B4-9F35-77B3-BA6ED4B307A0}"/>
              </a:ext>
            </a:extLst>
          </p:cNvPr>
          <p:cNvCxnSpPr>
            <a:cxnSpLocks/>
            <a:stCxn id="3" idx="0"/>
            <a:endCxn id="90" idx="2"/>
          </p:cNvCxnSpPr>
          <p:nvPr/>
        </p:nvCxnSpPr>
        <p:spPr>
          <a:xfrm rot="5400000" flipH="1" flipV="1">
            <a:off x="3555240" y="1264455"/>
            <a:ext cx="1281045" cy="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10B5046-AB2A-0425-C62A-059BF62149E9}"/>
              </a:ext>
            </a:extLst>
          </p:cNvPr>
          <p:cNvCxnSpPr>
            <a:cxnSpLocks/>
            <a:stCxn id="64" idx="3"/>
            <a:endCxn id="90" idx="3"/>
          </p:cNvCxnSpPr>
          <p:nvPr/>
        </p:nvCxnSpPr>
        <p:spPr>
          <a:xfrm flipH="1" flipV="1">
            <a:off x="5128555" y="374476"/>
            <a:ext cx="3152641" cy="2416263"/>
          </a:xfrm>
          <a:prstGeom prst="bentConnector3">
            <a:avLst>
              <a:gd name="adj1" fmla="val -314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EE6732A-4248-BFB4-6815-F9BB1C9303BF}"/>
              </a:ext>
            </a:extLst>
          </p:cNvPr>
          <p:cNvCxnSpPr>
            <a:cxnSpLocks/>
            <a:stCxn id="51" idx="1"/>
            <a:endCxn id="90" idx="1"/>
          </p:cNvCxnSpPr>
          <p:nvPr/>
        </p:nvCxnSpPr>
        <p:spPr>
          <a:xfrm rot="10800000" flipH="1">
            <a:off x="927289" y="374476"/>
            <a:ext cx="2335706" cy="2413762"/>
          </a:xfrm>
          <a:prstGeom prst="bentConnector3">
            <a:avLst>
              <a:gd name="adj1" fmla="val -385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88D0D3-B44C-4FA7-8E7A-C3BE7B844846}"/>
              </a:ext>
            </a:extLst>
          </p:cNvPr>
          <p:cNvGrpSpPr/>
          <p:nvPr/>
        </p:nvGrpSpPr>
        <p:grpSpPr>
          <a:xfrm>
            <a:off x="1229694" y="5373381"/>
            <a:ext cx="5930392" cy="626350"/>
            <a:chOff x="1229694" y="5373381"/>
            <a:chExt cx="5930392" cy="626350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35B36BE-EDBA-340D-59A2-564B808D7342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01" y="5834347"/>
              <a:ext cx="57242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92C128A-E06A-7C8F-EF33-617F72F8AD1B}"/>
                </a:ext>
              </a:extLst>
            </p:cNvPr>
            <p:cNvSpPr txBox="1"/>
            <p:nvPr/>
          </p:nvSpPr>
          <p:spPr>
            <a:xfrm>
              <a:off x="3862518" y="5691954"/>
              <a:ext cx="1772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association</a:t>
              </a:r>
              <a:r>
                <a:rPr lang="de-AT" sz="1400" dirty="0"/>
                <a:t>&gt;&gt;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A7ED4E2-4301-DC68-B07D-98AA91AD8F68}"/>
                </a:ext>
              </a:extLst>
            </p:cNvPr>
            <p:cNvSpPr/>
            <p:nvPr/>
          </p:nvSpPr>
          <p:spPr>
            <a:xfrm>
              <a:off x="3908904" y="5373381"/>
              <a:ext cx="2224439" cy="498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534988" algn="l"/>
                </a:tabLst>
              </a:pPr>
              <a:r>
                <a:rPr lang="en-US" sz="1400" u="sng" dirty="0">
                  <a:solidFill>
                    <a:schemeClr val="tx1"/>
                  </a:solidFill>
                </a:rPr>
                <a:t>Legend</a:t>
              </a:r>
            </a:p>
            <a:p>
              <a:pPr>
                <a:tabLst>
                  <a:tab pos="534988" algn="l"/>
                </a:tabLs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4426C7D-0659-33D5-1F7B-F28136484286}"/>
                </a:ext>
              </a:extLst>
            </p:cNvPr>
            <p:cNvSpPr txBox="1"/>
            <p:nvPr/>
          </p:nvSpPr>
          <p:spPr>
            <a:xfrm>
              <a:off x="1821036" y="5691954"/>
              <a:ext cx="1496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instance</a:t>
              </a:r>
              <a:r>
                <a:rPr lang="de-AT" sz="1400" dirty="0"/>
                <a:t> </a:t>
              </a:r>
              <a:r>
                <a:rPr lang="de-AT" sz="1400" dirty="0" err="1"/>
                <a:t>of</a:t>
              </a:r>
              <a:r>
                <a:rPr lang="de-AT" sz="1400" dirty="0"/>
                <a:t>&gt;&gt;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1D9A463-E7D0-5F98-CE44-7534960FB91F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94" y="5834347"/>
              <a:ext cx="569989" cy="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367DAF3-7DCC-BD35-BDC4-39EBCA0B311A}"/>
                </a:ext>
              </a:extLst>
            </p:cNvPr>
            <p:cNvSpPr txBox="1"/>
            <p:nvPr/>
          </p:nvSpPr>
          <p:spPr>
            <a:xfrm>
              <a:off x="5981336" y="5689107"/>
              <a:ext cx="1178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inherit</a:t>
              </a:r>
              <a:r>
                <a:rPr lang="de-AT" sz="1400" dirty="0"/>
                <a:t>&gt;&gt;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B671B9F-F234-4C9B-960D-8A9C099A387F}"/>
                </a:ext>
              </a:extLst>
            </p:cNvPr>
            <p:cNvGrpSpPr/>
            <p:nvPr/>
          </p:nvGrpSpPr>
          <p:grpSpPr>
            <a:xfrm>
              <a:off x="5315291" y="5774709"/>
              <a:ext cx="672658" cy="126000"/>
              <a:chOff x="5463144" y="5775344"/>
              <a:chExt cx="672658" cy="126000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E1680494-F45B-1D2F-CE84-E353E6062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3144" y="5834395"/>
                <a:ext cx="590550" cy="0"/>
              </a:xfrm>
              <a:prstGeom prst="straightConnector1">
                <a:avLst/>
              </a:prstGeom>
              <a:ln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Gleichschenkliges Dreieck 29">
                <a:extLst>
                  <a:ext uri="{FF2B5EF4-FFF2-40B4-BE49-F238E27FC236}">
                    <a16:creationId xmlns:a16="http://schemas.microsoft.com/office/drawing/2014/main" id="{056B3B81-935F-5824-2992-2A1DA706F374}"/>
                  </a:ext>
                </a:extLst>
              </p:cNvPr>
              <p:cNvSpPr/>
              <p:nvPr/>
            </p:nvSpPr>
            <p:spPr>
              <a:xfrm rot="5400000">
                <a:off x="5990693" y="5756234"/>
                <a:ext cx="126000" cy="16421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/>
              </a:p>
            </p:txBody>
          </p:sp>
        </p:grp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A8F152AA-48BB-43CD-DDB0-5382D2B4F463}"/>
              </a:ext>
            </a:extLst>
          </p:cNvPr>
          <p:cNvSpPr txBox="1"/>
          <p:nvPr/>
        </p:nvSpPr>
        <p:spPr>
          <a:xfrm>
            <a:off x="3295193" y="1554840"/>
            <a:ext cx="86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pred</a:t>
            </a:r>
            <a:r>
              <a:rPr lang="de-DE" sz="1200" dirty="0"/>
              <a:t>.</a:t>
            </a:r>
            <a:endParaRPr lang="de-AT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A6351ED-8640-854A-B38E-93C6CFEDC6A2}"/>
              </a:ext>
            </a:extLst>
          </p:cNvPr>
          <p:cNvSpPr/>
          <p:nvPr/>
        </p:nvSpPr>
        <p:spPr>
          <a:xfrm>
            <a:off x="5426358" y="2541972"/>
            <a:ext cx="1367917" cy="36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355E8417-93E8-1DE8-47EB-68CCD41810B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38793" y="2273068"/>
            <a:ext cx="971524" cy="26890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hteck 112">
            <a:extLst>
              <a:ext uri="{FF2B5EF4-FFF2-40B4-BE49-F238E27FC236}">
                <a16:creationId xmlns:a16="http://schemas.microsoft.com/office/drawing/2014/main" id="{EE9E8BBA-00F4-4E97-4FFB-5D843024B733}"/>
              </a:ext>
            </a:extLst>
          </p:cNvPr>
          <p:cNvSpPr/>
          <p:nvPr/>
        </p:nvSpPr>
        <p:spPr>
          <a:xfrm>
            <a:off x="3273233" y="1908927"/>
            <a:ext cx="909123" cy="24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8ABCE8BC-2599-020F-C3A2-ABD95136821D}"/>
              </a:ext>
            </a:extLst>
          </p:cNvPr>
          <p:cNvCxnSpPr>
            <a:cxnSpLocks/>
            <a:stCxn id="113" idx="1"/>
            <a:endCxn id="113" idx="0"/>
          </p:cNvCxnSpPr>
          <p:nvPr/>
        </p:nvCxnSpPr>
        <p:spPr>
          <a:xfrm rot="10800000" flipH="1">
            <a:off x="3273233" y="1908928"/>
            <a:ext cx="454562" cy="123515"/>
          </a:xfrm>
          <a:prstGeom prst="bentConnector4">
            <a:avLst>
              <a:gd name="adj1" fmla="val -99056"/>
              <a:gd name="adj2" fmla="val 38977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29FAE6-F39F-BFFA-9950-2A864C655288}"/>
              </a:ext>
            </a:extLst>
          </p:cNvPr>
          <p:cNvSpPr txBox="1"/>
          <p:nvPr/>
        </p:nvSpPr>
        <p:spPr>
          <a:xfrm>
            <a:off x="2809116" y="1799024"/>
            <a:ext cx="86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succ</a:t>
            </a:r>
            <a:r>
              <a:rPr lang="de-DE" sz="1200" dirty="0"/>
              <a:t>.</a:t>
            </a:r>
            <a:endParaRPr lang="de-AT" sz="12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5DA078B3-61E3-43C6-3986-CF35609EDE1B}"/>
              </a:ext>
            </a:extLst>
          </p:cNvPr>
          <p:cNvSpPr/>
          <p:nvPr/>
        </p:nvSpPr>
        <p:spPr>
          <a:xfrm>
            <a:off x="931072" y="4867722"/>
            <a:ext cx="155728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StructuralTrace1</a:t>
            </a:r>
            <a:r>
              <a:rPr lang="de-DE" sz="1600" u="sng" baseline="-25000" dirty="0">
                <a:solidFill>
                  <a:schemeClr val="tx1"/>
                </a:solidFill>
              </a:rPr>
              <a:t>t=1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9A7B732D-4B65-39C0-C06C-6AF86825061B}"/>
              </a:ext>
            </a:extLst>
          </p:cNvPr>
          <p:cNvSpPr/>
          <p:nvPr/>
        </p:nvSpPr>
        <p:spPr>
          <a:xfrm>
            <a:off x="5424868" y="4869557"/>
            <a:ext cx="2860118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DomainBehavior4StructuralTrace1</a:t>
            </a:r>
            <a:r>
              <a:rPr lang="de-DE" sz="1600" u="sng" baseline="-25000" dirty="0">
                <a:solidFill>
                  <a:schemeClr val="tx1"/>
                </a:solidFill>
              </a:rPr>
              <a:t>t=1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D283E15-AAA3-8242-4114-DDB19D471526}"/>
              </a:ext>
            </a:extLst>
          </p:cNvPr>
          <p:cNvCxnSpPr>
            <a:cxnSpLocks/>
            <a:stCxn id="165" idx="3"/>
            <a:endCxn id="166" idx="1"/>
          </p:cNvCxnSpPr>
          <p:nvPr/>
        </p:nvCxnSpPr>
        <p:spPr>
          <a:xfrm>
            <a:off x="2488359" y="5117191"/>
            <a:ext cx="29365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A9BAE12D-9E5D-F297-8967-E526DE4C5DDE}"/>
              </a:ext>
            </a:extLst>
          </p:cNvPr>
          <p:cNvSpPr/>
          <p:nvPr/>
        </p:nvSpPr>
        <p:spPr>
          <a:xfrm>
            <a:off x="3260428" y="4461046"/>
            <a:ext cx="1865504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solidFill>
                  <a:schemeClr val="tx1"/>
                </a:solidFill>
              </a:rPr>
              <a:t>Snapshot</a:t>
            </a:r>
            <a:r>
              <a:rPr lang="de-DE" sz="1600" u="sng" baseline="-25000" dirty="0" err="1">
                <a:solidFill>
                  <a:schemeClr val="tx1"/>
                </a:solidFill>
              </a:rPr>
              <a:t>t</a:t>
            </a:r>
            <a:r>
              <a:rPr lang="de-DE" sz="1600" u="sng" baseline="-25000" dirty="0">
                <a:solidFill>
                  <a:schemeClr val="tx1"/>
                </a:solidFill>
              </a:rPr>
              <a:t>=1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D4861AD5-6F5F-F70B-790F-E1B30FFA38F1}"/>
              </a:ext>
            </a:extLst>
          </p:cNvPr>
          <p:cNvCxnSpPr>
            <a:cxnSpLocks/>
            <a:stCxn id="168" idx="3"/>
            <a:endCxn id="174" idx="0"/>
          </p:cNvCxnSpPr>
          <p:nvPr/>
        </p:nvCxnSpPr>
        <p:spPr>
          <a:xfrm>
            <a:off x="5125932" y="4710515"/>
            <a:ext cx="983748" cy="15720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Verbinder: gewinkelt 169">
            <a:extLst>
              <a:ext uri="{FF2B5EF4-FFF2-40B4-BE49-F238E27FC236}">
                <a16:creationId xmlns:a16="http://schemas.microsoft.com/office/drawing/2014/main" id="{3CBC35FE-2F1F-2AE9-B895-58709830532B}"/>
              </a:ext>
            </a:extLst>
          </p:cNvPr>
          <p:cNvCxnSpPr>
            <a:cxnSpLocks/>
            <a:stCxn id="168" idx="1"/>
            <a:endCxn id="171" idx="0"/>
          </p:cNvCxnSpPr>
          <p:nvPr/>
        </p:nvCxnSpPr>
        <p:spPr>
          <a:xfrm rot="10800000" flipV="1">
            <a:off x="2417998" y="4710515"/>
            <a:ext cx="842431" cy="15720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hteck 170">
            <a:extLst>
              <a:ext uri="{FF2B5EF4-FFF2-40B4-BE49-F238E27FC236}">
                <a16:creationId xmlns:a16="http://schemas.microsoft.com/office/drawing/2014/main" id="{8B99E8DA-1703-7F82-7EE1-6824172EE592}"/>
              </a:ext>
            </a:extLst>
          </p:cNvPr>
          <p:cNvSpPr/>
          <p:nvPr/>
        </p:nvSpPr>
        <p:spPr>
          <a:xfrm>
            <a:off x="1958291" y="4867721"/>
            <a:ext cx="919411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EE77FE9A-95A4-A95C-604C-D23826D5025E}"/>
              </a:ext>
            </a:extLst>
          </p:cNvPr>
          <p:cNvSpPr/>
          <p:nvPr/>
        </p:nvSpPr>
        <p:spPr>
          <a:xfrm>
            <a:off x="3693817" y="4715029"/>
            <a:ext cx="867047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96D76124-0264-CCEA-12AF-00C4D8C9EF9F}"/>
              </a:ext>
            </a:extLst>
          </p:cNvPr>
          <p:cNvSpPr/>
          <p:nvPr/>
        </p:nvSpPr>
        <p:spPr>
          <a:xfrm>
            <a:off x="3693817" y="4475214"/>
            <a:ext cx="1285233" cy="2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A48E775A-3955-198E-281E-78315FB56C24}"/>
              </a:ext>
            </a:extLst>
          </p:cNvPr>
          <p:cNvSpPr/>
          <p:nvPr/>
        </p:nvSpPr>
        <p:spPr>
          <a:xfrm>
            <a:off x="5421299" y="4867721"/>
            <a:ext cx="1376761" cy="265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Verbinder: gewinkelt 174">
            <a:extLst>
              <a:ext uri="{FF2B5EF4-FFF2-40B4-BE49-F238E27FC236}">
                <a16:creationId xmlns:a16="http://schemas.microsoft.com/office/drawing/2014/main" id="{EF74B811-3E00-F5C8-7598-3DD9BC414B13}"/>
              </a:ext>
            </a:extLst>
          </p:cNvPr>
          <p:cNvCxnSpPr>
            <a:cxnSpLocks/>
            <a:stCxn id="168" idx="0"/>
            <a:endCxn id="13" idx="2"/>
          </p:cNvCxnSpPr>
          <p:nvPr/>
        </p:nvCxnSpPr>
        <p:spPr>
          <a:xfrm rot="5400000" flipH="1" flipV="1">
            <a:off x="3892943" y="4158243"/>
            <a:ext cx="605607" cy="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feld 183">
            <a:extLst>
              <a:ext uri="{FF2B5EF4-FFF2-40B4-BE49-F238E27FC236}">
                <a16:creationId xmlns:a16="http://schemas.microsoft.com/office/drawing/2014/main" id="{220E7163-4DB7-3C4B-BB8C-56E2BD6FC3B3}"/>
              </a:ext>
            </a:extLst>
          </p:cNvPr>
          <p:cNvSpPr txBox="1"/>
          <p:nvPr/>
        </p:nvSpPr>
        <p:spPr>
          <a:xfrm>
            <a:off x="4194029" y="3851270"/>
            <a:ext cx="86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pred</a:t>
            </a:r>
            <a:r>
              <a:rPr lang="de-DE" sz="1200" dirty="0"/>
              <a:t>.</a:t>
            </a:r>
            <a:endParaRPr lang="de-AT" sz="1200" dirty="0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4451452B-9A95-994A-8C2F-DB4E9C8CBB18}"/>
              </a:ext>
            </a:extLst>
          </p:cNvPr>
          <p:cNvSpPr txBox="1"/>
          <p:nvPr/>
        </p:nvSpPr>
        <p:spPr>
          <a:xfrm>
            <a:off x="4194029" y="4185136"/>
            <a:ext cx="86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succ</a:t>
            </a:r>
            <a:r>
              <a:rPr lang="de-DE" sz="1200" dirty="0"/>
              <a:t>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1974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1306314" y="1645047"/>
            <a:ext cx="3192713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{</a:t>
            </a:r>
            <a:r>
              <a:rPr lang="de-DE" sz="1400" dirty="0" err="1">
                <a:solidFill>
                  <a:schemeClr val="tx1"/>
                </a:solidFill>
              </a:rPr>
              <a:t>abstract</a:t>
            </a:r>
            <a:r>
              <a:rPr lang="de-DE" sz="14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stCxn id="29" idx="3"/>
            <a:endCxn id="57" idx="1"/>
          </p:cNvCxnSpPr>
          <p:nvPr/>
        </p:nvCxnSpPr>
        <p:spPr>
          <a:xfrm>
            <a:off x="4499027" y="1894516"/>
            <a:ext cx="2107069" cy="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1306315" y="2882494"/>
            <a:ext cx="3209696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DomainStructure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6606096" y="1646047"/>
            <a:ext cx="295655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{</a:t>
            </a:r>
            <a:r>
              <a:rPr lang="de-DE" sz="1400" dirty="0" err="1">
                <a:solidFill>
                  <a:schemeClr val="tx1"/>
                </a:solidFill>
              </a:rPr>
              <a:t>abstract</a:t>
            </a:r>
            <a:r>
              <a:rPr lang="de-DE" sz="14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1306314" y="4227712"/>
            <a:ext cx="320969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StructuralTrace1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22" idx="2"/>
          </p:cNvCxnSpPr>
          <p:nvPr/>
        </p:nvCxnSpPr>
        <p:spPr>
          <a:xfrm flipV="1">
            <a:off x="2911163" y="3868228"/>
            <a:ext cx="0" cy="359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6612048" y="4227712"/>
            <a:ext cx="2942497" cy="48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tx1"/>
                </a:solidFill>
              </a:rPr>
              <a:t>DomainBehavior4StructuralTrace1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9" idx="2"/>
          </p:cNvCxnSpPr>
          <p:nvPr/>
        </p:nvCxnSpPr>
        <p:spPr>
          <a:xfrm flipV="1">
            <a:off x="8083297" y="3876530"/>
            <a:ext cx="467" cy="3511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>
            <a:cxnSpLocks/>
          </p:cNvCxnSpPr>
          <p:nvPr/>
        </p:nvCxnSpPr>
        <p:spPr>
          <a:xfrm>
            <a:off x="387889" y="4047337"/>
            <a:ext cx="929427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>
            <a:cxnSpLocks/>
          </p:cNvCxnSpPr>
          <p:nvPr/>
        </p:nvCxnSpPr>
        <p:spPr>
          <a:xfrm>
            <a:off x="476248" y="1494862"/>
            <a:ext cx="920591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433137" y="493366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387889" y="304882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457597" y="106244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4233382" y="103377"/>
            <a:ext cx="257330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4516011" y="4470933"/>
            <a:ext cx="209603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76B4FE-45F1-5CCE-C661-6BE10BE05DD6}"/>
              </a:ext>
            </a:extLst>
          </p:cNvPr>
          <p:cNvSpPr/>
          <p:nvPr/>
        </p:nvSpPr>
        <p:spPr>
          <a:xfrm>
            <a:off x="4233381" y="598027"/>
            <a:ext cx="2573301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attributes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temporalAttributes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279708-1614-3D57-07AF-389823EDA844}"/>
              </a:ext>
            </a:extLst>
          </p:cNvPr>
          <p:cNvSpPr/>
          <p:nvPr/>
        </p:nvSpPr>
        <p:spPr>
          <a:xfrm>
            <a:off x="6608064" y="2133553"/>
            <a:ext cx="2956559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attribute1: Type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&lt;&lt;temporal&gt; attribute2: Type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EB9936-1A7F-219A-E550-FAC854F4F2FB}"/>
              </a:ext>
            </a:extLst>
          </p:cNvPr>
          <p:cNvSpPr/>
          <p:nvPr/>
        </p:nvSpPr>
        <p:spPr>
          <a:xfrm>
            <a:off x="1306314" y="3369290"/>
            <a:ext cx="320969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attribute1: Type</a:t>
            </a:r>
          </a:p>
          <a:p>
            <a:r>
              <a:rPr lang="de-DE" sz="1400" dirty="0">
                <a:solidFill>
                  <a:schemeClr val="tx1"/>
                </a:solidFill>
              </a:rPr>
              <a:t>&lt;&lt;temporal&gt;&gt; attribute2: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1CD6956-C923-6DAC-73B8-3CA78A8191A3}"/>
              </a:ext>
            </a:extLst>
          </p:cNvPr>
          <p:cNvSpPr/>
          <p:nvPr/>
        </p:nvSpPr>
        <p:spPr>
          <a:xfrm>
            <a:off x="1306312" y="5611729"/>
            <a:ext cx="3209697" cy="761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Timestamp</a:t>
            </a:r>
            <a:r>
              <a:rPr lang="de-DE" sz="1400" dirty="0">
                <a:solidFill>
                  <a:schemeClr val="tx1"/>
                </a:solidFill>
              </a:rPr>
              <a:t>: Value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Timestamp</a:t>
            </a:r>
            <a:r>
              <a:rPr lang="de-DE" sz="1400" dirty="0">
                <a:solidFill>
                  <a:schemeClr val="tx1"/>
                </a:solidFill>
              </a:rPr>
              <a:t>: Value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6D4EA73-0FBB-1297-F81D-D3CE29D3B79A}"/>
              </a:ext>
            </a:extLst>
          </p:cNvPr>
          <p:cNvSpPr/>
          <p:nvPr/>
        </p:nvSpPr>
        <p:spPr>
          <a:xfrm>
            <a:off x="1306313" y="4714155"/>
            <a:ext cx="3209697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attribute1: Value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E3A6A15-D823-B6AC-4B93-D770067DD364}"/>
              </a:ext>
            </a:extLst>
          </p:cNvPr>
          <p:cNvSpPr/>
          <p:nvPr/>
        </p:nvSpPr>
        <p:spPr>
          <a:xfrm>
            <a:off x="6614557" y="4714458"/>
            <a:ext cx="2939990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attribute1: Value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26D5A28-3707-E274-43D2-A23CAA702C53}"/>
              </a:ext>
            </a:extLst>
          </p:cNvPr>
          <p:cNvSpPr/>
          <p:nvPr/>
        </p:nvSpPr>
        <p:spPr>
          <a:xfrm>
            <a:off x="6614557" y="5611727"/>
            <a:ext cx="2939988" cy="761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Timestamp</a:t>
            </a:r>
            <a:r>
              <a:rPr lang="de-DE" sz="1400" dirty="0">
                <a:solidFill>
                  <a:schemeClr val="tx1"/>
                </a:solidFill>
              </a:rPr>
              <a:t>: Value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Timestamp</a:t>
            </a:r>
            <a:r>
              <a:rPr lang="de-DE" sz="1400" dirty="0">
                <a:solidFill>
                  <a:schemeClr val="tx1"/>
                </a:solidFill>
              </a:rPr>
              <a:t>: Value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91455DF-3C9B-6054-EB9B-E462D341A07E}"/>
              </a:ext>
            </a:extLst>
          </p:cNvPr>
          <p:cNvSpPr/>
          <p:nvPr/>
        </p:nvSpPr>
        <p:spPr>
          <a:xfrm>
            <a:off x="6612047" y="2882494"/>
            <a:ext cx="2942498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DomainBehavior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6841C28-42AD-4761-7AED-00CCDC567950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2911161" y="5213093"/>
            <a:ext cx="1" cy="3986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4BD2060-0413-2C47-33FE-9EAB374A401C}"/>
              </a:ext>
            </a:extLst>
          </p:cNvPr>
          <p:cNvSpPr txBox="1"/>
          <p:nvPr/>
        </p:nvSpPr>
        <p:spPr>
          <a:xfrm>
            <a:off x="3183095" y="5231576"/>
            <a:ext cx="129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attribute2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18BC506-4853-C00D-4AE9-4A81671BB1A3}"/>
              </a:ext>
            </a:extLst>
          </p:cNvPr>
          <p:cNvSpPr txBox="1"/>
          <p:nvPr/>
        </p:nvSpPr>
        <p:spPr>
          <a:xfrm>
            <a:off x="8092383" y="5231576"/>
            <a:ext cx="129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attribute2</a:t>
            </a:r>
            <a:endParaRPr lang="de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25D7575-A2D9-8EEA-7201-B5DC91A0AB89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8084551" y="5213396"/>
            <a:ext cx="1" cy="398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1220BD-5D7A-D332-A537-49876026A9EF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flipV="1">
            <a:off x="8083296" y="2632491"/>
            <a:ext cx="0" cy="2500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17AACFAC-BA1E-649E-9AFC-387319ED3205}"/>
              </a:ext>
            </a:extLst>
          </p:cNvPr>
          <p:cNvSpPr/>
          <p:nvPr/>
        </p:nvSpPr>
        <p:spPr>
          <a:xfrm>
            <a:off x="2815713" y="2162468"/>
            <a:ext cx="197582" cy="227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483BA17-2E3A-40C6-9B62-38D058C45E2B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V="1">
            <a:off x="2911163" y="2390149"/>
            <a:ext cx="0" cy="49234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14E66233-DEC2-4B15-E2D0-5AF2952EBDCA}"/>
              </a:ext>
            </a:extLst>
          </p:cNvPr>
          <p:cNvSpPr/>
          <p:nvPr/>
        </p:nvSpPr>
        <p:spPr>
          <a:xfrm>
            <a:off x="6612047" y="3377592"/>
            <a:ext cx="2943434" cy="49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attribute1: Type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&lt;&lt;temporal&gt; attribute2: Type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ED0FFA3A-C0EC-9871-D459-B2D54675FA6F}"/>
              </a:ext>
            </a:extLst>
          </p:cNvPr>
          <p:cNvCxnSpPr>
            <a:cxnSpLocks/>
            <a:stCxn id="34" idx="1"/>
            <a:endCxn id="66" idx="2"/>
          </p:cNvCxnSpPr>
          <p:nvPr/>
        </p:nvCxnSpPr>
        <p:spPr>
          <a:xfrm rot="10800000">
            <a:off x="5757953" y="1111459"/>
            <a:ext cx="854095" cy="20205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EB8E51E3-D897-2DE2-BF84-BEC9D3B259D7}"/>
              </a:ext>
            </a:extLst>
          </p:cNvPr>
          <p:cNvCxnSpPr>
            <a:cxnSpLocks/>
            <a:stCxn id="51" idx="3"/>
            <a:endCxn id="62" idx="2"/>
          </p:cNvCxnSpPr>
          <p:nvPr/>
        </p:nvCxnSpPr>
        <p:spPr>
          <a:xfrm flipV="1">
            <a:off x="4516011" y="1113889"/>
            <a:ext cx="708315" cy="201807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C501B352-2C40-7AF0-6A7D-49EF1ECEF37E}"/>
              </a:ext>
            </a:extLst>
          </p:cNvPr>
          <p:cNvCxnSpPr>
            <a:cxnSpLocks/>
            <a:stCxn id="29" idx="0"/>
            <a:endCxn id="58" idx="2"/>
          </p:cNvCxnSpPr>
          <p:nvPr/>
        </p:nvCxnSpPr>
        <p:spPr>
          <a:xfrm rot="5400000" flipH="1" flipV="1">
            <a:off x="3483202" y="523436"/>
            <a:ext cx="541080" cy="17021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F685ED06-C261-6862-C3CA-D7A4C53B5357}"/>
              </a:ext>
            </a:extLst>
          </p:cNvPr>
          <p:cNvCxnSpPr>
            <a:cxnSpLocks/>
            <a:stCxn id="57" idx="0"/>
            <a:endCxn id="65" idx="2"/>
          </p:cNvCxnSpPr>
          <p:nvPr/>
        </p:nvCxnSpPr>
        <p:spPr>
          <a:xfrm rot="16200000" flipV="1">
            <a:off x="7003292" y="564963"/>
            <a:ext cx="534898" cy="162727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F3897EA3-5F72-F873-9554-3CC999B5F882}"/>
              </a:ext>
            </a:extLst>
          </p:cNvPr>
          <p:cNvSpPr/>
          <p:nvPr/>
        </p:nvSpPr>
        <p:spPr>
          <a:xfrm>
            <a:off x="4242338" y="795341"/>
            <a:ext cx="724950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3AA648B-FA2F-3904-8BF1-A0720030A239}"/>
              </a:ext>
            </a:extLst>
          </p:cNvPr>
          <p:cNvSpPr/>
          <p:nvPr/>
        </p:nvSpPr>
        <p:spPr>
          <a:xfrm>
            <a:off x="4919663" y="805263"/>
            <a:ext cx="609326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B738EAD-43B2-2C3B-40ED-3B218E171173}"/>
              </a:ext>
            </a:extLst>
          </p:cNvPr>
          <p:cNvSpPr/>
          <p:nvPr/>
        </p:nvSpPr>
        <p:spPr>
          <a:xfrm>
            <a:off x="6107529" y="802523"/>
            <a:ext cx="699154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8A07857-71F2-346A-BA7D-4FA93DE989EC}"/>
              </a:ext>
            </a:extLst>
          </p:cNvPr>
          <p:cNvSpPr/>
          <p:nvPr/>
        </p:nvSpPr>
        <p:spPr>
          <a:xfrm>
            <a:off x="5408375" y="802833"/>
            <a:ext cx="699154" cy="30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A3CD44-B266-3156-F524-5AA6E637DA6D}"/>
              </a:ext>
            </a:extLst>
          </p:cNvPr>
          <p:cNvCxnSpPr>
            <a:cxnSpLocks/>
          </p:cNvCxnSpPr>
          <p:nvPr/>
        </p:nvCxnSpPr>
        <p:spPr>
          <a:xfrm>
            <a:off x="4155325" y="6735292"/>
            <a:ext cx="5724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D7708D3-3E4A-8EE5-58E4-0EC9B775C6D1}"/>
              </a:ext>
            </a:extLst>
          </p:cNvPr>
          <p:cNvSpPr txBox="1"/>
          <p:nvPr/>
        </p:nvSpPr>
        <p:spPr>
          <a:xfrm>
            <a:off x="4839026" y="6574427"/>
            <a:ext cx="177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DD2DA6-AE7D-DABC-54EA-D31FB2D53929}"/>
              </a:ext>
            </a:extLst>
          </p:cNvPr>
          <p:cNvSpPr/>
          <p:nvPr/>
        </p:nvSpPr>
        <p:spPr>
          <a:xfrm>
            <a:off x="5141043" y="6247339"/>
            <a:ext cx="2224439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2D7AA8D-2481-2E21-6E32-A8EA4FBDD0AC}"/>
              </a:ext>
            </a:extLst>
          </p:cNvPr>
          <p:cNvSpPr txBox="1"/>
          <p:nvPr/>
        </p:nvSpPr>
        <p:spPr>
          <a:xfrm>
            <a:off x="2797543" y="6574427"/>
            <a:ext cx="17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C59502-E487-5632-6C7B-DCEABC140E33}"/>
              </a:ext>
            </a:extLst>
          </p:cNvPr>
          <p:cNvCxnSpPr>
            <a:cxnSpLocks/>
          </p:cNvCxnSpPr>
          <p:nvPr/>
        </p:nvCxnSpPr>
        <p:spPr>
          <a:xfrm>
            <a:off x="2113842" y="6735292"/>
            <a:ext cx="56998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64507FA-525D-788F-4951-2454112C88C6}"/>
              </a:ext>
            </a:extLst>
          </p:cNvPr>
          <p:cNvCxnSpPr>
            <a:cxnSpLocks/>
          </p:cNvCxnSpPr>
          <p:nvPr/>
        </p:nvCxnSpPr>
        <p:spPr>
          <a:xfrm>
            <a:off x="6347292" y="6735340"/>
            <a:ext cx="59055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379D9C-27F5-F818-8A5F-0D415C5C42DA}"/>
              </a:ext>
            </a:extLst>
          </p:cNvPr>
          <p:cNvSpPr txBox="1"/>
          <p:nvPr/>
        </p:nvSpPr>
        <p:spPr>
          <a:xfrm>
            <a:off x="7024332" y="6585480"/>
            <a:ext cx="117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inherit</a:t>
            </a:r>
            <a:r>
              <a:rPr lang="de-AT" sz="1400" dirty="0"/>
              <a:t>&gt;&gt;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01DE1744-8FCB-BC99-FA6A-3B973208CCC2}"/>
              </a:ext>
            </a:extLst>
          </p:cNvPr>
          <p:cNvSpPr/>
          <p:nvPr/>
        </p:nvSpPr>
        <p:spPr>
          <a:xfrm rot="5400000">
            <a:off x="6874841" y="6657179"/>
            <a:ext cx="126000" cy="1642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</p:spTree>
    <p:extLst>
      <p:ext uri="{BB962C8B-B14F-4D97-AF65-F5344CB8AC3E}">
        <p14:creationId xmlns:p14="http://schemas.microsoft.com/office/powerpoint/2010/main" val="8149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34E06F6-9CCF-9EB3-70EB-10C4157AB2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123351" y="209958"/>
            <a:ext cx="28961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2">
            <a:extLst>
              <a:ext uri="{FF2B5EF4-FFF2-40B4-BE49-F238E27FC236}">
                <a16:creationId xmlns:a16="http://schemas.microsoft.com/office/drawing/2014/main" id="{86D59ABE-E570-0883-5F75-28645798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006" y="864655"/>
            <a:ext cx="149169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dirty="0"/>
              <a:t>State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CD43186-AC43-EA80-092F-C414EF9F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75" y="874944"/>
            <a:ext cx="149169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400" b="1"/>
            </a:lvl1pPr>
          </a:lstStyle>
          <a:p>
            <a:r>
              <a:rPr lang="de-AT" b="0" dirty="0"/>
              <a:t>Transition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A3E30740-9514-55EA-1789-35F90574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006" y="1172432"/>
            <a:ext cx="1491692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isStart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  <a:p>
            <a:r>
              <a:rPr lang="de-DE" sz="1400" dirty="0" err="1"/>
              <a:t>isActive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40D9C759-67FE-4E36-A188-5F2E4191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75" y="1173920"/>
            <a:ext cx="1491692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fires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92A7D0C-18AE-A064-4E6E-1F5B60C30241}"/>
              </a:ext>
            </a:extLst>
          </p:cNvPr>
          <p:cNvSpPr/>
          <p:nvPr/>
        </p:nvSpPr>
        <p:spPr>
          <a:xfrm>
            <a:off x="6014785" y="190308"/>
            <a:ext cx="1796141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de-DE" sz="1400" dirty="0" err="1"/>
              <a:t>StateMachine</a:t>
            </a:r>
            <a:endParaRPr lang="de-AT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12F4594-5F15-0401-3969-E0854F869DF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18127" y="3335270"/>
            <a:ext cx="281309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EB9A784-C4E9-D4BB-840A-9AE946D3970E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5567689" y="1843253"/>
            <a:ext cx="2691481" cy="11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D70370F-2C7F-A6FF-7A84-0125CC16D15B}"/>
              </a:ext>
            </a:extLst>
          </p:cNvPr>
          <p:cNvCxnSpPr>
            <a:cxnSpLocks/>
          </p:cNvCxnSpPr>
          <p:nvPr/>
        </p:nvCxnSpPr>
        <p:spPr>
          <a:xfrm>
            <a:off x="120061" y="3028161"/>
            <a:ext cx="10163600" cy="390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B7697DA-4361-33F3-137D-0F0CAE590D5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241698" y="1018544"/>
            <a:ext cx="11335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23F4ADE-922B-D178-E32A-A566AD28E6E4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41698" y="1533920"/>
            <a:ext cx="11335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2">
            <a:extLst>
              <a:ext uri="{FF2B5EF4-FFF2-40B4-BE49-F238E27FC236}">
                <a16:creationId xmlns:a16="http://schemas.microsoft.com/office/drawing/2014/main" id="{D5C43F90-CD81-8838-2F37-4DB454B7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281" y="4236088"/>
            <a:ext cx="2220594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u="sng" dirty="0"/>
              <a:t>Operational4Printer1</a:t>
            </a:r>
            <a:br>
              <a:rPr lang="de-AT" sz="1400" b="1" u="sng" dirty="0"/>
            </a:br>
            <a:endParaRPr lang="de-AT" sz="700" u="sng" dirty="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65C51A98-B7E3-47A4-1747-0EA1EF82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279" y="4648824"/>
            <a:ext cx="2220594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Operational</a:t>
            </a:r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  <a:p>
            <a:r>
              <a:rPr lang="de-AT" sz="1400" dirty="0" err="1"/>
              <a:t>isActive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EBBB262-2389-6321-BDE4-D8EF9DC9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658" y="4235671"/>
            <a:ext cx="1965559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u="sng" dirty="0"/>
              <a:t>Printing4Printer1</a:t>
            </a:r>
            <a:br>
              <a:rPr lang="de-AT" sz="1400" b="1" dirty="0"/>
            </a:br>
            <a:endParaRPr lang="de-AT" sz="70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77134EA-9E6A-E388-7691-0AE3AB52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656" y="4648407"/>
            <a:ext cx="1965561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</a:t>
            </a:r>
            <a:r>
              <a:rPr lang="de-AT" sz="1400" dirty="0" err="1"/>
              <a:t>Printing</a:t>
            </a:r>
            <a:endParaRPr lang="de-AT" sz="1400" dirty="0"/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  <a:p>
            <a:r>
              <a:rPr lang="de-AT" sz="1400" dirty="0" err="1"/>
              <a:t>isActive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  <a:p>
            <a:endParaRPr lang="de-AT" sz="1400" dirty="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1EC720A-3160-AEFC-79D9-AE8AB13E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133" y="4645994"/>
            <a:ext cx="191195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Print</a:t>
            </a:r>
          </a:p>
          <a:p>
            <a:r>
              <a:rPr lang="de-DE" sz="1400" dirty="0" err="1"/>
              <a:t>fires</a:t>
            </a:r>
            <a:r>
              <a:rPr lang="de-DE" sz="1400" dirty="0"/>
              <a:t>: </a:t>
            </a:r>
            <a:r>
              <a:rPr lang="de-DE" sz="1400" dirty="0" err="1"/>
              <a:t>true</a:t>
            </a:r>
            <a:endParaRPr lang="de-AT" sz="1400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6D565D8-2634-5398-E746-9026405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132" y="4232986"/>
            <a:ext cx="191195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u="sng" dirty="0"/>
              <a:t>Print4Printer1</a:t>
            </a:r>
            <a:br>
              <a:rPr lang="de-AT" sz="1400" b="1" dirty="0"/>
            </a:br>
            <a:endParaRPr lang="de-AT" sz="7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EDB2897-6327-32DC-5021-AEC126C90034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5875" y="4440735"/>
            <a:ext cx="33025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EF08F0B-CECD-4DDA-06BE-6E44ED0CA6E2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7868082" y="4440735"/>
            <a:ext cx="3315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F0FF6A1-E5E8-DA8E-1512-D3A5D62FA06E}"/>
              </a:ext>
            </a:extLst>
          </p:cNvPr>
          <p:cNvCxnSpPr>
            <a:cxnSpLocks/>
            <a:stCxn id="38" idx="1"/>
            <a:endCxn id="19" idx="0"/>
          </p:cNvCxnSpPr>
          <p:nvPr/>
        </p:nvCxnSpPr>
        <p:spPr>
          <a:xfrm rot="10800000" flipV="1">
            <a:off x="5495853" y="461957"/>
            <a:ext cx="520619" cy="4026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053DA99-A232-3ED1-EFFC-788033CF69BF}"/>
              </a:ext>
            </a:extLst>
          </p:cNvPr>
          <p:cNvCxnSpPr>
            <a:cxnSpLocks/>
            <a:stCxn id="34" idx="3"/>
            <a:endCxn id="20" idx="0"/>
          </p:cNvCxnSpPr>
          <p:nvPr/>
        </p:nvCxnSpPr>
        <p:spPr>
          <a:xfrm>
            <a:off x="7810926" y="344197"/>
            <a:ext cx="310195" cy="53074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5553755-D6E5-A533-303E-633FF3CB07B5}"/>
              </a:ext>
            </a:extLst>
          </p:cNvPr>
          <p:cNvSpPr/>
          <p:nvPr/>
        </p:nvSpPr>
        <p:spPr>
          <a:xfrm>
            <a:off x="5931222" y="3189566"/>
            <a:ext cx="1965559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u="sng" dirty="0"/>
              <a:t>StateMachine4Printer1</a:t>
            </a:r>
            <a:endParaRPr lang="de-AT" sz="1400" u="sng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322DB25-9A73-6931-BE8B-8A269C40FB49}"/>
              </a:ext>
            </a:extLst>
          </p:cNvPr>
          <p:cNvCxnSpPr>
            <a:cxnSpLocks/>
            <a:stCxn id="33" idx="2"/>
            <a:endCxn id="16" idx="0"/>
          </p:cNvCxnSpPr>
          <p:nvPr/>
        </p:nvCxnSpPr>
        <p:spPr>
          <a:xfrm flipH="1">
            <a:off x="6912107" y="3497343"/>
            <a:ext cx="0" cy="7356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708C45E2-72F6-2896-2D8E-498EA988C31E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 rot="5400000">
            <a:off x="5345418" y="2667503"/>
            <a:ext cx="738745" cy="23984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A30990D-229E-37A7-5AEE-0F778D51224C}"/>
              </a:ext>
            </a:extLst>
          </p:cNvPr>
          <p:cNvCxnSpPr>
            <a:cxnSpLocks/>
            <a:stCxn id="33" idx="2"/>
            <a:endCxn id="13" idx="0"/>
          </p:cNvCxnSpPr>
          <p:nvPr/>
        </p:nvCxnSpPr>
        <p:spPr>
          <a:xfrm rot="16200000" flipH="1">
            <a:off x="7679056" y="2732289"/>
            <a:ext cx="738328" cy="22684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F9757907-B371-64F1-4436-0E744887AE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87970" y="2490642"/>
            <a:ext cx="2339066" cy="1145622"/>
          </a:xfrm>
          <a:prstGeom prst="bentConnector3">
            <a:avLst>
              <a:gd name="adj1" fmla="val 622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545CB7CA-CD1A-46AC-3EEF-CB5739774EC6}"/>
              </a:ext>
            </a:extLst>
          </p:cNvPr>
          <p:cNvCxnSpPr>
            <a:cxnSpLocks/>
            <a:endCxn id="50" idx="2"/>
          </p:cNvCxnSpPr>
          <p:nvPr/>
        </p:nvCxnSpPr>
        <p:spPr>
          <a:xfrm rot="16200000" flipV="1">
            <a:off x="6607870" y="1171543"/>
            <a:ext cx="2333115" cy="3814907"/>
          </a:xfrm>
          <a:prstGeom prst="bentConnector3">
            <a:avLst>
              <a:gd name="adj1" fmla="val 6265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EAB5502-B6D3-C74B-9344-4975E313B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3501" y="2472527"/>
            <a:ext cx="3832074" cy="1954859"/>
          </a:xfrm>
          <a:prstGeom prst="bentConnector4">
            <a:avLst>
              <a:gd name="adj1" fmla="val -5965"/>
              <a:gd name="adj2" fmla="val 17211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26F29B7-716F-E7EC-FED5-710FAB9824A7}"/>
              </a:ext>
            </a:extLst>
          </p:cNvPr>
          <p:cNvSpPr txBox="1"/>
          <p:nvPr/>
        </p:nvSpPr>
        <p:spPr>
          <a:xfrm>
            <a:off x="184100" y="2478811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B55743-79DB-BB80-3404-2BB4C5893943}"/>
              </a:ext>
            </a:extLst>
          </p:cNvPr>
          <p:cNvSpPr txBox="1"/>
          <p:nvPr/>
        </p:nvSpPr>
        <p:spPr>
          <a:xfrm>
            <a:off x="229348" y="4134305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16FF9AF-B28F-E675-38C3-5471F515FCCA}"/>
              </a:ext>
            </a:extLst>
          </p:cNvPr>
          <p:cNvCxnSpPr>
            <a:cxnSpLocks/>
          </p:cNvCxnSpPr>
          <p:nvPr/>
        </p:nvCxnSpPr>
        <p:spPr>
          <a:xfrm>
            <a:off x="4579032" y="6038433"/>
            <a:ext cx="5724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CEFDF4E-E4CE-E68A-1814-BEC872DB1EA6}"/>
              </a:ext>
            </a:extLst>
          </p:cNvPr>
          <p:cNvSpPr txBox="1"/>
          <p:nvPr/>
        </p:nvSpPr>
        <p:spPr>
          <a:xfrm>
            <a:off x="5262733" y="5877568"/>
            <a:ext cx="177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E35A491-DD82-7C8A-AFBC-6D1CED607E00}"/>
              </a:ext>
            </a:extLst>
          </p:cNvPr>
          <p:cNvSpPr/>
          <p:nvPr/>
        </p:nvSpPr>
        <p:spPr>
          <a:xfrm>
            <a:off x="5564750" y="5550480"/>
            <a:ext cx="2224439" cy="498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5BF922D-0F50-93DC-387C-32D3CFF29C17}"/>
              </a:ext>
            </a:extLst>
          </p:cNvPr>
          <p:cNvSpPr txBox="1"/>
          <p:nvPr/>
        </p:nvSpPr>
        <p:spPr>
          <a:xfrm>
            <a:off x="3221250" y="5877568"/>
            <a:ext cx="174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A7F98D0-12BD-DE8B-85FB-EBACF65C89C1}"/>
              </a:ext>
            </a:extLst>
          </p:cNvPr>
          <p:cNvCxnSpPr>
            <a:cxnSpLocks/>
          </p:cNvCxnSpPr>
          <p:nvPr/>
        </p:nvCxnSpPr>
        <p:spPr>
          <a:xfrm>
            <a:off x="2537549" y="6038433"/>
            <a:ext cx="56998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9608E-3A1B-724C-D4C1-0FCF6DAA99C5}"/>
              </a:ext>
            </a:extLst>
          </p:cNvPr>
          <p:cNvCxnSpPr>
            <a:cxnSpLocks/>
          </p:cNvCxnSpPr>
          <p:nvPr/>
        </p:nvCxnSpPr>
        <p:spPr>
          <a:xfrm>
            <a:off x="6770999" y="6038481"/>
            <a:ext cx="59055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62A067E-DD63-BEDE-412B-3431A5FF7437}"/>
              </a:ext>
            </a:extLst>
          </p:cNvPr>
          <p:cNvSpPr txBox="1"/>
          <p:nvPr/>
        </p:nvSpPr>
        <p:spPr>
          <a:xfrm>
            <a:off x="7448039" y="5888621"/>
            <a:ext cx="117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inherit</a:t>
            </a:r>
            <a:r>
              <a:rPr lang="de-AT" sz="1400" dirty="0"/>
              <a:t>&gt;&gt;</a:t>
            </a:r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C8A9CF48-B59D-86E9-AB68-16E70F33FCD5}"/>
              </a:ext>
            </a:extLst>
          </p:cNvPr>
          <p:cNvSpPr/>
          <p:nvPr/>
        </p:nvSpPr>
        <p:spPr>
          <a:xfrm rot="5400000">
            <a:off x="7298548" y="5960320"/>
            <a:ext cx="126000" cy="1642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F472699-E160-341A-E3E2-E45D9F8605B5}"/>
              </a:ext>
            </a:extLst>
          </p:cNvPr>
          <p:cNvSpPr/>
          <p:nvPr/>
        </p:nvSpPr>
        <p:spPr>
          <a:xfrm>
            <a:off x="6019548" y="101637"/>
            <a:ext cx="724950" cy="23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DEBD747-1100-8454-AD19-524630831EC1}"/>
              </a:ext>
            </a:extLst>
          </p:cNvPr>
          <p:cNvSpPr/>
          <p:nvPr/>
        </p:nvSpPr>
        <p:spPr>
          <a:xfrm>
            <a:off x="6016471" y="344195"/>
            <a:ext cx="724950" cy="23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E878A1A-C616-BF2F-5B1D-C81611EEB1B1}"/>
              </a:ext>
            </a:extLst>
          </p:cNvPr>
          <p:cNvSpPr/>
          <p:nvPr/>
        </p:nvSpPr>
        <p:spPr>
          <a:xfrm>
            <a:off x="4736885" y="1704996"/>
            <a:ext cx="752618" cy="19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E6ED7E-8A37-4505-48AD-678377CBC9FF}"/>
              </a:ext>
            </a:extLst>
          </p:cNvPr>
          <p:cNvSpPr/>
          <p:nvPr/>
        </p:nvSpPr>
        <p:spPr>
          <a:xfrm>
            <a:off x="5490664" y="1718407"/>
            <a:ext cx="752618" cy="19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E726810-3B9F-9823-BA87-394C4B07CCA6}"/>
              </a:ext>
            </a:extLst>
          </p:cNvPr>
          <p:cNvSpPr txBox="1"/>
          <p:nvPr/>
        </p:nvSpPr>
        <p:spPr>
          <a:xfrm>
            <a:off x="6979021" y="760450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83EEAB9-D1A7-160E-9814-C24915785A34}"/>
              </a:ext>
            </a:extLst>
          </p:cNvPr>
          <p:cNvSpPr txBox="1"/>
          <p:nvPr/>
        </p:nvSpPr>
        <p:spPr>
          <a:xfrm>
            <a:off x="6241698" y="1294658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86912022-5DCE-942C-0D6F-F53B1CFB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064" y="101637"/>
            <a:ext cx="17964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dirty="0"/>
              <a:t>{</a:t>
            </a:r>
            <a:r>
              <a:rPr lang="de-AT" sz="1400" dirty="0" err="1"/>
              <a:t>abstract</a:t>
            </a:r>
            <a:r>
              <a:rPr lang="de-AT" sz="1400" dirty="0"/>
              <a:t>}</a:t>
            </a:r>
          </a:p>
          <a:p>
            <a:pPr algn="ctr"/>
            <a:r>
              <a:rPr lang="de-AT" sz="1400" dirty="0"/>
              <a:t>Class</a:t>
            </a: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EB399D15-AE0E-61D9-2F37-183BB86F86BC}"/>
              </a:ext>
            </a:extLst>
          </p:cNvPr>
          <p:cNvSpPr/>
          <p:nvPr/>
        </p:nvSpPr>
        <p:spPr>
          <a:xfrm>
            <a:off x="2111953" y="616490"/>
            <a:ext cx="236621" cy="22390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4DC7438-58BD-0002-C98C-B1CAB4100BA6}"/>
              </a:ext>
            </a:extLst>
          </p:cNvPr>
          <p:cNvCxnSpPr>
            <a:cxnSpLocks/>
            <a:stCxn id="36" idx="3"/>
            <a:endCxn id="41" idx="0"/>
          </p:cNvCxnSpPr>
          <p:nvPr/>
        </p:nvCxnSpPr>
        <p:spPr>
          <a:xfrm flipH="1">
            <a:off x="2224132" y="840391"/>
            <a:ext cx="0" cy="433004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55DB673-B62C-A509-9D5C-A16AE1F95540}"/>
              </a:ext>
            </a:extLst>
          </p:cNvPr>
          <p:cNvGrpSpPr/>
          <p:nvPr/>
        </p:nvGrpSpPr>
        <p:grpSpPr>
          <a:xfrm>
            <a:off x="1325933" y="1273395"/>
            <a:ext cx="1802083" cy="1492290"/>
            <a:chOff x="2503612" y="2013071"/>
            <a:chExt cx="1802083" cy="1492290"/>
          </a:xfrm>
        </p:grpSpPr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D7F8E50B-624A-9FD6-9914-C6F2E416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612" y="2013071"/>
              <a:ext cx="1796400" cy="1492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3DPrinter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  <a:p>
              <a:r>
                <a:rPr lang="de-AT" sz="1400" dirty="0" err="1"/>
                <a:t>temp</a:t>
              </a:r>
              <a:r>
                <a:rPr lang="de-AT" sz="1400" dirty="0"/>
                <a:t>: </a:t>
              </a:r>
              <a:r>
                <a:rPr lang="de-AT" sz="1400" dirty="0" err="1"/>
                <a:t>Float</a:t>
              </a:r>
              <a:r>
                <a:rPr lang="de-AT" sz="1400" dirty="0"/>
                <a:t> [1..1]</a:t>
              </a:r>
            </a:p>
            <a:p>
              <a:r>
                <a:rPr lang="de-AT" sz="1400" dirty="0"/>
                <a:t>x: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  <a:p>
              <a:r>
                <a:rPr lang="de-AT" sz="1400" dirty="0"/>
                <a:t>y: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  <a:p>
              <a:r>
                <a:rPr lang="de-AT" sz="1400" dirty="0"/>
                <a:t>z: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89D2BF88-A5B8-10F2-101D-7715BD0E47C3}"/>
                </a:ext>
              </a:extLst>
            </p:cNvPr>
            <p:cNvCxnSpPr/>
            <p:nvPr/>
          </p:nvCxnSpPr>
          <p:spPr>
            <a:xfrm flipV="1">
              <a:off x="2503612" y="2305907"/>
              <a:ext cx="18020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8394A99-7326-2F06-B277-C158519EEB20}"/>
              </a:ext>
            </a:extLst>
          </p:cNvPr>
          <p:cNvGrpSpPr/>
          <p:nvPr/>
        </p:nvGrpSpPr>
        <p:grpSpPr>
          <a:xfrm>
            <a:off x="1325933" y="3214331"/>
            <a:ext cx="1788670" cy="1492716"/>
            <a:chOff x="2503612" y="2013071"/>
            <a:chExt cx="1802083" cy="1492716"/>
          </a:xfrm>
        </p:grpSpPr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5859F7BE-07D5-BBFE-8A86-91891FE0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612" y="2013071"/>
              <a:ext cx="1796400" cy="149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u="sng" dirty="0"/>
                <a:t>Printer1</a:t>
              </a:r>
              <a:br>
                <a:rPr lang="de-AT" sz="1400" b="1" u="sng" dirty="0"/>
              </a:br>
              <a:endParaRPr lang="de-AT" sz="700" u="sng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1</a:t>
              </a:r>
            </a:p>
            <a:p>
              <a:r>
                <a:rPr lang="de-AT" sz="1400" dirty="0" err="1"/>
                <a:t>temp</a:t>
              </a:r>
              <a:r>
                <a:rPr lang="de-AT" sz="1400" dirty="0"/>
                <a:t>: 45</a:t>
              </a:r>
            </a:p>
            <a:p>
              <a:r>
                <a:rPr lang="de-AT" sz="1400" dirty="0"/>
                <a:t>x: 0</a:t>
              </a:r>
            </a:p>
            <a:p>
              <a:r>
                <a:rPr lang="de-AT" sz="1400" dirty="0"/>
                <a:t>y: 1</a:t>
              </a:r>
            </a:p>
            <a:p>
              <a:r>
                <a:rPr lang="de-AT" sz="1400" dirty="0"/>
                <a:t>z: 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25762E4-B9CC-A0C2-F5B3-60A9E0840D7C}"/>
                </a:ext>
              </a:extLst>
            </p:cNvPr>
            <p:cNvCxnSpPr/>
            <p:nvPr/>
          </p:nvCxnSpPr>
          <p:spPr>
            <a:xfrm flipV="1">
              <a:off x="2503612" y="2305907"/>
              <a:ext cx="18020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8D35B0E-FDC2-8918-4F4F-EEAF4ACF858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2217448" y="2765685"/>
            <a:ext cx="0" cy="4486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6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34E06F6-9CCF-9EB3-70EB-10C4157AB289}"/>
              </a:ext>
            </a:extLst>
          </p:cNvPr>
          <p:cNvCxnSpPr>
            <a:cxnSpLocks/>
          </p:cNvCxnSpPr>
          <p:nvPr/>
        </p:nvCxnSpPr>
        <p:spPr>
          <a:xfrm flipV="1">
            <a:off x="2597138" y="2243805"/>
            <a:ext cx="363088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2">
            <a:extLst>
              <a:ext uri="{FF2B5EF4-FFF2-40B4-BE49-F238E27FC236}">
                <a16:creationId xmlns:a16="http://schemas.microsoft.com/office/drawing/2014/main" id="{63AD19C6-012C-DF93-89E8-82F49A0F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99" y="170992"/>
            <a:ext cx="17964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dirty="0"/>
              <a:t>{</a:t>
            </a:r>
            <a:r>
              <a:rPr lang="de-AT" sz="1400" dirty="0" err="1"/>
              <a:t>abstract</a:t>
            </a:r>
            <a:r>
              <a:rPr lang="de-AT" sz="1400" dirty="0"/>
              <a:t>}</a:t>
            </a:r>
          </a:p>
          <a:p>
            <a:pPr algn="ctr"/>
            <a:r>
              <a:rPr lang="de-AT" sz="1400" dirty="0"/>
              <a:t>Class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CC51123C-7226-41A4-B8C6-50D2F26D50C5}"/>
              </a:ext>
            </a:extLst>
          </p:cNvPr>
          <p:cNvGrpSpPr/>
          <p:nvPr/>
        </p:nvGrpSpPr>
        <p:grpSpPr>
          <a:xfrm>
            <a:off x="4292852" y="708438"/>
            <a:ext cx="1500726" cy="1260735"/>
            <a:chOff x="6626241" y="569134"/>
            <a:chExt cx="1500726" cy="1260735"/>
          </a:xfrm>
        </p:grpSpPr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86D59ABE-E570-0883-5F75-286457983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6241" y="569134"/>
              <a:ext cx="150072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>
                  <a:solidFill>
                    <a:schemeClr val="bg1">
                      <a:lumMod val="50000"/>
                    </a:schemeClr>
                  </a:solidFill>
                </a:rPr>
                <a:t>{</a:t>
              </a:r>
              <a:r>
                <a:rPr lang="de-AT" sz="1400" dirty="0" err="1">
                  <a:solidFill>
                    <a:schemeClr val="bg1">
                      <a:lumMod val="50000"/>
                    </a:schemeClr>
                  </a:solidFill>
                </a:rPr>
                <a:t>abstract</a:t>
              </a:r>
              <a:r>
                <a:rPr lang="de-AT" sz="1400" dirty="0">
                  <a:solidFill>
                    <a:schemeClr val="bg1">
                      <a:lumMod val="50000"/>
                    </a:schemeClr>
                  </a:solidFill>
                </a:rPr>
                <a:t>}</a:t>
              </a:r>
            </a:p>
            <a:p>
              <a:pPr algn="ctr"/>
              <a:r>
                <a:rPr lang="de-AT" sz="1400" dirty="0">
                  <a:solidFill>
                    <a:schemeClr val="bg1">
                      <a:lumMod val="50000"/>
                    </a:schemeClr>
                  </a:solidFill>
                </a:rPr>
                <a:t>State</a:t>
              </a: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A3E30740-9514-55EA-1789-35F90574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5275" y="1091205"/>
              <a:ext cx="1491692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String</a:t>
              </a:r>
            </a:p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isStart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bool</a:t>
              </a:r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isActive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bool</a:t>
              </a:r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7B5318E-97BE-462C-B120-3894C5F9BC8F}"/>
              </a:ext>
            </a:extLst>
          </p:cNvPr>
          <p:cNvGrpSpPr/>
          <p:nvPr/>
        </p:nvGrpSpPr>
        <p:grpSpPr>
          <a:xfrm>
            <a:off x="8303775" y="705624"/>
            <a:ext cx="1796400" cy="1049593"/>
            <a:chOff x="9260544" y="566320"/>
            <a:chExt cx="1491692" cy="1049593"/>
          </a:xfrm>
        </p:grpSpPr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9CD43186-AC43-EA80-092F-C414EF9F2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0544" y="566320"/>
              <a:ext cx="1491692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de-DE"/>
              </a:defPPr>
              <a:lvl1pPr algn="ctr">
                <a:defRPr sz="1400" b="1"/>
              </a:lvl1pPr>
            </a:lstStyle>
            <a:p>
              <a:r>
                <a:rPr lang="de-AT" b="0" dirty="0">
                  <a:solidFill>
                    <a:schemeClr val="bg1">
                      <a:lumMod val="50000"/>
                    </a:schemeClr>
                  </a:solidFill>
                </a:rPr>
                <a:t>{</a:t>
              </a:r>
              <a:r>
                <a:rPr lang="de-AT" b="0" dirty="0" err="1">
                  <a:solidFill>
                    <a:schemeClr val="bg1">
                      <a:lumMod val="50000"/>
                    </a:schemeClr>
                  </a:solidFill>
                </a:rPr>
                <a:t>abstract</a:t>
              </a:r>
              <a:r>
                <a:rPr lang="de-AT" b="0" dirty="0">
                  <a:solidFill>
                    <a:schemeClr val="bg1">
                      <a:lumMod val="50000"/>
                    </a:schemeClr>
                  </a:solidFill>
                </a:rPr>
                <a:t>}</a:t>
              </a:r>
            </a:p>
            <a:p>
              <a:r>
                <a:rPr lang="de-AT" b="0" dirty="0">
                  <a:solidFill>
                    <a:schemeClr val="bg1">
                      <a:lumMod val="50000"/>
                    </a:schemeClr>
                  </a:solidFill>
                </a:rPr>
                <a:t>Transition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40D9C759-67FE-4E36-A188-5F2E4191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0544" y="1092693"/>
              <a:ext cx="1491692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String</a:t>
              </a:r>
            </a:p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fires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bool</a:t>
              </a:r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292A7D0C-18AE-A064-4E6E-1F5B60C30241}"/>
              </a:ext>
            </a:extLst>
          </p:cNvPr>
          <p:cNvSpPr/>
          <p:nvPr/>
        </p:nvSpPr>
        <p:spPr>
          <a:xfrm>
            <a:off x="6229030" y="160944"/>
            <a:ext cx="1796141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abstract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StateMachine</a:t>
            </a:r>
            <a:endParaRPr lang="de-AT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12F4594-5F15-0401-3969-E0854F869DF7}"/>
              </a:ext>
            </a:extLst>
          </p:cNvPr>
          <p:cNvCxnSpPr>
            <a:cxnSpLocks/>
          </p:cNvCxnSpPr>
          <p:nvPr/>
        </p:nvCxnSpPr>
        <p:spPr>
          <a:xfrm flipV="1">
            <a:off x="2596826" y="4182052"/>
            <a:ext cx="35749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D70370F-2C7F-A6FF-7A84-0125CC16D15B}"/>
              </a:ext>
            </a:extLst>
          </p:cNvPr>
          <p:cNvCxnSpPr>
            <a:cxnSpLocks/>
          </p:cNvCxnSpPr>
          <p:nvPr/>
        </p:nvCxnSpPr>
        <p:spPr>
          <a:xfrm>
            <a:off x="0" y="4048142"/>
            <a:ext cx="10319657" cy="391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61E585D0-4E35-2BBD-9431-D92587A027AA}"/>
              </a:ext>
            </a:extLst>
          </p:cNvPr>
          <p:cNvSpPr/>
          <p:nvPr/>
        </p:nvSpPr>
        <p:spPr>
          <a:xfrm>
            <a:off x="1589288" y="685845"/>
            <a:ext cx="236621" cy="22390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7226678-05B4-6E85-C33A-897C9100B650}"/>
              </a:ext>
            </a:extLst>
          </p:cNvPr>
          <p:cNvCxnSpPr>
            <a:cxnSpLocks/>
            <a:stCxn id="71" idx="3"/>
            <a:endCxn id="6" idx="0"/>
          </p:cNvCxnSpPr>
          <p:nvPr/>
        </p:nvCxnSpPr>
        <p:spPr>
          <a:xfrm flipH="1">
            <a:off x="1701467" y="909746"/>
            <a:ext cx="0" cy="1242629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B7697DA-4361-33F3-137D-0F0CAE590D5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793578" y="967234"/>
            <a:ext cx="2510197" cy="28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23F4ADE-922B-D178-E32A-A566AD28E6E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793578" y="1447968"/>
            <a:ext cx="25101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13E6D704-2377-4B71-B9B4-7AE51F7A2718}"/>
              </a:ext>
            </a:extLst>
          </p:cNvPr>
          <p:cNvGrpSpPr/>
          <p:nvPr/>
        </p:nvGrpSpPr>
        <p:grpSpPr>
          <a:xfrm>
            <a:off x="5039080" y="4742560"/>
            <a:ext cx="1796402" cy="942556"/>
            <a:chOff x="5290548" y="5439207"/>
            <a:chExt cx="1796402" cy="942556"/>
          </a:xfrm>
        </p:grpSpPr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5C43F90-CD81-8838-2F37-4DB454B76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550" y="5439207"/>
              <a:ext cx="1796400" cy="415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Operational4Printer1</a:t>
              </a:r>
              <a:br>
                <a:rPr lang="de-AT" sz="1400" b="1" dirty="0"/>
              </a:br>
              <a:endParaRPr lang="de-AT" sz="700" dirty="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5C51A98-B7E3-47A4-1747-0EA1EF82E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548" y="5858543"/>
              <a:ext cx="17964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isStart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false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de-AT" sz="1400" dirty="0" err="1"/>
                <a:t>isActive</a:t>
              </a:r>
              <a:r>
                <a:rPr lang="de-AT" sz="1400" dirty="0"/>
                <a:t>: </a:t>
              </a:r>
              <a:r>
                <a:rPr lang="de-AT" sz="1400" dirty="0" err="1"/>
                <a:t>false</a:t>
              </a:r>
              <a:endParaRPr lang="de-AT" sz="1400" dirty="0"/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701B448-94A5-49B8-924C-06855008D29F}"/>
              </a:ext>
            </a:extLst>
          </p:cNvPr>
          <p:cNvGrpSpPr/>
          <p:nvPr/>
        </p:nvGrpSpPr>
        <p:grpSpPr>
          <a:xfrm>
            <a:off x="2765715" y="5216516"/>
            <a:ext cx="1796400" cy="938718"/>
            <a:chOff x="10084925" y="5168301"/>
            <a:chExt cx="1796400" cy="938718"/>
          </a:xfrm>
        </p:grpSpPr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2EBBB262-2389-6321-BDE4-D8EF9DC9D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4925" y="5168301"/>
              <a:ext cx="1796400" cy="415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u="sng" dirty="0"/>
                <a:t>Printing4Printer1</a:t>
              </a:r>
              <a:br>
                <a:rPr lang="de-AT" sz="1400" b="1" dirty="0"/>
              </a:br>
              <a:endParaRPr lang="de-AT" sz="700" dirty="0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277134EA-9E6A-E388-7691-0AE3AB527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4925" y="5583799"/>
              <a:ext cx="17964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isStart</a:t>
              </a:r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de-DE" sz="1400" dirty="0" err="1">
                  <a:solidFill>
                    <a:schemeClr val="bg1">
                      <a:lumMod val="50000"/>
                    </a:schemeClr>
                  </a:solidFill>
                </a:rPr>
                <a:t>false</a:t>
              </a:r>
              <a:endParaRPr lang="de-DE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400" dirty="0" err="1"/>
                <a:t>isActive</a:t>
              </a:r>
              <a:r>
                <a:rPr lang="de-DE" sz="1400" dirty="0"/>
                <a:t>: false</a:t>
              </a:r>
              <a:endParaRPr lang="de-AT" sz="1400" dirty="0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D91E4C3-7606-4EC2-A0A1-87917F62DCDF}"/>
              </a:ext>
            </a:extLst>
          </p:cNvPr>
          <p:cNvGrpSpPr/>
          <p:nvPr/>
        </p:nvGrpSpPr>
        <p:grpSpPr>
          <a:xfrm>
            <a:off x="8303775" y="5215748"/>
            <a:ext cx="1796400" cy="936997"/>
            <a:chOff x="7817586" y="5436105"/>
            <a:chExt cx="1796400" cy="936997"/>
          </a:xfrm>
        </p:grpSpPr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31EC720A-3160-AEFC-79D9-AE8AB13E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7586" y="5851102"/>
              <a:ext cx="1796400" cy="52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fires</a:t>
              </a:r>
              <a:r>
                <a:rPr lang="de-DE" sz="1400" dirty="0"/>
                <a:t>: </a:t>
              </a:r>
              <a:r>
                <a:rPr lang="de-DE" sz="1400" dirty="0" err="1"/>
                <a:t>true</a:t>
              </a:r>
              <a:endParaRPr lang="de-AT" sz="1400" dirty="0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F6D565D8-2634-5398-E746-9026405BB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7586" y="5436105"/>
              <a:ext cx="1796400" cy="415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u="sng" dirty="0"/>
                <a:t>Print4Printer1</a:t>
              </a:r>
              <a:br>
                <a:rPr lang="de-AT" sz="1400" b="1" dirty="0"/>
              </a:br>
              <a:endParaRPr lang="de-AT" sz="700" dirty="0"/>
            </a:p>
          </p:txBody>
        </p:sp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F0FF6A1-E5E8-DA8E-1512-D3A5D62FA06E}"/>
              </a:ext>
            </a:extLst>
          </p:cNvPr>
          <p:cNvCxnSpPr>
            <a:cxnSpLocks/>
            <a:stCxn id="34" idx="1"/>
            <a:endCxn id="19" idx="0"/>
          </p:cNvCxnSpPr>
          <p:nvPr/>
        </p:nvCxnSpPr>
        <p:spPr>
          <a:xfrm rot="10800000" flipV="1">
            <a:off x="5043216" y="422554"/>
            <a:ext cx="1185815" cy="28588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053DA99-A232-3ED1-EFFC-788033CF69BF}"/>
              </a:ext>
            </a:extLst>
          </p:cNvPr>
          <p:cNvCxnSpPr>
            <a:cxnSpLocks/>
            <a:stCxn id="34" idx="3"/>
            <a:endCxn id="20" idx="0"/>
          </p:cNvCxnSpPr>
          <p:nvPr/>
        </p:nvCxnSpPr>
        <p:spPr>
          <a:xfrm>
            <a:off x="8025171" y="422554"/>
            <a:ext cx="1176804" cy="28307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D790DD94-0AB7-54C8-BCD0-8CCABF2FDD29}"/>
              </a:ext>
            </a:extLst>
          </p:cNvPr>
          <p:cNvSpPr/>
          <p:nvPr/>
        </p:nvSpPr>
        <p:spPr>
          <a:xfrm>
            <a:off x="6228020" y="2152375"/>
            <a:ext cx="1796141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 err="1"/>
              <a:t>PrinterStateMachine</a:t>
            </a:r>
            <a:endParaRPr lang="de-AT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5553755-D6E5-A533-303E-633FF3CB07B5}"/>
              </a:ext>
            </a:extLst>
          </p:cNvPr>
          <p:cNvSpPr/>
          <p:nvPr/>
        </p:nvSpPr>
        <p:spPr>
          <a:xfrm>
            <a:off x="6171798" y="4182052"/>
            <a:ext cx="19080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u="sng" dirty="0"/>
              <a:t>StateMachine4Printer1</a:t>
            </a:r>
            <a:endParaRPr lang="de-AT" sz="1400" u="sng" dirty="0"/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708C45E2-72F6-2896-2D8E-498EA988C3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2358" y="4220695"/>
            <a:ext cx="720000" cy="1260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A30990D-229E-37A7-5AEE-0F778D51224C}"/>
              </a:ext>
            </a:extLst>
          </p:cNvPr>
          <p:cNvCxnSpPr>
            <a:cxnSpLocks/>
            <a:stCxn id="33" idx="1"/>
            <a:endCxn id="13" idx="0"/>
          </p:cNvCxnSpPr>
          <p:nvPr/>
        </p:nvCxnSpPr>
        <p:spPr>
          <a:xfrm rot="10800000" flipV="1">
            <a:off x="3663916" y="4335940"/>
            <a:ext cx="2507883" cy="88057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391208-836A-49F9-5AD1-8CEDA4309909}"/>
              </a:ext>
            </a:extLst>
          </p:cNvPr>
          <p:cNvCxnSpPr>
            <a:cxnSpLocks/>
          </p:cNvCxnSpPr>
          <p:nvPr/>
        </p:nvCxnSpPr>
        <p:spPr>
          <a:xfrm flipV="1">
            <a:off x="9799134" y="1755217"/>
            <a:ext cx="0" cy="13786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2D0F67-F1A8-F4AE-E5AD-76B58E360A2C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V="1">
            <a:off x="7126091" y="684164"/>
            <a:ext cx="1010" cy="14682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69AE5C5-44C9-87D5-3561-2010343310A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6835480" y="5423497"/>
            <a:ext cx="1468295" cy="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AC4C72DE-9A09-8A66-CDA1-452CEE880ACD}"/>
              </a:ext>
            </a:extLst>
          </p:cNvPr>
          <p:cNvCxnSpPr>
            <a:cxnSpLocks/>
          </p:cNvCxnSpPr>
          <p:nvPr/>
        </p:nvCxnSpPr>
        <p:spPr>
          <a:xfrm rot="5400000">
            <a:off x="6398881" y="4178311"/>
            <a:ext cx="240964" cy="864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813E342-43B4-F4B7-7D79-4B33EE590520}"/>
              </a:ext>
            </a:extLst>
          </p:cNvPr>
          <p:cNvCxnSpPr>
            <a:cxnSpLocks/>
          </p:cNvCxnSpPr>
          <p:nvPr/>
        </p:nvCxnSpPr>
        <p:spPr>
          <a:xfrm flipH="1" flipV="1">
            <a:off x="5230289" y="1969173"/>
            <a:ext cx="0" cy="1153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BBF266C-FC23-D433-7480-F0BC05C931AA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7125798" y="2460152"/>
            <a:ext cx="293" cy="1721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A927A36-DA75-42AA-B800-5F951C93C7BD}"/>
              </a:ext>
            </a:extLst>
          </p:cNvPr>
          <p:cNvGrpSpPr/>
          <p:nvPr/>
        </p:nvGrpSpPr>
        <p:grpSpPr>
          <a:xfrm>
            <a:off x="2684061" y="3124784"/>
            <a:ext cx="2089465" cy="832984"/>
            <a:chOff x="4675662" y="2583542"/>
            <a:chExt cx="1798206" cy="832984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AF11B4A-5D02-2AB5-3034-39AEDB265FC2}"/>
                </a:ext>
              </a:extLst>
            </p:cNvPr>
            <p:cNvSpPr/>
            <p:nvPr/>
          </p:nvSpPr>
          <p:spPr>
            <a:xfrm>
              <a:off x="4677468" y="2583542"/>
              <a:ext cx="17964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 err="1"/>
                <a:t>Printing</a:t>
              </a:r>
              <a:endParaRPr lang="de-AT" sz="1400" dirty="0"/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CA9E1-72AE-351B-8EA3-ED6073A1A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662" y="2893306"/>
              <a:ext cx="179820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isStart</a:t>
              </a:r>
              <a:r>
                <a:rPr lang="de-DE" sz="1400" dirty="0"/>
                <a:t>: </a:t>
              </a:r>
              <a:r>
                <a:rPr lang="de-DE" sz="1400" dirty="0" err="1"/>
                <a:t>bool</a:t>
              </a:r>
              <a:r>
                <a:rPr lang="de-DE" sz="1400" dirty="0"/>
                <a:t> = false {final}</a:t>
              </a:r>
            </a:p>
            <a:p>
              <a:r>
                <a:rPr lang="de-DE" sz="1400" dirty="0" err="1"/>
                <a:t>isActive</a:t>
              </a:r>
              <a:r>
                <a:rPr lang="de-DE" sz="1400" dirty="0"/>
                <a:t>: </a:t>
              </a:r>
              <a:r>
                <a:rPr lang="de-DE" sz="1400" dirty="0" err="1"/>
                <a:t>bool</a:t>
              </a:r>
              <a:endParaRPr lang="de-DE" sz="1400" dirty="0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820154D-1822-4349-AD0B-70211968A50F}"/>
              </a:ext>
            </a:extLst>
          </p:cNvPr>
          <p:cNvGrpSpPr/>
          <p:nvPr/>
        </p:nvGrpSpPr>
        <p:grpSpPr>
          <a:xfrm>
            <a:off x="8303775" y="3124669"/>
            <a:ext cx="1796400" cy="622028"/>
            <a:chOff x="9231040" y="2972196"/>
            <a:chExt cx="1796400" cy="62202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46BAAB5-FCF7-321A-08DE-2A9F543F3940}"/>
                </a:ext>
              </a:extLst>
            </p:cNvPr>
            <p:cNvSpPr/>
            <p:nvPr/>
          </p:nvSpPr>
          <p:spPr>
            <a:xfrm>
              <a:off x="9231040" y="2972196"/>
              <a:ext cx="17964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/>
                <a:t>Print</a:t>
              </a:r>
              <a:endParaRPr lang="de-AT" sz="1400" dirty="0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0F73F616-1A4C-2723-A47B-A01C2B9C1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1040" y="3286447"/>
              <a:ext cx="17964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fires</a:t>
              </a:r>
              <a:r>
                <a:rPr lang="de-DE" sz="1400" dirty="0"/>
                <a:t>: </a:t>
              </a:r>
              <a:r>
                <a:rPr lang="de-DE" sz="1400" dirty="0" err="1"/>
                <a:t>bool</a:t>
              </a:r>
              <a:endParaRPr lang="de-DE" sz="1400" dirty="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8E41D2A5-354B-4827-9839-1E62BC9FE602}"/>
              </a:ext>
            </a:extLst>
          </p:cNvPr>
          <p:cNvGrpSpPr/>
          <p:nvPr/>
        </p:nvGrpSpPr>
        <p:grpSpPr>
          <a:xfrm>
            <a:off x="4922475" y="3129749"/>
            <a:ext cx="2040761" cy="831171"/>
            <a:chOff x="6512289" y="3452667"/>
            <a:chExt cx="1800760" cy="83117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7DE102-352B-9302-8172-91557499F4D4}"/>
                </a:ext>
              </a:extLst>
            </p:cNvPr>
            <p:cNvSpPr/>
            <p:nvPr/>
          </p:nvSpPr>
          <p:spPr>
            <a:xfrm>
              <a:off x="6512291" y="3452667"/>
              <a:ext cx="1800351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/>
                <a:t>Operational</a:t>
              </a:r>
              <a:endParaRPr lang="de-AT" sz="1400" dirty="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EBB65F20-DEB0-C37F-F344-DBF7357CB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2289" y="3761838"/>
              <a:ext cx="1800760" cy="52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isStart</a:t>
              </a:r>
              <a:r>
                <a:rPr lang="de-DE" sz="1400" dirty="0"/>
                <a:t>: </a:t>
              </a:r>
              <a:r>
                <a:rPr lang="de-DE" sz="1400" dirty="0" err="1"/>
                <a:t>bool</a:t>
              </a:r>
              <a:r>
                <a:rPr lang="de-DE" sz="1400" dirty="0"/>
                <a:t> = false {final}</a:t>
              </a:r>
            </a:p>
            <a:p>
              <a:r>
                <a:rPr lang="de-DE" sz="1400" dirty="0" err="1"/>
                <a:t>isActive</a:t>
              </a:r>
              <a:r>
                <a:rPr lang="de-DE" sz="1400" dirty="0"/>
                <a:t>: </a:t>
              </a:r>
              <a:r>
                <a:rPr lang="de-DE" sz="1400" dirty="0" err="1"/>
                <a:t>bool</a:t>
              </a:r>
              <a:endParaRPr lang="de-DE" sz="1400" dirty="0"/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2087739F-3036-EF38-97B6-CCA8739656D4}"/>
              </a:ext>
            </a:extLst>
          </p:cNvPr>
          <p:cNvSpPr txBox="1"/>
          <p:nvPr/>
        </p:nvSpPr>
        <p:spPr>
          <a:xfrm>
            <a:off x="7871803" y="917220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7AD9F6D-D172-05E2-6D7D-B39FB4ABB106}"/>
              </a:ext>
            </a:extLst>
          </p:cNvPr>
          <p:cNvSpPr txBox="1"/>
          <p:nvPr/>
        </p:nvSpPr>
        <p:spPr>
          <a:xfrm>
            <a:off x="8950178" y="1810588"/>
            <a:ext cx="11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{</a:t>
            </a:r>
            <a:r>
              <a:rPr lang="de-DE" sz="1200" dirty="0" err="1"/>
              <a:t>unsettable</a:t>
            </a:r>
            <a:r>
              <a:rPr lang="de-DE" sz="1200" dirty="0"/>
              <a:t>}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77702D4-054A-8033-E5DA-492FB635D6DF}"/>
              </a:ext>
            </a:extLst>
          </p:cNvPr>
          <p:cNvSpPr txBox="1"/>
          <p:nvPr/>
        </p:nvSpPr>
        <p:spPr>
          <a:xfrm>
            <a:off x="3688644" y="2838545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3EBE74D-EC34-3D5A-2BF4-F0273F08458B}"/>
              </a:ext>
            </a:extLst>
          </p:cNvPr>
          <p:cNvSpPr txBox="1"/>
          <p:nvPr/>
        </p:nvSpPr>
        <p:spPr>
          <a:xfrm>
            <a:off x="6343547" y="2839128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DB28619-5403-AA0D-61EE-178C380E4C60}"/>
              </a:ext>
            </a:extLst>
          </p:cNvPr>
          <p:cNvSpPr txBox="1"/>
          <p:nvPr/>
        </p:nvSpPr>
        <p:spPr>
          <a:xfrm>
            <a:off x="0" y="5410673"/>
            <a:ext cx="59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EF74AD5D-010C-DA18-8E93-F24AB532B548}"/>
              </a:ext>
            </a:extLst>
          </p:cNvPr>
          <p:cNvSpPr txBox="1"/>
          <p:nvPr/>
        </p:nvSpPr>
        <p:spPr>
          <a:xfrm>
            <a:off x="0" y="1915298"/>
            <a:ext cx="59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972A9D-ED9A-7B1D-7450-A94EE30FCDFA}"/>
              </a:ext>
            </a:extLst>
          </p:cNvPr>
          <p:cNvSpPr txBox="1"/>
          <p:nvPr/>
        </p:nvSpPr>
        <p:spPr>
          <a:xfrm>
            <a:off x="5820677" y="1239459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CA90C4-2564-E531-7125-34A5FB85246F}"/>
              </a:ext>
            </a:extLst>
          </p:cNvPr>
          <p:cNvSpPr txBox="1"/>
          <p:nvPr/>
        </p:nvSpPr>
        <p:spPr>
          <a:xfrm>
            <a:off x="7121879" y="652952"/>
            <a:ext cx="9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{</a:t>
            </a:r>
            <a:r>
              <a:rPr lang="de-DE" sz="1200" dirty="0" err="1"/>
              <a:t>unsettable</a:t>
            </a:r>
            <a:r>
              <a:rPr lang="de-DE" sz="1200" dirty="0"/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1AC55F-C3EB-144D-6718-D9D7D9E69DA9}"/>
              </a:ext>
            </a:extLst>
          </p:cNvPr>
          <p:cNvSpPr txBox="1"/>
          <p:nvPr/>
        </p:nvSpPr>
        <p:spPr>
          <a:xfrm>
            <a:off x="8780083" y="2807074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E0FE8B5-EE0A-DB1A-2746-02F667BBE364}"/>
              </a:ext>
            </a:extLst>
          </p:cNvPr>
          <p:cNvSpPr txBox="1"/>
          <p:nvPr/>
        </p:nvSpPr>
        <p:spPr>
          <a:xfrm>
            <a:off x="6957892" y="3050899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9D8B611-4D7F-3075-9514-A4A9196514D5}"/>
              </a:ext>
            </a:extLst>
          </p:cNvPr>
          <p:cNvSpPr txBox="1"/>
          <p:nvPr/>
        </p:nvSpPr>
        <p:spPr>
          <a:xfrm>
            <a:off x="3354967" y="1319111"/>
            <a:ext cx="114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{</a:t>
            </a:r>
            <a:r>
              <a:rPr lang="de-DE" sz="1200" dirty="0" err="1"/>
              <a:t>unsettable</a:t>
            </a:r>
            <a:r>
              <a:rPr lang="de-DE" sz="1200" dirty="0"/>
              <a:t>}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E9676136-8164-22E1-EE09-EF94078EC8D6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3729843" y="2460152"/>
            <a:ext cx="2497757" cy="66463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4C754D1-772C-03BF-DCED-C127AB299FED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3061330" y="1873000"/>
            <a:ext cx="1513715" cy="9673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0CF7FBC-D24B-1683-B663-8C87EE2798D3}"/>
              </a:ext>
            </a:extLst>
          </p:cNvPr>
          <p:cNvSpPr txBox="1"/>
          <p:nvPr/>
        </p:nvSpPr>
        <p:spPr>
          <a:xfrm>
            <a:off x="4320769" y="1960649"/>
            <a:ext cx="114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{</a:t>
            </a:r>
            <a:r>
              <a:rPr lang="de-DE" sz="1200" dirty="0" err="1"/>
              <a:t>unsettable</a:t>
            </a:r>
            <a:r>
              <a:rPr lang="de-DE" sz="1200" dirty="0"/>
              <a:t>}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103B0A65-E531-C414-2911-11B2271ADC4B}"/>
              </a:ext>
            </a:extLst>
          </p:cNvPr>
          <p:cNvSpPr txBox="1"/>
          <p:nvPr/>
        </p:nvSpPr>
        <p:spPr>
          <a:xfrm>
            <a:off x="5812255" y="2198863"/>
            <a:ext cx="50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45E1C8C-5D35-510D-DAED-02A5CEF1E979}"/>
              </a:ext>
            </a:extLst>
          </p:cNvPr>
          <p:cNvSpPr txBox="1"/>
          <p:nvPr/>
        </p:nvSpPr>
        <p:spPr>
          <a:xfrm>
            <a:off x="4474793" y="2836557"/>
            <a:ext cx="74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1..1</a:t>
            </a:r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579B39C3-9EDE-43C6-A868-5C2E0BE26A85}"/>
              </a:ext>
            </a:extLst>
          </p:cNvPr>
          <p:cNvGrpSpPr/>
          <p:nvPr/>
        </p:nvGrpSpPr>
        <p:grpSpPr>
          <a:xfrm>
            <a:off x="803268" y="2152375"/>
            <a:ext cx="1802083" cy="1492290"/>
            <a:chOff x="2503612" y="2013071"/>
            <a:chExt cx="1802083" cy="1492290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908E2AA0-99FB-46F9-5A36-EE25B8C52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612" y="2013071"/>
              <a:ext cx="1796400" cy="1492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3DPrinter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  <a:p>
              <a:r>
                <a:rPr lang="de-AT" sz="1400" dirty="0" err="1"/>
                <a:t>temp</a:t>
              </a:r>
              <a:r>
                <a:rPr lang="de-AT" sz="1400" dirty="0"/>
                <a:t>: </a:t>
              </a:r>
              <a:r>
                <a:rPr lang="de-AT" sz="1400" dirty="0" err="1"/>
                <a:t>Float</a:t>
              </a:r>
              <a:r>
                <a:rPr lang="de-AT" sz="1400" dirty="0"/>
                <a:t> [1..1]</a:t>
              </a:r>
            </a:p>
            <a:p>
              <a:r>
                <a:rPr lang="de-AT" sz="1400" dirty="0"/>
                <a:t>x: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  <a:p>
              <a:r>
                <a:rPr lang="de-AT" sz="1400" dirty="0"/>
                <a:t>y: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  <a:p>
              <a:r>
                <a:rPr lang="de-AT" sz="1400" dirty="0"/>
                <a:t>z: </a:t>
              </a:r>
              <a:r>
                <a:rPr lang="de-AT" sz="1400" dirty="0" err="1"/>
                <a:t>Float</a:t>
              </a:r>
              <a:r>
                <a:rPr lang="de-AT" sz="1400" dirty="0"/>
                <a:t>[1..1]</a:t>
              </a:r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64F5B1B-F1EF-447E-B100-C0E423BB5778}"/>
                </a:ext>
              </a:extLst>
            </p:cNvPr>
            <p:cNvCxnSpPr/>
            <p:nvPr/>
          </p:nvCxnSpPr>
          <p:spPr>
            <a:xfrm flipV="1">
              <a:off x="2503612" y="2305907"/>
              <a:ext cx="18020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C7FAC59D-F7BA-4050-AF0D-AA10D60E6A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91005" y="1059344"/>
            <a:ext cx="9121" cy="4140000"/>
          </a:xfrm>
          <a:prstGeom prst="bentConnector3">
            <a:avLst>
              <a:gd name="adj1" fmla="val 38315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AE95D534-807D-4849-8A9C-FC3A66566F82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962774" y="3278558"/>
            <a:ext cx="1341001" cy="5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EFC1DA49-2E3E-47C1-BF21-45A2488F38B3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>
            <a:off x="8024161" y="2306264"/>
            <a:ext cx="1177814" cy="81840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BCF4D50-4FD6-439D-8339-149BE5F5CA92}"/>
              </a:ext>
            </a:extLst>
          </p:cNvPr>
          <p:cNvCxnSpPr>
            <a:cxnSpLocks/>
          </p:cNvCxnSpPr>
          <p:nvPr/>
        </p:nvCxnSpPr>
        <p:spPr>
          <a:xfrm>
            <a:off x="6411996" y="2460152"/>
            <a:ext cx="0" cy="676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F59E044-0BC9-48A7-9101-C8EB7E222FF7}"/>
              </a:ext>
            </a:extLst>
          </p:cNvPr>
          <p:cNvCxnSpPr>
            <a:cxnSpLocks/>
          </p:cNvCxnSpPr>
          <p:nvPr/>
        </p:nvCxnSpPr>
        <p:spPr>
          <a:xfrm flipV="1">
            <a:off x="3298816" y="3936143"/>
            <a:ext cx="0" cy="12796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D04541AB-C43D-4395-BFA2-49FA1B5B2D14}"/>
              </a:ext>
            </a:extLst>
          </p:cNvPr>
          <p:cNvCxnSpPr>
            <a:cxnSpLocks/>
            <a:stCxn id="11" idx="0"/>
            <a:endCxn id="57" idx="2"/>
          </p:cNvCxnSpPr>
          <p:nvPr/>
        </p:nvCxnSpPr>
        <p:spPr>
          <a:xfrm flipV="1">
            <a:off x="5937282" y="3960920"/>
            <a:ext cx="0" cy="781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59B047D6-1158-4178-987A-DCF56A9F8F6B}"/>
              </a:ext>
            </a:extLst>
          </p:cNvPr>
          <p:cNvCxnSpPr>
            <a:cxnSpLocks/>
            <a:stCxn id="16" idx="0"/>
            <a:endCxn id="64" idx="2"/>
          </p:cNvCxnSpPr>
          <p:nvPr/>
        </p:nvCxnSpPr>
        <p:spPr>
          <a:xfrm flipV="1">
            <a:off x="9201975" y="3746697"/>
            <a:ext cx="0" cy="1469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C460D0FB-9503-41C0-9794-DEC4AE1CBA5B}"/>
              </a:ext>
            </a:extLst>
          </p:cNvPr>
          <p:cNvGrpSpPr/>
          <p:nvPr/>
        </p:nvGrpSpPr>
        <p:grpSpPr>
          <a:xfrm>
            <a:off x="803268" y="4140936"/>
            <a:ext cx="1788670" cy="1492716"/>
            <a:chOff x="2503612" y="2013071"/>
            <a:chExt cx="1802083" cy="1492716"/>
          </a:xfrm>
        </p:grpSpPr>
        <p:sp>
          <p:nvSpPr>
            <p:cNvPr id="164" name="Text Box 12">
              <a:extLst>
                <a:ext uri="{FF2B5EF4-FFF2-40B4-BE49-F238E27FC236}">
                  <a16:creationId xmlns:a16="http://schemas.microsoft.com/office/drawing/2014/main" id="{337FC260-AF04-453E-8F0D-636AC1C23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612" y="2013071"/>
              <a:ext cx="1796400" cy="149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u="sng" dirty="0"/>
                <a:t>Printer1</a:t>
              </a:r>
              <a:br>
                <a:rPr lang="de-AT" sz="1400" b="1" u="sng" dirty="0"/>
              </a:br>
              <a:endParaRPr lang="de-AT" sz="700" u="sng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1</a:t>
              </a:r>
            </a:p>
            <a:p>
              <a:r>
                <a:rPr lang="de-AT" sz="1400" dirty="0" err="1"/>
                <a:t>temp</a:t>
              </a:r>
              <a:r>
                <a:rPr lang="de-AT" sz="1400" dirty="0"/>
                <a:t>: 45</a:t>
              </a:r>
            </a:p>
            <a:p>
              <a:r>
                <a:rPr lang="de-AT" sz="1400" dirty="0"/>
                <a:t>x: 0</a:t>
              </a:r>
            </a:p>
            <a:p>
              <a:r>
                <a:rPr lang="de-AT" sz="1400" dirty="0"/>
                <a:t>y: 1</a:t>
              </a:r>
            </a:p>
            <a:p>
              <a:r>
                <a:rPr lang="de-AT" sz="1400" dirty="0"/>
                <a:t>z: 0</a:t>
              </a:r>
            </a:p>
          </p:txBody>
        </p: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4B8E1321-B2A8-49E6-B4D4-D0D351840C9A}"/>
                </a:ext>
              </a:extLst>
            </p:cNvPr>
            <p:cNvCxnSpPr/>
            <p:nvPr/>
          </p:nvCxnSpPr>
          <p:spPr>
            <a:xfrm flipV="1">
              <a:off x="2503612" y="2305907"/>
              <a:ext cx="18020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D5321FD-7BC6-4552-980A-A2EB84C66AEB}"/>
              </a:ext>
            </a:extLst>
          </p:cNvPr>
          <p:cNvCxnSpPr>
            <a:cxnSpLocks/>
            <a:stCxn id="164" idx="0"/>
            <a:endCxn id="6" idx="2"/>
          </p:cNvCxnSpPr>
          <p:nvPr/>
        </p:nvCxnSpPr>
        <p:spPr>
          <a:xfrm flipV="1">
            <a:off x="1694783" y="3644665"/>
            <a:ext cx="0" cy="496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Verbinder: gewinkelt 175">
            <a:extLst>
              <a:ext uri="{FF2B5EF4-FFF2-40B4-BE49-F238E27FC236}">
                <a16:creationId xmlns:a16="http://schemas.microsoft.com/office/drawing/2014/main" id="{7250BA75-C1F2-4316-8EA2-10B178D4BF52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4562115" y="5893622"/>
            <a:ext cx="3741660" cy="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DDB9D14-816C-4930-AE91-0764F5867F83}"/>
              </a:ext>
            </a:extLst>
          </p:cNvPr>
          <p:cNvGrpSpPr/>
          <p:nvPr/>
        </p:nvGrpSpPr>
        <p:grpSpPr>
          <a:xfrm>
            <a:off x="1635102" y="6160026"/>
            <a:ext cx="8824868" cy="626350"/>
            <a:chOff x="2373383" y="6150499"/>
            <a:chExt cx="8824868" cy="626350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BFE628AB-4AFC-9DF1-4283-8EF27D66F0E8}"/>
                </a:ext>
              </a:extLst>
            </p:cNvPr>
            <p:cNvSpPr txBox="1"/>
            <p:nvPr/>
          </p:nvSpPr>
          <p:spPr>
            <a:xfrm>
              <a:off x="8209445" y="6466224"/>
              <a:ext cx="2988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>
                      <a:lumMod val="50000"/>
                    </a:schemeClr>
                  </a:solidFill>
                </a:rPr>
                <a:t>Text </a:t>
              </a:r>
              <a:r>
                <a:rPr lang="de-AT" sz="1400" dirty="0"/>
                <a:t>  Meta-Information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FCD981DE-5529-4885-B0D0-19963187CD5F}"/>
                </a:ext>
              </a:extLst>
            </p:cNvPr>
            <p:cNvGrpSpPr/>
            <p:nvPr/>
          </p:nvGrpSpPr>
          <p:grpSpPr>
            <a:xfrm>
              <a:off x="2373383" y="6150499"/>
              <a:ext cx="6576795" cy="626350"/>
              <a:chOff x="1229694" y="5373381"/>
              <a:chExt cx="6576795" cy="626350"/>
            </a:xfrm>
          </p:grpSpPr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74310C53-9048-4B49-9CA2-27FE04D19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8201" y="5834347"/>
                <a:ext cx="572422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B181CAE3-EB6D-4449-9E04-7A7B97533236}"/>
                  </a:ext>
                </a:extLst>
              </p:cNvPr>
              <p:cNvSpPr txBox="1"/>
              <p:nvPr/>
            </p:nvSpPr>
            <p:spPr>
              <a:xfrm>
                <a:off x="3862518" y="5691954"/>
                <a:ext cx="1772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&lt;&lt;</a:t>
                </a:r>
                <a:r>
                  <a:rPr lang="de-AT" sz="1400" dirty="0" err="1"/>
                  <a:t>association</a:t>
                </a:r>
                <a:r>
                  <a:rPr lang="de-AT" sz="1400" dirty="0"/>
                  <a:t>&gt;&gt;</a:t>
                </a:r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9B3FD9C2-D694-433A-B671-5920DAB30467}"/>
                  </a:ext>
                </a:extLst>
              </p:cNvPr>
              <p:cNvSpPr/>
              <p:nvPr/>
            </p:nvSpPr>
            <p:spPr>
              <a:xfrm>
                <a:off x="4849654" y="5373381"/>
                <a:ext cx="2956835" cy="498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534988" algn="l"/>
                  </a:tabLst>
                </a:pPr>
                <a:r>
                  <a:rPr lang="en-US" sz="1400" u="sng" dirty="0">
                    <a:solidFill>
                      <a:schemeClr val="tx1"/>
                    </a:solidFill>
                  </a:rPr>
                  <a:t>Legend</a:t>
                </a:r>
              </a:p>
              <a:p>
                <a:pPr>
                  <a:tabLst>
                    <a:tab pos="534988" algn="l"/>
                  </a:tabLst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1142515B-E84D-424A-92A4-F44361BB6B60}"/>
                  </a:ext>
                </a:extLst>
              </p:cNvPr>
              <p:cNvSpPr txBox="1"/>
              <p:nvPr/>
            </p:nvSpPr>
            <p:spPr>
              <a:xfrm>
                <a:off x="1821036" y="5691954"/>
                <a:ext cx="1496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&lt;&lt;</a:t>
                </a:r>
                <a:r>
                  <a:rPr lang="de-AT" sz="1400" dirty="0" err="1"/>
                  <a:t>instance</a:t>
                </a:r>
                <a:r>
                  <a:rPr lang="de-AT" sz="1400" dirty="0"/>
                  <a:t> </a:t>
                </a:r>
                <a:r>
                  <a:rPr lang="de-AT" sz="1400" dirty="0" err="1"/>
                  <a:t>of</a:t>
                </a:r>
                <a:r>
                  <a:rPr lang="de-AT" sz="1400" dirty="0"/>
                  <a:t>&gt;&gt;</a:t>
                </a: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A026D1D4-4413-4D28-8E0F-1378CFA60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694" y="5834347"/>
                <a:ext cx="569989" cy="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21D52A2E-1896-4107-BAD6-6E58AD7F01E6}"/>
                  </a:ext>
                </a:extLst>
              </p:cNvPr>
              <p:cNvSpPr txBox="1"/>
              <p:nvPr/>
            </p:nvSpPr>
            <p:spPr>
              <a:xfrm>
                <a:off x="5981336" y="5689107"/>
                <a:ext cx="1178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&lt;&lt;</a:t>
                </a:r>
                <a:r>
                  <a:rPr lang="de-AT" sz="1400" dirty="0" err="1"/>
                  <a:t>inherit</a:t>
                </a:r>
                <a:r>
                  <a:rPr lang="de-AT" sz="1400" dirty="0"/>
                  <a:t>&gt;&gt;</a:t>
                </a:r>
              </a:p>
            </p:txBody>
          </p: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C65DCBD8-6C94-41B5-A6C1-D11D1D77116C}"/>
                  </a:ext>
                </a:extLst>
              </p:cNvPr>
              <p:cNvGrpSpPr/>
              <p:nvPr/>
            </p:nvGrpSpPr>
            <p:grpSpPr>
              <a:xfrm>
                <a:off x="5315291" y="5774709"/>
                <a:ext cx="672658" cy="126000"/>
                <a:chOff x="5463144" y="5775344"/>
                <a:chExt cx="672658" cy="126000"/>
              </a:xfrm>
            </p:grpSpPr>
            <p:cxnSp>
              <p:nvCxnSpPr>
                <p:cNvPr id="106" name="Gerade Verbindung mit Pfeil 105">
                  <a:extLst>
                    <a:ext uri="{FF2B5EF4-FFF2-40B4-BE49-F238E27FC236}">
                      <a16:creationId xmlns:a16="http://schemas.microsoft.com/office/drawing/2014/main" id="{425FFFB0-C994-4EA5-8A8D-AA0DF60E5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3144" y="5834395"/>
                  <a:ext cx="590550" cy="0"/>
                </a:xfrm>
                <a:prstGeom prst="straightConnector1">
                  <a:avLst/>
                </a:prstGeom>
                <a:ln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Gleichschenkliges Dreieck 106">
                  <a:extLst>
                    <a:ext uri="{FF2B5EF4-FFF2-40B4-BE49-F238E27FC236}">
                      <a16:creationId xmlns:a16="http://schemas.microsoft.com/office/drawing/2014/main" id="{A3234235-7500-453A-9733-72CAD6032C11}"/>
                    </a:ext>
                  </a:extLst>
                </p:cNvPr>
                <p:cNvSpPr/>
                <p:nvPr/>
              </p:nvSpPr>
              <p:spPr>
                <a:xfrm rot="5400000">
                  <a:off x="5990693" y="5756234"/>
                  <a:ext cx="126000" cy="1642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260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CCC9E6-9C7B-419C-9D20-E9D8A219D681}"/>
              </a:ext>
            </a:extLst>
          </p:cNvPr>
          <p:cNvCxnSpPr/>
          <p:nvPr/>
        </p:nvCxnSpPr>
        <p:spPr>
          <a:xfrm>
            <a:off x="207818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7A2F59B3-95BE-4A17-9441-1FFD13DA74C2}"/>
              </a:ext>
            </a:extLst>
          </p:cNvPr>
          <p:cNvCxnSpPr/>
          <p:nvPr/>
        </p:nvCxnSpPr>
        <p:spPr>
          <a:xfrm>
            <a:off x="533862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BF733F6-6D1B-435A-8FA7-5D1B9EED220A}"/>
              </a:ext>
            </a:extLst>
          </p:cNvPr>
          <p:cNvSpPr txBox="1"/>
          <p:nvPr/>
        </p:nvSpPr>
        <p:spPr>
          <a:xfrm>
            <a:off x="1407288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0B80F57-DB69-4243-AD1F-C76E894D79A8}"/>
              </a:ext>
            </a:extLst>
          </p:cNvPr>
          <p:cNvSpPr txBox="1"/>
          <p:nvPr/>
        </p:nvSpPr>
        <p:spPr>
          <a:xfrm>
            <a:off x="8723295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381D472-9A8E-487E-B586-AAF30F940E2E}"/>
              </a:ext>
            </a:extLst>
          </p:cNvPr>
          <p:cNvCxnSpPr/>
          <p:nvPr/>
        </p:nvCxnSpPr>
        <p:spPr>
          <a:xfrm>
            <a:off x="8608290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E420EB4-AB68-40B0-A26C-9BD40EC5663E}"/>
              </a:ext>
            </a:extLst>
          </p:cNvPr>
          <p:cNvSpPr txBox="1"/>
          <p:nvPr/>
        </p:nvSpPr>
        <p:spPr>
          <a:xfrm>
            <a:off x="3474156" y="1683366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14DBEE6-E579-49B7-924E-CAA19D61FD4E}"/>
              </a:ext>
            </a:extLst>
          </p:cNvPr>
          <p:cNvSpPr txBox="1"/>
          <p:nvPr/>
        </p:nvSpPr>
        <p:spPr>
          <a:xfrm>
            <a:off x="6716123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474F536-25B1-42E4-832A-2E06644DF5A9}"/>
              </a:ext>
            </a:extLst>
          </p:cNvPr>
          <p:cNvSpPr txBox="1"/>
          <p:nvPr/>
        </p:nvSpPr>
        <p:spPr>
          <a:xfrm>
            <a:off x="8599047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3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558DE76-8876-4FA7-AB80-2109445A8C34}"/>
              </a:ext>
            </a:extLst>
          </p:cNvPr>
          <p:cNvSpPr txBox="1"/>
          <p:nvPr/>
        </p:nvSpPr>
        <p:spPr>
          <a:xfrm>
            <a:off x="1317916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0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FCD7CAD-B959-4054-8D4B-26A87F71127B}"/>
              </a:ext>
            </a:extLst>
          </p:cNvPr>
          <p:cNvSpPr/>
          <p:nvPr/>
        </p:nvSpPr>
        <p:spPr>
          <a:xfrm>
            <a:off x="4683858" y="3172391"/>
            <a:ext cx="1302195" cy="4001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print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75EF63-5221-494A-8948-257603F0D8C8}"/>
              </a:ext>
            </a:extLst>
          </p:cNvPr>
          <p:cNvSpPr/>
          <p:nvPr/>
        </p:nvSpPr>
        <p:spPr>
          <a:xfrm>
            <a:off x="2726958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operational</a:t>
            </a:r>
            <a:endParaRPr lang="de-AT" u="sng" dirty="0">
              <a:solidFill>
                <a:schemeClr val="tx1"/>
              </a:solidFill>
            </a:endParaRP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94F56634-24D8-4544-81A2-8D960EAE93D2}"/>
              </a:ext>
            </a:extLst>
          </p:cNvPr>
          <p:cNvSpPr/>
          <p:nvPr/>
        </p:nvSpPr>
        <p:spPr>
          <a:xfrm>
            <a:off x="6281434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printing</a:t>
            </a:r>
            <a:endParaRPr lang="de-AT" u="sng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DEBDC6-EAD0-45FC-A755-2BD4F33E9EA9}"/>
              </a:ext>
            </a:extLst>
          </p:cNvPr>
          <p:cNvGrpSpPr/>
          <p:nvPr/>
        </p:nvGrpSpPr>
        <p:grpSpPr>
          <a:xfrm>
            <a:off x="2330114" y="2579269"/>
            <a:ext cx="2231760" cy="1492290"/>
            <a:chOff x="2330114" y="2579269"/>
            <a:chExt cx="2231760" cy="1492290"/>
          </a:xfrm>
        </p:grpSpPr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29DCE8EF-719D-43B7-9936-00E6F6BE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114" y="2579269"/>
              <a:ext cx="2231760" cy="1492290"/>
              <a:chOff x="3381" y="2042"/>
              <a:chExt cx="1829" cy="38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9A5115D6-E379-4F16-BC16-86B58F20E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u="sng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: 35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0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59" name="Line 13">
                <a:extLst>
                  <a:ext uri="{FF2B5EF4-FFF2-40B4-BE49-F238E27FC236}">
                    <a16:creationId xmlns:a16="http://schemas.microsoft.com/office/drawing/2014/main" id="{60C1A16A-FB13-4375-8994-D94E7DAC7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A9740BB-FAFE-4B0A-8596-EE4567C8D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r="8159" b="12593"/>
            <a:stretch/>
          </p:blipFill>
          <p:spPr>
            <a:xfrm>
              <a:off x="4067742" y="2603591"/>
              <a:ext cx="250326" cy="303952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25A737-0EBA-48B2-BC7A-F1A5044CDAC4}"/>
              </a:ext>
            </a:extLst>
          </p:cNvPr>
          <p:cNvGrpSpPr/>
          <p:nvPr/>
        </p:nvGrpSpPr>
        <p:grpSpPr>
          <a:xfrm>
            <a:off x="6150395" y="2579269"/>
            <a:ext cx="2231760" cy="1492290"/>
            <a:chOff x="6150395" y="2579269"/>
            <a:chExt cx="2231760" cy="1492290"/>
          </a:xfrm>
        </p:grpSpPr>
        <p:grpSp>
          <p:nvGrpSpPr>
            <p:cNvPr id="94" name="Group 11">
              <a:extLst>
                <a:ext uri="{FF2B5EF4-FFF2-40B4-BE49-F238E27FC236}">
                  <a16:creationId xmlns:a16="http://schemas.microsoft.com/office/drawing/2014/main" id="{71B30FD5-A7FA-4C83-AF67-58A53CE5A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0395" y="2579269"/>
              <a:ext cx="2231760" cy="1492290"/>
              <a:chOff x="3381" y="2042"/>
              <a:chExt cx="1829" cy="388"/>
            </a:xfrm>
          </p:grpSpPr>
          <p:sp>
            <p:nvSpPr>
              <p:cNvPr id="102" name="Text Box 12">
                <a:extLst>
                  <a:ext uri="{FF2B5EF4-FFF2-40B4-BE49-F238E27FC236}">
                    <a16:creationId xmlns:a16="http://schemas.microsoft.com/office/drawing/2014/main" id="{E73BDC99-6E60-455F-BA31-5FF76E45F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u="sng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: 80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1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103" name="Line 13">
                <a:extLst>
                  <a:ext uri="{FF2B5EF4-FFF2-40B4-BE49-F238E27FC236}">
                    <a16:creationId xmlns:a16="http://schemas.microsoft.com/office/drawing/2014/main" id="{5C231EC2-21C2-407E-A9ED-76F4C4A0D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B030226C-A9AB-4E56-8C1A-1E0392075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r="8159" b="12593"/>
            <a:stretch/>
          </p:blipFill>
          <p:spPr>
            <a:xfrm>
              <a:off x="7878491" y="2603591"/>
              <a:ext cx="250326" cy="30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8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4315832" y="3580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4358368" y="1309602"/>
            <a:ext cx="138600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StandBy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358368" y="2169065"/>
            <a:ext cx="138600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Connected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4359450" y="3900309"/>
            <a:ext cx="138600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4405832" y="538002"/>
            <a:ext cx="1" cy="21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51368" y="1837826"/>
            <a:ext cx="0" cy="33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5005026" y="1797828"/>
            <a:ext cx="9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connect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5653500" y="3838175"/>
            <a:ext cx="11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77E4AF-9505-42FF-864B-44FB8F4E45C3}"/>
              </a:ext>
            </a:extLst>
          </p:cNvPr>
          <p:cNvSpPr/>
          <p:nvPr/>
        </p:nvSpPr>
        <p:spPr>
          <a:xfrm>
            <a:off x="4359450" y="3042640"/>
            <a:ext cx="138600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8FEBC75-D810-4AF9-BC37-D820C132E745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5051368" y="2697289"/>
            <a:ext cx="1082" cy="3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68628D-29FC-4F61-A1A5-1AE7C46E1241}"/>
              </a:ext>
            </a:extLst>
          </p:cNvPr>
          <p:cNvSpPr txBox="1"/>
          <p:nvPr/>
        </p:nvSpPr>
        <p:spPr>
          <a:xfrm>
            <a:off x="5001216" y="2670068"/>
            <a:ext cx="1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err="1"/>
              <a:t>sendCADFile</a:t>
            </a:r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F56C88F-862B-453E-9079-1E71C896EF4C}"/>
              </a:ext>
            </a:extLst>
          </p:cNvPr>
          <p:cNvSpPr/>
          <p:nvPr/>
        </p:nvSpPr>
        <p:spPr>
          <a:xfrm>
            <a:off x="4279021" y="4767130"/>
            <a:ext cx="1546858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PausePrinting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BA42D0-5180-40CB-A170-C8B3E34ECC3F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5052450" y="3570864"/>
            <a:ext cx="0" cy="32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3DC610D-5211-43FC-BB23-E75F5E8AC368}"/>
              </a:ext>
            </a:extLst>
          </p:cNvPr>
          <p:cNvCxnSpPr>
            <a:cxnSpLocks/>
          </p:cNvCxnSpPr>
          <p:nvPr/>
        </p:nvCxnSpPr>
        <p:spPr>
          <a:xfrm>
            <a:off x="5365849" y="4434043"/>
            <a:ext cx="0" cy="3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F0CFDD2-0C5E-4643-A3EE-F2FEC6339324}"/>
              </a:ext>
            </a:extLst>
          </p:cNvPr>
          <p:cNvSpPr txBox="1"/>
          <p:nvPr/>
        </p:nvSpPr>
        <p:spPr>
          <a:xfrm>
            <a:off x="5305194" y="43696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pause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2CADEB-921C-4D27-92C3-53DD6C54DB4A}"/>
              </a:ext>
            </a:extLst>
          </p:cNvPr>
          <p:cNvSpPr txBox="1"/>
          <p:nvPr/>
        </p:nvSpPr>
        <p:spPr>
          <a:xfrm>
            <a:off x="4144105" y="4404218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print</a:t>
            </a:r>
            <a:endParaRPr lang="de-AT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4CC7A24-1B50-4F3D-8189-91CA9A2231BC}"/>
              </a:ext>
            </a:extLst>
          </p:cNvPr>
          <p:cNvSpPr txBox="1"/>
          <p:nvPr/>
        </p:nvSpPr>
        <p:spPr>
          <a:xfrm>
            <a:off x="4980943" y="3505371"/>
            <a:ext cx="70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print</a:t>
            </a:r>
            <a:endParaRPr lang="de-AT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D0F23DE-9403-4FDD-A730-FCBE87C5FA14}"/>
              </a:ext>
            </a:extLst>
          </p:cNvPr>
          <p:cNvSpPr/>
          <p:nvPr/>
        </p:nvSpPr>
        <p:spPr>
          <a:xfrm>
            <a:off x="2094782" y="3901603"/>
            <a:ext cx="1769931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CancelPrinting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F8A800-54A5-41C6-B3A0-E58C31A7C873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3864713" y="4164421"/>
            <a:ext cx="494737" cy="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718467D-82B1-4F74-B9EB-C06F8BF0BD98}"/>
              </a:ext>
            </a:extLst>
          </p:cNvPr>
          <p:cNvSpPr txBox="1"/>
          <p:nvPr/>
        </p:nvSpPr>
        <p:spPr>
          <a:xfrm>
            <a:off x="3826462" y="38381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stop</a:t>
            </a:r>
            <a:endParaRPr lang="de-AT" dirty="0"/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DAB51D9-D11A-4715-B4B6-175EEB9C4653}"/>
              </a:ext>
            </a:extLst>
          </p:cNvPr>
          <p:cNvCxnSpPr>
            <a:cxnSpLocks/>
            <a:stCxn id="50" idx="0"/>
            <a:endCxn id="4" idx="1"/>
          </p:cNvCxnSpPr>
          <p:nvPr/>
        </p:nvCxnSpPr>
        <p:spPr>
          <a:xfrm rot="5400000" flipH="1" flipV="1">
            <a:off x="2505114" y="2048349"/>
            <a:ext cx="2327889" cy="137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B2467ED-FA45-416F-A459-A59AA3523198}"/>
              </a:ext>
            </a:extLst>
          </p:cNvPr>
          <p:cNvSpPr txBox="1"/>
          <p:nvPr/>
        </p:nvSpPr>
        <p:spPr>
          <a:xfrm>
            <a:off x="3022727" y="1241950"/>
            <a:ext cx="10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4EAC4EA-5B19-4707-B1EF-5B95F3BFB541}"/>
              </a:ext>
            </a:extLst>
          </p:cNvPr>
          <p:cNvSpPr/>
          <p:nvPr/>
        </p:nvSpPr>
        <p:spPr>
          <a:xfrm>
            <a:off x="3809308" y="5870434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7BF077B-006C-444C-9E25-69A189499297}"/>
              </a:ext>
            </a:extLst>
          </p:cNvPr>
          <p:cNvSpPr txBox="1"/>
          <p:nvPr/>
        </p:nvSpPr>
        <p:spPr>
          <a:xfrm>
            <a:off x="3431485" y="5423015"/>
            <a:ext cx="10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reset</a:t>
            </a:r>
            <a:endParaRPr lang="de-AT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C78AC9E3-719E-4A10-B1AE-299AAE7AE7DE}"/>
              </a:ext>
            </a:extLst>
          </p:cNvPr>
          <p:cNvSpPr/>
          <p:nvPr/>
        </p:nvSpPr>
        <p:spPr>
          <a:xfrm>
            <a:off x="2021840" y="751841"/>
            <a:ext cx="4767985" cy="462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C91EFDB-1354-48D2-83D2-949A7D2C6EC8}"/>
              </a:ext>
            </a:extLst>
          </p:cNvPr>
          <p:cNvCxnSpPr>
            <a:cxnSpLocks/>
          </p:cNvCxnSpPr>
          <p:nvPr/>
        </p:nvCxnSpPr>
        <p:spPr>
          <a:xfrm>
            <a:off x="4716663" y="5375154"/>
            <a:ext cx="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38E0F1C-1FF2-4580-AD02-2A20C85701CC}"/>
              </a:ext>
            </a:extLst>
          </p:cNvPr>
          <p:cNvSpPr txBox="1"/>
          <p:nvPr/>
        </p:nvSpPr>
        <p:spPr>
          <a:xfrm>
            <a:off x="4697401" y="5425388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64568F8-3A6C-4AB0-9B8B-686449EED45F}"/>
              </a:ext>
            </a:extLst>
          </p:cNvPr>
          <p:cNvCxnSpPr>
            <a:cxnSpLocks/>
          </p:cNvCxnSpPr>
          <p:nvPr/>
        </p:nvCxnSpPr>
        <p:spPr>
          <a:xfrm flipV="1">
            <a:off x="4051649" y="5375154"/>
            <a:ext cx="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D326D09-C84F-4A43-B6B1-6EF9E14F0BB0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5744368" y="1573714"/>
            <a:ext cx="1082" cy="2590707"/>
          </a:xfrm>
          <a:prstGeom prst="bentConnector3">
            <a:avLst>
              <a:gd name="adj1" fmla="val -83101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1F564581-B93A-4EC3-BB3B-61ECBC5FADB5}"/>
              </a:ext>
            </a:extLst>
          </p:cNvPr>
          <p:cNvSpPr/>
          <p:nvPr/>
        </p:nvSpPr>
        <p:spPr>
          <a:xfrm>
            <a:off x="4961368" y="83293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9028C73-332E-41E2-A27F-244F16075250}"/>
              </a:ext>
            </a:extLst>
          </p:cNvPr>
          <p:cNvCxnSpPr>
            <a:cxnSpLocks/>
            <a:stCxn id="75" idx="4"/>
            <a:endCxn id="4" idx="0"/>
          </p:cNvCxnSpPr>
          <p:nvPr/>
        </p:nvCxnSpPr>
        <p:spPr>
          <a:xfrm>
            <a:off x="5051368" y="1012930"/>
            <a:ext cx="0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B1F96E0-2DF3-44AF-B5CB-9974297317D9}"/>
              </a:ext>
            </a:extLst>
          </p:cNvPr>
          <p:cNvCxnSpPr>
            <a:cxnSpLocks/>
          </p:cNvCxnSpPr>
          <p:nvPr/>
        </p:nvCxnSpPr>
        <p:spPr>
          <a:xfrm flipV="1">
            <a:off x="4752730" y="4428533"/>
            <a:ext cx="0" cy="3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0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684336-CB31-4320-B7E8-3979157412C9}"/>
              </a:ext>
            </a:extLst>
          </p:cNvPr>
          <p:cNvSpPr txBox="1"/>
          <p:nvPr/>
        </p:nvSpPr>
        <p:spPr>
          <a:xfrm>
            <a:off x="3483164" y="3972615"/>
            <a:ext cx="125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Runtime</a:t>
            </a:r>
            <a:r>
              <a:rPr lang="de-DE" sz="1600" dirty="0"/>
              <a:t> </a:t>
            </a:r>
          </a:p>
          <a:p>
            <a:r>
              <a:rPr lang="de-DE" sz="1600" dirty="0"/>
              <a:t>Trace (RT)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B152-3673-4B60-BE8C-39E3E312A3BB}"/>
              </a:ext>
            </a:extLst>
          </p:cNvPr>
          <p:cNvSpPr txBox="1"/>
          <p:nvPr/>
        </p:nvSpPr>
        <p:spPr>
          <a:xfrm>
            <a:off x="3466427" y="3256404"/>
            <a:ext cx="142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Domain Model</a:t>
            </a:r>
            <a:br>
              <a:rPr lang="de-DE" sz="1600" dirty="0"/>
            </a:br>
            <a:r>
              <a:rPr lang="de-DE" sz="1600" dirty="0"/>
              <a:t>(DM)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958B56-794F-4D31-A4D7-3DD7ED39B586}"/>
              </a:ext>
            </a:extLst>
          </p:cNvPr>
          <p:cNvSpPr txBox="1"/>
          <p:nvPr/>
        </p:nvSpPr>
        <p:spPr>
          <a:xfrm>
            <a:off x="3483164" y="1750030"/>
            <a:ext cx="150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Meta-</a:t>
            </a:r>
          </a:p>
          <a:p>
            <a:r>
              <a:rPr lang="de-DE" sz="1600" dirty="0"/>
              <a:t>Language (ML)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3D22DA-CE01-4F18-AFAF-EA66A26F916A}"/>
              </a:ext>
            </a:extLst>
          </p:cNvPr>
          <p:cNvSpPr txBox="1"/>
          <p:nvPr/>
        </p:nvSpPr>
        <p:spPr>
          <a:xfrm>
            <a:off x="3488624" y="2586104"/>
            <a:ext cx="14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Language (L)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B96EC2-4C3F-4AA8-9E3C-D0B0630EBA8C}"/>
              </a:ext>
            </a:extLst>
          </p:cNvPr>
          <p:cNvSpPr/>
          <p:nvPr/>
        </p:nvSpPr>
        <p:spPr>
          <a:xfrm>
            <a:off x="4918134" y="1792073"/>
            <a:ext cx="190781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2839CC-6A8E-41BB-8CE6-F65FA61153E2}"/>
              </a:ext>
            </a:extLst>
          </p:cNvPr>
          <p:cNvSpPr/>
          <p:nvPr/>
        </p:nvSpPr>
        <p:spPr>
          <a:xfrm>
            <a:off x="4918134" y="2579199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3A1579-AEDA-4CCC-B0E1-3C9AEACC0F98}"/>
              </a:ext>
            </a:extLst>
          </p:cNvPr>
          <p:cNvSpPr/>
          <p:nvPr/>
        </p:nvSpPr>
        <p:spPr>
          <a:xfrm>
            <a:off x="6005767" y="2578395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E810B3-D4A9-485A-99C7-6D05C90AE58F}"/>
              </a:ext>
            </a:extLst>
          </p:cNvPr>
          <p:cNvSpPr/>
          <p:nvPr/>
        </p:nvSpPr>
        <p:spPr>
          <a:xfrm>
            <a:off x="4918134" y="3369312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5C0EF8-EF9C-4589-B354-AC254AF3C991}"/>
              </a:ext>
            </a:extLst>
          </p:cNvPr>
          <p:cNvSpPr/>
          <p:nvPr/>
        </p:nvSpPr>
        <p:spPr>
          <a:xfrm>
            <a:off x="6005767" y="3369312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E1AAA-079B-419E-AE9E-CA70DB848C46}"/>
              </a:ext>
            </a:extLst>
          </p:cNvPr>
          <p:cNvSpPr/>
          <p:nvPr/>
        </p:nvSpPr>
        <p:spPr>
          <a:xfrm>
            <a:off x="4918134" y="4157648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AD4FEC-37F0-465C-AD4E-8CD46EC32BEF}"/>
              </a:ext>
            </a:extLst>
          </p:cNvPr>
          <p:cNvSpPr/>
          <p:nvPr/>
        </p:nvSpPr>
        <p:spPr>
          <a:xfrm>
            <a:off x="6005003" y="4158656"/>
            <a:ext cx="846239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BT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5F7DF0-BECA-4982-8568-DA7F6F42B0D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763609" y="2722395"/>
            <a:ext cx="242158" cy="8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80D961A-5F37-4B28-B5D3-42BE096762D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763609" y="3513312"/>
            <a:ext cx="24215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781F15A-0A05-4195-9F18-5D4A3C7D6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763609" y="4301648"/>
            <a:ext cx="241394" cy="1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10DA99C-569A-415B-B4B6-9C0B90DF18B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6428505" y="2866395"/>
            <a:ext cx="0" cy="502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5C74F23-BD45-4C31-8F3F-3C29C488AD1E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5340872" y="2867199"/>
            <a:ext cx="0" cy="502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E33F84-3890-4524-B860-7400BD38E6EB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5340872" y="3657312"/>
            <a:ext cx="0" cy="500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3C6E49-5F36-4B7E-83CC-EDE70795325F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6428123" y="3657312"/>
            <a:ext cx="382" cy="501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8403A8B-0308-48FB-BA42-D4E93F400BF0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088504" y="2326830"/>
            <a:ext cx="504000" cy="7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72A41F34-C790-46C2-B55D-91641CD4EEAA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176867" y="2326756"/>
            <a:ext cx="502896" cy="38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F83613A-5C90-4A42-A2FA-43EAA5DE5BE5}"/>
              </a:ext>
            </a:extLst>
          </p:cNvPr>
          <p:cNvCxnSpPr>
            <a:cxnSpLocks/>
          </p:cNvCxnSpPr>
          <p:nvPr/>
        </p:nvCxnSpPr>
        <p:spPr>
          <a:xfrm>
            <a:off x="2976904" y="2422276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5A61810-4D02-4535-8D5D-8A1D25ABFA54}"/>
              </a:ext>
            </a:extLst>
          </p:cNvPr>
          <p:cNvCxnSpPr>
            <a:cxnSpLocks/>
          </p:cNvCxnSpPr>
          <p:nvPr/>
        </p:nvCxnSpPr>
        <p:spPr>
          <a:xfrm>
            <a:off x="2993640" y="3962485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D51E173-91BB-428D-A9D4-2379C22E4218}"/>
              </a:ext>
            </a:extLst>
          </p:cNvPr>
          <p:cNvCxnSpPr>
            <a:cxnSpLocks/>
          </p:cNvCxnSpPr>
          <p:nvPr/>
        </p:nvCxnSpPr>
        <p:spPr>
          <a:xfrm>
            <a:off x="2981525" y="3165806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C2775-0CDB-41C5-872F-CBCC66C4E73E}"/>
              </a:ext>
            </a:extLst>
          </p:cNvPr>
          <p:cNvGrpSpPr/>
          <p:nvPr/>
        </p:nvGrpSpPr>
        <p:grpSpPr>
          <a:xfrm>
            <a:off x="7462529" y="3768979"/>
            <a:ext cx="2386069" cy="307777"/>
            <a:chOff x="3121892" y="4858372"/>
            <a:chExt cx="1795787" cy="30777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A63BE39-DB9C-4022-A5CA-0647FF1E7DD7}"/>
                </a:ext>
              </a:extLst>
            </p:cNvPr>
            <p:cNvSpPr txBox="1"/>
            <p:nvPr/>
          </p:nvSpPr>
          <p:spPr>
            <a:xfrm>
              <a:off x="3575004" y="4858372"/>
              <a:ext cx="134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instance</a:t>
              </a:r>
              <a:r>
                <a:rPr lang="de-AT" sz="1400" dirty="0"/>
                <a:t> </a:t>
              </a:r>
              <a:r>
                <a:rPr lang="de-AT" sz="1400" dirty="0" err="1"/>
                <a:t>of</a:t>
              </a:r>
              <a:r>
                <a:rPr lang="de-AT" sz="1400" dirty="0"/>
                <a:t>&gt;&gt;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39F43631-BCFA-4D6B-82B0-1033A5205995}"/>
                </a:ext>
              </a:extLst>
            </p:cNvPr>
            <p:cNvCxnSpPr>
              <a:cxnSpLocks/>
            </p:cNvCxnSpPr>
            <p:nvPr/>
          </p:nvCxnSpPr>
          <p:spPr>
            <a:xfrm>
              <a:off x="3121892" y="4996872"/>
              <a:ext cx="43733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EA5F786-043D-4E7A-904F-94FF423FFD91}"/>
              </a:ext>
            </a:extLst>
          </p:cNvPr>
          <p:cNvGrpSpPr/>
          <p:nvPr/>
        </p:nvGrpSpPr>
        <p:grpSpPr>
          <a:xfrm>
            <a:off x="7462529" y="3988003"/>
            <a:ext cx="2408561" cy="307777"/>
            <a:chOff x="4776359" y="4858372"/>
            <a:chExt cx="1812715" cy="307777"/>
          </a:xfrm>
        </p:grpSpPr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A9B1355-FE57-4627-B514-6B6FE6C0E21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6A69D5D6-ED46-4F1E-A876-DD6F0428C01F}"/>
                </a:ext>
              </a:extLst>
            </p:cNvPr>
            <p:cNvSpPr txBox="1"/>
            <p:nvPr/>
          </p:nvSpPr>
          <p:spPr>
            <a:xfrm>
              <a:off x="5229471" y="4858372"/>
              <a:ext cx="1359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association</a:t>
              </a:r>
              <a:r>
                <a:rPr lang="de-AT" sz="1400" dirty="0"/>
                <a:t>&gt;&gt;</a:t>
              </a:r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385C4969-8ADB-4491-B1FD-7D21270E4FD0}"/>
              </a:ext>
            </a:extLst>
          </p:cNvPr>
          <p:cNvSpPr/>
          <p:nvPr/>
        </p:nvSpPr>
        <p:spPr>
          <a:xfrm>
            <a:off x="7462529" y="2208813"/>
            <a:ext cx="2723962" cy="158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MOF 	Meta Object Facility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SL	Structural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BL	Behavioral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SM 	Structural Model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BM	Behavioral Model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ST	Structural Trace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BT	Behavioral Trace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42428B9-DA78-4B3D-A7BD-9EE404B39EFA}"/>
              </a:ext>
            </a:extLst>
          </p:cNvPr>
          <p:cNvSpPr txBox="1"/>
          <p:nvPr/>
        </p:nvSpPr>
        <p:spPr>
          <a:xfrm>
            <a:off x="2994379" y="1859136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486CA4E-0597-489D-ADDC-DA090B24ADCB}"/>
              </a:ext>
            </a:extLst>
          </p:cNvPr>
          <p:cNvSpPr txBox="1"/>
          <p:nvPr/>
        </p:nvSpPr>
        <p:spPr>
          <a:xfrm>
            <a:off x="2990816" y="2620145"/>
            <a:ext cx="48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M2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FF5F49F-BF9A-4651-ACCA-02A6662E8394}"/>
              </a:ext>
            </a:extLst>
          </p:cNvPr>
          <p:cNvSpPr txBox="1"/>
          <p:nvPr/>
        </p:nvSpPr>
        <p:spPr>
          <a:xfrm>
            <a:off x="2998999" y="3396991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ED91895-9196-4EFD-8F38-1F1DEFF297FD}"/>
              </a:ext>
            </a:extLst>
          </p:cNvPr>
          <p:cNvSpPr txBox="1"/>
          <p:nvPr/>
        </p:nvSpPr>
        <p:spPr>
          <a:xfrm>
            <a:off x="3003619" y="4122045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M0</a:t>
            </a:r>
          </a:p>
        </p:txBody>
      </p:sp>
    </p:spTree>
    <p:extLst>
      <p:ext uri="{BB962C8B-B14F-4D97-AF65-F5344CB8AC3E}">
        <p14:creationId xmlns:p14="http://schemas.microsoft.com/office/powerpoint/2010/main" val="13415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4046891" y="1370110"/>
            <a:ext cx="1431420" cy="37566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4042940" y="-303648"/>
            <a:ext cx="1431417" cy="37566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358219" y="1385020"/>
            <a:ext cx="143141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358218" y="3055527"/>
            <a:ext cx="143141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E6FE6F-A726-4D97-BA04-7472157605F9}"/>
              </a:ext>
            </a:extLst>
          </p:cNvPr>
          <p:cNvSpPr/>
          <p:nvPr/>
        </p:nvSpPr>
        <p:spPr>
          <a:xfrm>
            <a:off x="5205945" y="3007476"/>
            <a:ext cx="1324163" cy="83270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DT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Platform</a:t>
            </a:r>
            <a:endParaRPr lang="de-A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D072B04-6B77-428C-BA05-E202E1C64C3A}"/>
              </a:ext>
            </a:extLst>
          </p:cNvPr>
          <p:cNvSpPr/>
          <p:nvPr/>
        </p:nvSpPr>
        <p:spPr>
          <a:xfrm>
            <a:off x="3408823" y="985267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559A4E-C231-4673-B0F2-2D0DC8D22787}"/>
              </a:ext>
            </a:extLst>
          </p:cNvPr>
          <p:cNvSpPr/>
          <p:nvPr/>
        </p:nvSpPr>
        <p:spPr>
          <a:xfrm>
            <a:off x="5401613" y="984463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B8BCE34-1B8D-41BE-A67F-FADC2598C5AB}"/>
              </a:ext>
            </a:extLst>
          </p:cNvPr>
          <p:cNvSpPr/>
          <p:nvPr/>
        </p:nvSpPr>
        <p:spPr>
          <a:xfrm>
            <a:off x="3408823" y="1775380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61555A-037E-4234-AF25-BE2E104FAD11}"/>
              </a:ext>
            </a:extLst>
          </p:cNvPr>
          <p:cNvSpPr/>
          <p:nvPr/>
        </p:nvSpPr>
        <p:spPr>
          <a:xfrm>
            <a:off x="5401613" y="1775380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47758FE-218C-4A75-AABA-91B656978D7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4254298" y="1128463"/>
            <a:ext cx="1147315" cy="8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D1212F-149F-4DBB-94CE-4B5F8F6848A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254298" y="1919380"/>
            <a:ext cx="11473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F3B5168-F41A-4C0B-B781-4D94E36E2993}"/>
              </a:ext>
            </a:extLst>
          </p:cNvPr>
          <p:cNvCxnSpPr>
            <a:cxnSpLocks/>
            <a:stCxn id="35" idx="0"/>
            <a:endCxn id="32" idx="2"/>
          </p:cNvCxnSpPr>
          <p:nvPr/>
        </p:nvCxnSpPr>
        <p:spPr>
          <a:xfrm flipV="1">
            <a:off x="5824351" y="1272463"/>
            <a:ext cx="0" cy="502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C18D1A-F3EB-4A69-BE87-02B78EE29E4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3831561" y="1273267"/>
            <a:ext cx="0" cy="502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DDF1822D-4A85-4BF0-8A8C-0DFF1298EB16}"/>
              </a:ext>
            </a:extLst>
          </p:cNvPr>
          <p:cNvSpPr/>
          <p:nvPr/>
        </p:nvSpPr>
        <p:spPr>
          <a:xfrm>
            <a:off x="3360967" y="3007476"/>
            <a:ext cx="845475" cy="832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FD1512E-07EF-49EA-8325-EF89BB3202D4}"/>
              </a:ext>
            </a:extLst>
          </p:cNvPr>
          <p:cNvSpPr/>
          <p:nvPr/>
        </p:nvSpPr>
        <p:spPr>
          <a:xfrm>
            <a:off x="5324460" y="3156345"/>
            <a:ext cx="1087132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48" name="Pfeil: nach unten 47">
            <a:extLst>
              <a:ext uri="{FF2B5EF4-FFF2-40B4-BE49-F238E27FC236}">
                <a16:creationId xmlns:a16="http://schemas.microsoft.com/office/drawing/2014/main" id="{572C172D-1646-4898-9B49-FFC8588F04E6}"/>
              </a:ext>
            </a:extLst>
          </p:cNvPr>
          <p:cNvSpPr/>
          <p:nvPr/>
        </p:nvSpPr>
        <p:spPr>
          <a:xfrm>
            <a:off x="3619210" y="2099513"/>
            <a:ext cx="353813" cy="864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3C96B95-47AD-423D-9A16-133402B20514}"/>
              </a:ext>
            </a:extLst>
          </p:cNvPr>
          <p:cNvCxnSpPr>
            <a:cxnSpLocks/>
          </p:cNvCxnSpPr>
          <p:nvPr/>
        </p:nvCxnSpPr>
        <p:spPr>
          <a:xfrm flipV="1">
            <a:off x="4205508" y="3313651"/>
            <a:ext cx="987277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2B45273-CFFB-4163-9CDA-E323A40EF4A3}"/>
              </a:ext>
            </a:extLst>
          </p:cNvPr>
          <p:cNvCxnSpPr>
            <a:cxnSpLocks/>
          </p:cNvCxnSpPr>
          <p:nvPr/>
        </p:nvCxnSpPr>
        <p:spPr>
          <a:xfrm flipH="1">
            <a:off x="4205508" y="3539309"/>
            <a:ext cx="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feil: nach unten 53">
            <a:extLst>
              <a:ext uri="{FF2B5EF4-FFF2-40B4-BE49-F238E27FC236}">
                <a16:creationId xmlns:a16="http://schemas.microsoft.com/office/drawing/2014/main" id="{C9778476-FDA2-4C57-97D0-43C702DD9729}"/>
              </a:ext>
            </a:extLst>
          </p:cNvPr>
          <p:cNvSpPr/>
          <p:nvPr/>
        </p:nvSpPr>
        <p:spPr>
          <a:xfrm rot="3167844">
            <a:off x="4654756" y="1833481"/>
            <a:ext cx="353813" cy="1430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468D4526-B47C-4169-8DD0-EF5D1744791F}"/>
              </a:ext>
            </a:extLst>
          </p:cNvPr>
          <p:cNvSpPr/>
          <p:nvPr/>
        </p:nvSpPr>
        <p:spPr>
          <a:xfrm rot="18694336">
            <a:off x="4568590" y="1898445"/>
            <a:ext cx="353813" cy="1260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2E9A0F6-41BB-4D9E-B296-C0844ED11080}"/>
              </a:ext>
            </a:extLst>
          </p:cNvPr>
          <p:cNvGrpSpPr/>
          <p:nvPr/>
        </p:nvGrpSpPr>
        <p:grpSpPr>
          <a:xfrm>
            <a:off x="6943160" y="2655148"/>
            <a:ext cx="1795787" cy="307777"/>
            <a:chOff x="3121892" y="4858372"/>
            <a:chExt cx="1795787" cy="307777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BE027A2-105D-4CF3-AD7D-6DEC4C344279}"/>
                </a:ext>
              </a:extLst>
            </p:cNvPr>
            <p:cNvSpPr txBox="1"/>
            <p:nvPr/>
          </p:nvSpPr>
          <p:spPr>
            <a:xfrm>
              <a:off x="3575004" y="4858372"/>
              <a:ext cx="134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instance</a:t>
              </a:r>
              <a:r>
                <a:rPr lang="de-AT" sz="1400" dirty="0"/>
                <a:t> </a:t>
              </a:r>
              <a:r>
                <a:rPr lang="de-AT" sz="1400" dirty="0" err="1"/>
                <a:t>of</a:t>
              </a:r>
              <a:r>
                <a:rPr lang="de-AT" sz="1400" dirty="0"/>
                <a:t>&gt;&gt;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EC995AF-F013-4C66-BF8A-AC5006B531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1892" y="4996872"/>
              <a:ext cx="43733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929AF16-996C-45E4-BEC5-3645804DF21F}"/>
              </a:ext>
            </a:extLst>
          </p:cNvPr>
          <p:cNvGrpSpPr/>
          <p:nvPr/>
        </p:nvGrpSpPr>
        <p:grpSpPr>
          <a:xfrm>
            <a:off x="6943160" y="2874172"/>
            <a:ext cx="1812715" cy="307777"/>
            <a:chOff x="4776359" y="4858372"/>
            <a:chExt cx="1812715" cy="307777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671A9B50-77E5-4E42-B8B1-D5DE6C89C8BC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E036793-A40F-4092-8B73-D118D7EF3FF4}"/>
                </a:ext>
              </a:extLst>
            </p:cNvPr>
            <p:cNvSpPr txBox="1"/>
            <p:nvPr/>
          </p:nvSpPr>
          <p:spPr>
            <a:xfrm>
              <a:off x="5229471" y="4858372"/>
              <a:ext cx="1359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/>
                <a:t>&lt;&lt;</a:t>
              </a:r>
              <a:r>
                <a:rPr lang="de-AT" sz="1400" dirty="0" err="1"/>
                <a:t>association</a:t>
              </a:r>
              <a:r>
                <a:rPr lang="de-AT" sz="1400" dirty="0"/>
                <a:t>&gt;&gt;</a:t>
              </a:r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2B16192A-BF79-4B08-A2AD-34CC06686D25}"/>
              </a:ext>
            </a:extLst>
          </p:cNvPr>
          <p:cNvSpPr/>
          <p:nvPr/>
        </p:nvSpPr>
        <p:spPr>
          <a:xfrm>
            <a:off x="6885139" y="1334623"/>
            <a:ext cx="2422601" cy="1246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SL	Structural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BL	Behavioral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SM 	Structural Model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BM	Behavioral Model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8BC1282-FA7F-409B-903E-FBE3839156E6}"/>
              </a:ext>
            </a:extLst>
          </p:cNvPr>
          <p:cNvGrpSpPr/>
          <p:nvPr/>
        </p:nvGrpSpPr>
        <p:grpSpPr>
          <a:xfrm>
            <a:off x="6956669" y="3104869"/>
            <a:ext cx="1704545" cy="307777"/>
            <a:chOff x="4776359" y="4858372"/>
            <a:chExt cx="1704545" cy="307777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48F34F-CB13-4411-9502-312E347C1770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86F3384-31D9-4421-A308-8D662D1A7B68}"/>
                </a:ext>
              </a:extLst>
            </p:cNvPr>
            <p:cNvSpPr txBox="1"/>
            <p:nvPr/>
          </p:nvSpPr>
          <p:spPr>
            <a:xfrm>
              <a:off x="5229471" y="4858372"/>
              <a:ext cx="125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/>
                <a:t>Data </a:t>
              </a:r>
              <a:r>
                <a:rPr lang="de-AT" sz="1400" dirty="0" err="1"/>
                <a:t>exchange</a:t>
              </a:r>
              <a:endParaRPr lang="de-AT" sz="1400" dirty="0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482F4390-38AB-4258-8E78-6C26540DEDF3}"/>
              </a:ext>
            </a:extLst>
          </p:cNvPr>
          <p:cNvSpPr txBox="1"/>
          <p:nvPr/>
        </p:nvSpPr>
        <p:spPr>
          <a:xfrm>
            <a:off x="7406137" y="3355596"/>
            <a:ext cx="100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Generation</a:t>
            </a:r>
          </a:p>
        </p:txBody>
      </p:sp>
      <p:sp>
        <p:nvSpPr>
          <p:cNvPr id="68" name="Pfeil: nach unten 67">
            <a:extLst>
              <a:ext uri="{FF2B5EF4-FFF2-40B4-BE49-F238E27FC236}">
                <a16:creationId xmlns:a16="http://schemas.microsoft.com/office/drawing/2014/main" id="{16DF6A2C-B1B2-4359-AF24-180788C6F65F}"/>
              </a:ext>
            </a:extLst>
          </p:cNvPr>
          <p:cNvSpPr/>
          <p:nvPr/>
        </p:nvSpPr>
        <p:spPr>
          <a:xfrm rot="16200000">
            <a:off x="7076166" y="3274497"/>
            <a:ext cx="193725" cy="43919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9BE1A93C-F96D-4F06-928C-25E8FB32BBAE}"/>
              </a:ext>
            </a:extLst>
          </p:cNvPr>
          <p:cNvSpPr/>
          <p:nvPr/>
        </p:nvSpPr>
        <p:spPr>
          <a:xfrm>
            <a:off x="5682185" y="2106658"/>
            <a:ext cx="353813" cy="864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5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DDEA0A8-B5EE-4310-A474-B5DA8978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18" y="2176502"/>
            <a:ext cx="1378960" cy="350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400"/>
              <a:t>Class</a:t>
            </a:r>
            <a:endParaRPr lang="de-AT" sz="1400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B64EC21-D8D9-4B1E-969F-4792E395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10" y="3259739"/>
            <a:ext cx="914783" cy="350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400"/>
              <a:t>Property</a:t>
            </a:r>
            <a:endParaRPr lang="de-AT" sz="1400"/>
          </a:p>
        </p:txBody>
      </p:sp>
      <p:sp>
        <p:nvSpPr>
          <p:cNvPr id="6" name="AutoShape 29">
            <a:extLst>
              <a:ext uri="{FF2B5EF4-FFF2-40B4-BE49-F238E27FC236}">
                <a16:creationId xmlns:a16="http://schemas.microsoft.com/office/drawing/2014/main" id="{5F694D53-8264-4BD6-8B90-9C08FEB053B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101664" y="2526613"/>
            <a:ext cx="265468" cy="194725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AT" sz="1400"/>
          </a:p>
        </p:txBody>
      </p:sp>
      <p:cxnSp>
        <p:nvCxnSpPr>
          <p:cNvPr id="7" name="AutoShape 32">
            <a:extLst>
              <a:ext uri="{FF2B5EF4-FFF2-40B4-BE49-F238E27FC236}">
                <a16:creationId xmlns:a16="http://schemas.microsoft.com/office/drawing/2014/main" id="{E0DC452D-C46B-4DCA-A295-2F7BB2CDEB43}"/>
              </a:ext>
            </a:extLst>
          </p:cNvPr>
          <p:cNvCxnSpPr>
            <a:cxnSpLocks noChangeShapeType="1"/>
            <a:stCxn id="6" idx="0"/>
            <a:endCxn id="5" idx="0"/>
          </p:cNvCxnSpPr>
          <p:nvPr/>
        </p:nvCxnSpPr>
        <p:spPr bwMode="auto">
          <a:xfrm rot="5400000">
            <a:off x="1620250" y="2645590"/>
            <a:ext cx="538401" cy="6898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8673650-EE4B-4C79-84E3-02029CBE93D7}"/>
              </a:ext>
            </a:extLst>
          </p:cNvPr>
          <p:cNvGrpSpPr>
            <a:grpSpLocks/>
          </p:cNvGrpSpPr>
          <p:nvPr/>
        </p:nvGrpSpPr>
        <p:grpSpPr bwMode="auto">
          <a:xfrm>
            <a:off x="2524990" y="3259735"/>
            <a:ext cx="1497450" cy="887835"/>
            <a:chOff x="1385" y="3580"/>
            <a:chExt cx="1658" cy="601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1D59491-7351-46A6-82DC-89A83904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817"/>
              <a:ext cx="1658" cy="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: String</a:t>
              </a:r>
            </a:p>
            <a:p>
              <a:r>
                <a:rPr lang="de-DE" sz="1400" dirty="0"/>
                <a:t>type : </a:t>
              </a:r>
              <a:r>
                <a:rPr lang="de-DE" sz="1400" dirty="0" err="1"/>
                <a:t>signal_enum</a:t>
              </a:r>
              <a:endParaRPr lang="de-AT" sz="1400" dirty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1DF38D8C-9C58-47F4-B2DB-8C88943F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80"/>
              <a:ext cx="165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/>
                <a:t>Signal</a:t>
              </a:r>
              <a:endParaRPr lang="de-AT" sz="1400" dirty="0"/>
            </a:p>
          </p:txBody>
        </p:sp>
      </p:grpSp>
      <p:cxnSp>
        <p:nvCxnSpPr>
          <p:cNvPr id="20" name="AutoShape 32">
            <a:extLst>
              <a:ext uri="{FF2B5EF4-FFF2-40B4-BE49-F238E27FC236}">
                <a16:creationId xmlns:a16="http://schemas.microsoft.com/office/drawing/2014/main" id="{4A770BF7-7FE1-4EE8-B2DE-1F2E103F1548}"/>
              </a:ext>
            </a:extLst>
          </p:cNvPr>
          <p:cNvCxnSpPr>
            <a:cxnSpLocks noChangeShapeType="1"/>
            <a:stCxn id="6" idx="0"/>
            <a:endCxn id="19" idx="0"/>
          </p:cNvCxnSpPr>
          <p:nvPr/>
        </p:nvCxnSpPr>
        <p:spPr bwMode="auto">
          <a:xfrm rot="16200000" flipH="1">
            <a:off x="2484858" y="2470877"/>
            <a:ext cx="538397" cy="10393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B19BF09-F0FE-4B0D-AEC5-8429486CEA7E}"/>
              </a:ext>
            </a:extLst>
          </p:cNvPr>
          <p:cNvGrpSpPr>
            <a:grpSpLocks/>
          </p:cNvGrpSpPr>
          <p:nvPr/>
        </p:nvGrpSpPr>
        <p:grpSpPr bwMode="auto">
          <a:xfrm>
            <a:off x="976385" y="3736853"/>
            <a:ext cx="1438628" cy="1024902"/>
            <a:chOff x="1385" y="3580"/>
            <a:chExt cx="1658" cy="601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307FCF96-D305-46F2-BC01-F9E17606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817"/>
              <a:ext cx="1658" cy="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AT" sz="1400" dirty="0" err="1"/>
                <a:t>inSignal</a:t>
              </a:r>
              <a:br>
                <a:rPr lang="de-AT" sz="1400" dirty="0"/>
              </a:br>
              <a:r>
                <a:rPr lang="de-AT" sz="1400" dirty="0" err="1"/>
                <a:t>outSignal</a:t>
              </a:r>
              <a:endParaRPr lang="de-AT" sz="1400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063FC486-223F-4324-8F03-006CA8DA5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80"/>
              <a:ext cx="165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200" dirty="0"/>
                <a:t>&lt;&lt;</a:t>
              </a:r>
              <a:r>
                <a:rPr lang="de-DE" sz="1200" dirty="0" err="1"/>
                <a:t>enumeration</a:t>
              </a:r>
              <a:r>
                <a:rPr lang="de-DE" sz="1200" dirty="0"/>
                <a:t>&gt;&gt;</a:t>
              </a:r>
            </a:p>
            <a:p>
              <a:pPr algn="ctr"/>
              <a:r>
                <a:rPr lang="de-DE" sz="1200" dirty="0" err="1"/>
                <a:t>Signal_enum</a:t>
              </a:r>
              <a:endParaRPr lang="de-AT" sz="1200" dirty="0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AB36971A-F1BB-4B0C-B9C1-5FCDAB37D353}"/>
              </a:ext>
            </a:extLst>
          </p:cNvPr>
          <p:cNvSpPr/>
          <p:nvPr/>
        </p:nvSpPr>
        <p:spPr>
          <a:xfrm>
            <a:off x="932873" y="2065428"/>
            <a:ext cx="3171767" cy="2811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8E07619-C4D6-4C14-89EC-3B1EE2671398}"/>
              </a:ext>
            </a:extLst>
          </p:cNvPr>
          <p:cNvSpPr/>
          <p:nvPr/>
        </p:nvSpPr>
        <p:spPr>
          <a:xfrm>
            <a:off x="932873" y="1779967"/>
            <a:ext cx="1496291" cy="285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err="1">
                <a:solidFill>
                  <a:schemeClr val="tx1"/>
                </a:solidFill>
              </a:rPr>
              <a:t>pkg_SL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014803E-7DFD-4F64-84B2-5AFF0959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213" y="2177058"/>
            <a:ext cx="1378960" cy="350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400" dirty="0" err="1"/>
              <a:t>StateMachine</a:t>
            </a:r>
            <a:endParaRPr lang="de-AT" sz="1400" dirty="0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E6E8D802-6F2C-4A0A-8D70-C70D5C4CB95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14723" y="2528924"/>
            <a:ext cx="265468" cy="194725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AT" sz="1400"/>
          </a:p>
        </p:txBody>
      </p:sp>
      <p:cxnSp>
        <p:nvCxnSpPr>
          <p:cNvPr id="37" name="AutoShape 32">
            <a:extLst>
              <a:ext uri="{FF2B5EF4-FFF2-40B4-BE49-F238E27FC236}">
                <a16:creationId xmlns:a16="http://schemas.microsoft.com/office/drawing/2014/main" id="{B11F71E3-53E6-4FF1-8F78-9D2D47E06291}"/>
              </a:ext>
            </a:extLst>
          </p:cNvPr>
          <p:cNvCxnSpPr>
            <a:cxnSpLocks noChangeShapeType="1"/>
            <a:stCxn id="36" idx="0"/>
            <a:endCxn id="49" idx="0"/>
          </p:cNvCxnSpPr>
          <p:nvPr/>
        </p:nvCxnSpPr>
        <p:spPr bwMode="auto">
          <a:xfrm rot="5400000">
            <a:off x="5497861" y="2312873"/>
            <a:ext cx="538820" cy="13603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38" name="Group 15">
            <a:extLst>
              <a:ext uri="{FF2B5EF4-FFF2-40B4-BE49-F238E27FC236}">
                <a16:creationId xmlns:a16="http://schemas.microsoft.com/office/drawing/2014/main" id="{ED7DA80A-818C-41FE-B230-C17E81F5467B}"/>
              </a:ext>
            </a:extLst>
          </p:cNvPr>
          <p:cNvGrpSpPr>
            <a:grpSpLocks/>
          </p:cNvGrpSpPr>
          <p:nvPr/>
        </p:nvGrpSpPr>
        <p:grpSpPr bwMode="auto">
          <a:xfrm>
            <a:off x="7148603" y="3259735"/>
            <a:ext cx="1233030" cy="887835"/>
            <a:chOff x="1385" y="3580"/>
            <a:chExt cx="1658" cy="601"/>
          </a:xfrm>
        </p:grpSpPr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722323DE-4CC8-4A3D-A2DA-64E11204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817"/>
              <a:ext cx="1658" cy="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de-DE" sz="1400" dirty="0" err="1"/>
                <a:t>trigger</a:t>
              </a:r>
              <a:r>
                <a:rPr lang="de-DE" sz="1400" dirty="0"/>
                <a:t> : String</a:t>
              </a:r>
            </a:p>
            <a:p>
              <a:r>
                <a:rPr lang="de-DE" sz="1400" dirty="0" err="1"/>
                <a:t>fire</a:t>
              </a:r>
              <a:r>
                <a:rPr lang="de-DE" sz="1400" dirty="0"/>
                <a:t>() : </a:t>
              </a:r>
              <a:r>
                <a:rPr lang="de-DE" sz="1400" dirty="0" err="1"/>
                <a:t>void</a:t>
              </a:r>
              <a:endParaRPr lang="de-AT" sz="1400" dirty="0"/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87A60E5F-2A7A-4BAB-9A18-A1E64F196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80"/>
              <a:ext cx="165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/>
                <a:t>Transition</a:t>
              </a:r>
              <a:endParaRPr lang="de-AT" sz="1400" dirty="0"/>
            </a:p>
          </p:txBody>
        </p:sp>
      </p:grpSp>
      <p:cxnSp>
        <p:nvCxnSpPr>
          <p:cNvPr id="41" name="AutoShape 32">
            <a:extLst>
              <a:ext uri="{FF2B5EF4-FFF2-40B4-BE49-F238E27FC236}">
                <a16:creationId xmlns:a16="http://schemas.microsoft.com/office/drawing/2014/main" id="{5591D616-9A61-4A72-ACF0-FB4BF55D1185}"/>
              </a:ext>
            </a:extLst>
          </p:cNvPr>
          <p:cNvCxnSpPr>
            <a:cxnSpLocks noChangeShapeType="1"/>
            <a:stCxn id="36" idx="0"/>
            <a:endCxn id="40" idx="0"/>
          </p:cNvCxnSpPr>
          <p:nvPr/>
        </p:nvCxnSpPr>
        <p:spPr bwMode="auto">
          <a:xfrm rot="16200000" flipH="1">
            <a:off x="6838244" y="2332861"/>
            <a:ext cx="536086" cy="13176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145668CB-8F0B-41F0-9C00-756B39714848}"/>
              </a:ext>
            </a:extLst>
          </p:cNvPr>
          <p:cNvSpPr/>
          <p:nvPr/>
        </p:nvSpPr>
        <p:spPr>
          <a:xfrm>
            <a:off x="4313386" y="2067185"/>
            <a:ext cx="4156360" cy="2511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50882AB-D065-40BE-A9C6-1D8A709C8C15}"/>
              </a:ext>
            </a:extLst>
          </p:cNvPr>
          <p:cNvSpPr/>
          <p:nvPr/>
        </p:nvSpPr>
        <p:spPr>
          <a:xfrm>
            <a:off x="4314648" y="1779972"/>
            <a:ext cx="1496291" cy="285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err="1">
                <a:solidFill>
                  <a:schemeClr val="tx1"/>
                </a:solidFill>
              </a:rPr>
              <a:t>pkg_BL</a:t>
            </a:r>
            <a:endParaRPr lang="de-AT" sz="1400" dirty="0">
              <a:solidFill>
                <a:schemeClr val="tx1"/>
              </a:solidFill>
            </a:endParaRPr>
          </a:p>
        </p:txBody>
      </p:sp>
      <p:grpSp>
        <p:nvGrpSpPr>
          <p:cNvPr id="47" name="Group 15">
            <a:extLst>
              <a:ext uri="{FF2B5EF4-FFF2-40B4-BE49-F238E27FC236}">
                <a16:creationId xmlns:a16="http://schemas.microsoft.com/office/drawing/2014/main" id="{E11B2397-BF84-4BDE-A630-B5253D322251}"/>
              </a:ext>
            </a:extLst>
          </p:cNvPr>
          <p:cNvGrpSpPr>
            <a:grpSpLocks/>
          </p:cNvGrpSpPr>
          <p:nvPr/>
        </p:nvGrpSpPr>
        <p:grpSpPr bwMode="auto">
          <a:xfrm>
            <a:off x="4370226" y="3262469"/>
            <a:ext cx="1433718" cy="1260853"/>
            <a:chOff x="1385" y="3580"/>
            <a:chExt cx="1658" cy="816"/>
          </a:xfrm>
        </p:grpSpPr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38C7A3E9-447D-4D84-AA8B-FDCDE52C8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817"/>
              <a:ext cx="1658" cy="5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DE" sz="1400" dirty="0"/>
            </a:p>
            <a:p>
              <a:r>
                <a:rPr lang="de-DE" sz="1400" dirty="0" err="1"/>
                <a:t>name</a:t>
              </a:r>
              <a:r>
                <a:rPr lang="de-DE" sz="1400" dirty="0"/>
                <a:t> : String</a:t>
              </a:r>
            </a:p>
            <a:p>
              <a:r>
                <a:rPr lang="de-DE" sz="1400" dirty="0" err="1"/>
                <a:t>isInitial</a:t>
              </a:r>
              <a:r>
                <a:rPr lang="de-DE" sz="1400" dirty="0"/>
                <a:t> : Boolean</a:t>
              </a:r>
            </a:p>
            <a:p>
              <a:r>
                <a:rPr lang="de-DE" sz="1400" dirty="0" err="1"/>
                <a:t>isFinal</a:t>
              </a:r>
              <a:r>
                <a:rPr lang="de-DE" sz="1400" dirty="0"/>
                <a:t> : Boolean</a:t>
              </a:r>
            </a:p>
            <a:p>
              <a:r>
                <a:rPr lang="de-DE" sz="1400" dirty="0" err="1"/>
                <a:t>isActive</a:t>
              </a:r>
              <a:r>
                <a:rPr lang="de-DE" sz="1400" dirty="0"/>
                <a:t> : Boolean</a:t>
              </a:r>
            </a:p>
            <a:p>
              <a:endParaRPr lang="de-AT" sz="1400" dirty="0"/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FBEE5D46-E34C-49C7-A3C7-EAF09D3D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80"/>
              <a:ext cx="165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/>
                <a:t>State</a:t>
              </a:r>
              <a:endParaRPr lang="de-AT" sz="1400" dirty="0"/>
            </a:p>
          </p:txBody>
        </p:sp>
      </p:grp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8D74B7-4D15-468E-8F8E-F9C9B9C97A66}"/>
              </a:ext>
            </a:extLst>
          </p:cNvPr>
          <p:cNvCxnSpPr>
            <a:cxnSpLocks/>
          </p:cNvCxnSpPr>
          <p:nvPr/>
        </p:nvCxnSpPr>
        <p:spPr>
          <a:xfrm>
            <a:off x="5801636" y="3526267"/>
            <a:ext cx="134453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AD30C444-3B7F-4A21-886B-D9B077B3E0E5}"/>
              </a:ext>
            </a:extLst>
          </p:cNvPr>
          <p:cNvSpPr txBox="1"/>
          <p:nvPr/>
        </p:nvSpPr>
        <p:spPr>
          <a:xfrm>
            <a:off x="6395606" y="3239646"/>
            <a:ext cx="84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outgoing</a:t>
            </a:r>
            <a:endParaRPr lang="de-AT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4990EBF-0AB9-4D4C-B1E5-B4DD6FB176A8}"/>
              </a:ext>
            </a:extLst>
          </p:cNvPr>
          <p:cNvSpPr txBox="1"/>
          <p:nvPr/>
        </p:nvSpPr>
        <p:spPr>
          <a:xfrm>
            <a:off x="5721788" y="3237526"/>
            <a:ext cx="669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source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B301CA1-A1ED-4037-B53A-70F04F9D8031}"/>
              </a:ext>
            </a:extLst>
          </p:cNvPr>
          <p:cNvCxnSpPr>
            <a:cxnSpLocks/>
          </p:cNvCxnSpPr>
          <p:nvPr/>
        </p:nvCxnSpPr>
        <p:spPr>
          <a:xfrm>
            <a:off x="5804176" y="4083162"/>
            <a:ext cx="13419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EC5571E6-6E17-47B1-AD4F-A4162964E031}"/>
              </a:ext>
            </a:extLst>
          </p:cNvPr>
          <p:cNvSpPr txBox="1"/>
          <p:nvPr/>
        </p:nvSpPr>
        <p:spPr>
          <a:xfrm>
            <a:off x="6383518" y="3799953"/>
            <a:ext cx="86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incoming</a:t>
            </a:r>
            <a:endParaRPr lang="de-AT" sz="14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8D58CDA-5792-4170-B2FC-D36A671EC8D7}"/>
              </a:ext>
            </a:extLst>
          </p:cNvPr>
          <p:cNvSpPr txBox="1"/>
          <p:nvPr/>
        </p:nvSpPr>
        <p:spPr>
          <a:xfrm>
            <a:off x="5724706" y="3801289"/>
            <a:ext cx="629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target</a:t>
            </a:r>
            <a:endParaRPr lang="de-AT" sz="1400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2706223-3403-4D28-B3B7-1CA8467290E8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2923878" y="2351558"/>
            <a:ext cx="2843335" cy="55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F7BBF26-41B0-421B-9329-23B17614F2CB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151166" y="3878708"/>
            <a:ext cx="123046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FA2EF0-360A-4F6C-AB01-46485FE8C2BF}"/>
              </a:ext>
            </a:extLst>
          </p:cNvPr>
          <p:cNvSpPr txBox="1"/>
          <p:nvPr/>
        </p:nvSpPr>
        <p:spPr>
          <a:xfrm>
            <a:off x="4918681" y="2718318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CF8C9A4-C824-4D28-ABE5-3B48BE449D89}"/>
              </a:ext>
            </a:extLst>
          </p:cNvPr>
          <p:cNvSpPr txBox="1"/>
          <p:nvPr/>
        </p:nvSpPr>
        <p:spPr>
          <a:xfrm>
            <a:off x="7553178" y="2747505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DDDCB6A-FBA4-4E60-B189-3A7CBC8B82F9}"/>
              </a:ext>
            </a:extLst>
          </p:cNvPr>
          <p:cNvSpPr txBox="1"/>
          <p:nvPr/>
        </p:nvSpPr>
        <p:spPr>
          <a:xfrm>
            <a:off x="5812819" y="4017526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6EF617-B487-430E-B37C-B33C6340B484}"/>
              </a:ext>
            </a:extLst>
          </p:cNvPr>
          <p:cNvSpPr txBox="1"/>
          <p:nvPr/>
        </p:nvSpPr>
        <p:spPr>
          <a:xfrm>
            <a:off x="6673692" y="4030772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0219DB1-84D4-4A51-A469-C45F42C027EC}"/>
              </a:ext>
            </a:extLst>
          </p:cNvPr>
          <p:cNvSpPr txBox="1"/>
          <p:nvPr/>
        </p:nvSpPr>
        <p:spPr>
          <a:xfrm>
            <a:off x="5805273" y="3460276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0CDA52D-5595-4B6C-A71D-EBC025381265}"/>
              </a:ext>
            </a:extLst>
          </p:cNvPr>
          <p:cNvSpPr txBox="1"/>
          <p:nvPr/>
        </p:nvSpPr>
        <p:spPr>
          <a:xfrm>
            <a:off x="6697136" y="3464188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671B962-0AF2-4E1A-9015-06D878FE551B}"/>
              </a:ext>
            </a:extLst>
          </p:cNvPr>
          <p:cNvSpPr txBox="1"/>
          <p:nvPr/>
        </p:nvSpPr>
        <p:spPr>
          <a:xfrm>
            <a:off x="1467232" y="2755262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D65831-AF4A-4A83-87B8-EB259EF35130}"/>
              </a:ext>
            </a:extLst>
          </p:cNvPr>
          <p:cNvSpPr txBox="1"/>
          <p:nvPr/>
        </p:nvSpPr>
        <p:spPr>
          <a:xfrm>
            <a:off x="2947214" y="2735036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0..*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2EED0AC-07D0-4923-BA98-E5E27338ECB2}"/>
              </a:ext>
            </a:extLst>
          </p:cNvPr>
          <p:cNvSpPr txBox="1"/>
          <p:nvPr/>
        </p:nvSpPr>
        <p:spPr>
          <a:xfrm>
            <a:off x="5182348" y="2088479"/>
            <a:ext cx="57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5473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E95A689-B470-4D75-53BD-ECF862604D4F}"/>
              </a:ext>
            </a:extLst>
          </p:cNvPr>
          <p:cNvGrpSpPr/>
          <p:nvPr/>
        </p:nvGrpSpPr>
        <p:grpSpPr>
          <a:xfrm>
            <a:off x="3003537" y="1754547"/>
            <a:ext cx="7307638" cy="3104106"/>
            <a:chOff x="3003537" y="1754547"/>
            <a:chExt cx="7307638" cy="3104106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F83613A-5C90-4A42-A2FA-43EAA5DE5BE5}"/>
                </a:ext>
              </a:extLst>
            </p:cNvPr>
            <p:cNvCxnSpPr>
              <a:cxnSpLocks/>
            </p:cNvCxnSpPr>
            <p:nvPr/>
          </p:nvCxnSpPr>
          <p:spPr>
            <a:xfrm>
              <a:off x="3003537" y="2431153"/>
              <a:ext cx="425516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5A61810-4D02-4535-8D5D-8A1D25ABFA54}"/>
                </a:ext>
              </a:extLst>
            </p:cNvPr>
            <p:cNvCxnSpPr>
              <a:cxnSpLocks/>
            </p:cNvCxnSpPr>
            <p:nvPr/>
          </p:nvCxnSpPr>
          <p:spPr>
            <a:xfrm>
              <a:off x="3020273" y="3971362"/>
              <a:ext cx="425516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CDFC2775-0CDB-41C5-872F-CBCC66C4E73E}"/>
                </a:ext>
              </a:extLst>
            </p:cNvPr>
            <p:cNvGrpSpPr/>
            <p:nvPr/>
          </p:nvGrpSpPr>
          <p:grpSpPr>
            <a:xfrm>
              <a:off x="7548157" y="3168256"/>
              <a:ext cx="1795787" cy="307777"/>
              <a:chOff x="3121892" y="4858372"/>
              <a:chExt cx="1795787" cy="307777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A63BE39-DB9C-4022-A5CA-0647FF1E7DD7}"/>
                  </a:ext>
                </a:extLst>
              </p:cNvPr>
              <p:cNvSpPr txBox="1"/>
              <p:nvPr/>
            </p:nvSpPr>
            <p:spPr>
              <a:xfrm>
                <a:off x="3575004" y="4858372"/>
                <a:ext cx="13426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/>
                  <a:t>&lt;&lt;</a:t>
                </a:r>
                <a:r>
                  <a:rPr lang="de-AT" sz="1400" dirty="0" err="1"/>
                  <a:t>instance</a:t>
                </a:r>
                <a:r>
                  <a:rPr lang="de-AT" sz="1400" dirty="0"/>
                  <a:t> </a:t>
                </a:r>
                <a:r>
                  <a:rPr lang="de-AT" sz="1400" dirty="0" err="1"/>
                  <a:t>of</a:t>
                </a:r>
                <a:r>
                  <a:rPr lang="de-AT" sz="1400" dirty="0"/>
                  <a:t>&gt;&gt;</a:t>
                </a:r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39F43631-BCFA-4D6B-82B0-1033A520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1892" y="4996872"/>
                <a:ext cx="437333" cy="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EA5F786-043D-4E7A-904F-94FF423FFD91}"/>
                </a:ext>
              </a:extLst>
            </p:cNvPr>
            <p:cNvGrpSpPr/>
            <p:nvPr/>
          </p:nvGrpSpPr>
          <p:grpSpPr>
            <a:xfrm>
              <a:off x="7548157" y="3387280"/>
              <a:ext cx="1812715" cy="307777"/>
              <a:chOff x="4776359" y="4858372"/>
              <a:chExt cx="1812715" cy="307777"/>
            </a:xfrm>
          </p:grpSpPr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3A9B1355-FE57-4627-B514-6B6FE6C0E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359" y="4996872"/>
                <a:ext cx="4392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6A69D5D6-ED46-4F1E-A876-DD6F0428C01F}"/>
                  </a:ext>
                </a:extLst>
              </p:cNvPr>
              <p:cNvSpPr txBox="1"/>
              <p:nvPr/>
            </p:nvSpPr>
            <p:spPr>
              <a:xfrm>
                <a:off x="5229471" y="4858372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/>
                  <a:t>&lt;&lt;</a:t>
                </a:r>
                <a:r>
                  <a:rPr lang="de-AT" sz="1400" dirty="0" err="1"/>
                  <a:t>association</a:t>
                </a:r>
                <a:r>
                  <a:rPr lang="de-AT" sz="1400" dirty="0"/>
                  <a:t>&gt;&gt;</a:t>
                </a:r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85C4969-8ADB-4491-B1FD-7D21270E4FD0}"/>
                </a:ext>
              </a:extLst>
            </p:cNvPr>
            <p:cNvSpPr/>
            <p:nvPr/>
          </p:nvSpPr>
          <p:spPr>
            <a:xfrm>
              <a:off x="7465483" y="1754547"/>
              <a:ext cx="2845692" cy="148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534988" algn="l"/>
                </a:tabLst>
              </a:pPr>
              <a:r>
                <a:rPr lang="en-US" sz="1200" u="sng" dirty="0">
                  <a:solidFill>
                    <a:schemeClr val="tx1"/>
                  </a:solidFill>
                </a:rPr>
                <a:t>Legend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DTML 	Digital Twin Modeling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SL	Structural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BL	Behavioral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SM 	Structural Model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BM	Behavioral Model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ST	Structural Trace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BT	Behavioral Trace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E42428B9-DA78-4B3D-A7BD-9EE404B39EFA}"/>
                </a:ext>
              </a:extLst>
            </p:cNvPr>
            <p:cNvSpPr txBox="1"/>
            <p:nvPr/>
          </p:nvSpPr>
          <p:spPr>
            <a:xfrm>
              <a:off x="3021012" y="1868013"/>
              <a:ext cx="48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M2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FF5F49F-BF9A-4651-ACCA-02A6662E8394}"/>
                </a:ext>
              </a:extLst>
            </p:cNvPr>
            <p:cNvSpPr txBox="1"/>
            <p:nvPr/>
          </p:nvSpPr>
          <p:spPr>
            <a:xfrm>
              <a:off x="3030251" y="3031981"/>
              <a:ext cx="48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FED91895-9196-4EFD-8F38-1F1DEFF297FD}"/>
                </a:ext>
              </a:extLst>
            </p:cNvPr>
            <p:cNvSpPr txBox="1"/>
            <p:nvPr/>
          </p:nvSpPr>
          <p:spPr>
            <a:xfrm>
              <a:off x="3030252" y="4130922"/>
              <a:ext cx="48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M0</a:t>
              </a:r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4A50D3E-A829-4780-B8AE-6182F800E07C}"/>
                </a:ext>
              </a:extLst>
            </p:cNvPr>
            <p:cNvGrpSpPr/>
            <p:nvPr/>
          </p:nvGrpSpPr>
          <p:grpSpPr>
            <a:xfrm>
              <a:off x="3932041" y="1800950"/>
              <a:ext cx="1933108" cy="2653575"/>
              <a:chOff x="4918134" y="1792073"/>
              <a:chExt cx="1933108" cy="2653575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2B96EC2-4C3F-4AA8-9E3C-D0B0630EBA8C}"/>
                  </a:ext>
                </a:extLst>
              </p:cNvPr>
              <p:cNvSpPr/>
              <p:nvPr/>
            </p:nvSpPr>
            <p:spPr>
              <a:xfrm>
                <a:off x="4918134" y="1792073"/>
                <a:ext cx="190781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DTML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02839CC-6A8E-41BB-8CE6-F65FA61153E2}"/>
                  </a:ext>
                </a:extLst>
              </p:cNvPr>
              <p:cNvSpPr/>
              <p:nvPr/>
            </p:nvSpPr>
            <p:spPr>
              <a:xfrm>
                <a:off x="4918134" y="2579199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SL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83A1579-AEDA-4CCC-B0E1-3C9AEACC0F98}"/>
                  </a:ext>
                </a:extLst>
              </p:cNvPr>
              <p:cNvSpPr/>
              <p:nvPr/>
            </p:nvSpPr>
            <p:spPr>
              <a:xfrm>
                <a:off x="6005767" y="2578395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BL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2E810B3-D4A9-485A-99C7-6D05C90AE58F}"/>
                  </a:ext>
                </a:extLst>
              </p:cNvPr>
              <p:cNvSpPr/>
              <p:nvPr/>
            </p:nvSpPr>
            <p:spPr>
              <a:xfrm>
                <a:off x="4918134" y="3369312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SM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05C0EF8-EF9C-4589-B354-AC254AF3C991}"/>
                  </a:ext>
                </a:extLst>
              </p:cNvPr>
              <p:cNvSpPr/>
              <p:nvPr/>
            </p:nvSpPr>
            <p:spPr>
              <a:xfrm>
                <a:off x="6005767" y="3369312"/>
                <a:ext cx="845475" cy="28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C2E1AAA-079B-419E-AE9E-CA70DB848C46}"/>
                  </a:ext>
                </a:extLst>
              </p:cNvPr>
              <p:cNvSpPr/>
              <p:nvPr/>
            </p:nvSpPr>
            <p:spPr>
              <a:xfrm>
                <a:off x="4918134" y="4157648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3AD4FEC-37F0-465C-AD4E-8CD46EC32BEF}"/>
                  </a:ext>
                </a:extLst>
              </p:cNvPr>
              <p:cNvSpPr/>
              <p:nvPr/>
            </p:nvSpPr>
            <p:spPr>
              <a:xfrm>
                <a:off x="6005003" y="4157648"/>
                <a:ext cx="846239" cy="28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BT</a:t>
                </a:r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605F7DF0-BECA-4982-8568-DA7F6F42B0DF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5763609" y="2722395"/>
                <a:ext cx="242158" cy="804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880D961A-5F37-4B28-B5D3-42BE096762D0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5763609" y="3513312"/>
                <a:ext cx="24215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0781F15A-0A05-4195-9F18-5D4A3C7D6355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5763609" y="4301648"/>
                <a:ext cx="241394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1BE33F84-3890-4524-B860-7400BD38E6EB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5340872" y="3657312"/>
                <a:ext cx="0" cy="5003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033C6E49-5F36-4B7E-83CC-EDE70795325F}"/>
                  </a:ext>
                </a:extLst>
              </p:cNvPr>
              <p:cNvCxnSpPr>
                <a:cxnSpLocks/>
                <a:stCxn id="15" idx="0"/>
                <a:endCxn id="13" idx="2"/>
              </p:cNvCxnSpPr>
              <p:nvPr/>
            </p:nvCxnSpPr>
            <p:spPr>
              <a:xfrm flipV="1">
                <a:off x="6428123" y="3657312"/>
                <a:ext cx="382" cy="5003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Verbinder: gewinkelt 22">
                <a:extLst>
                  <a:ext uri="{FF2B5EF4-FFF2-40B4-BE49-F238E27FC236}">
                    <a16:creationId xmlns:a16="http://schemas.microsoft.com/office/drawing/2014/main" id="{A8403A8B-0308-48FB-BA42-D4E93F400BF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16200000" flipV="1">
                <a:off x="5088504" y="2326830"/>
                <a:ext cx="504000" cy="737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Verbinder: gewinkelt 23">
                <a:extLst>
                  <a:ext uri="{FF2B5EF4-FFF2-40B4-BE49-F238E27FC236}">
                    <a16:creationId xmlns:a16="http://schemas.microsoft.com/office/drawing/2014/main" id="{72A41F34-C790-46C2-B55D-91641CD4EEAA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rot="16200000" flipV="1">
                <a:off x="6176867" y="2326756"/>
                <a:ext cx="502896" cy="381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Verbinder: gewinkelt 7">
                <a:extLst>
                  <a:ext uri="{FF2B5EF4-FFF2-40B4-BE49-F238E27FC236}">
                    <a16:creationId xmlns:a16="http://schemas.microsoft.com/office/drawing/2014/main" id="{09FFB301-E1E5-44FB-8947-ED18A65CDA96}"/>
                  </a:ext>
                </a:extLst>
              </p:cNvPr>
              <p:cNvCxnSpPr>
                <a:cxnSpLocks/>
                <a:stCxn id="12" idx="1"/>
                <a:endCxn id="9" idx="1"/>
              </p:cNvCxnSpPr>
              <p:nvPr/>
            </p:nvCxnSpPr>
            <p:spPr>
              <a:xfrm rot="10800000">
                <a:off x="4918134" y="1936074"/>
                <a:ext cx="12700" cy="1577239"/>
              </a:xfrm>
              <a:prstGeom prst="bent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Verbinder: gewinkelt 26">
                <a:extLst>
                  <a:ext uri="{FF2B5EF4-FFF2-40B4-BE49-F238E27FC236}">
                    <a16:creationId xmlns:a16="http://schemas.microsoft.com/office/drawing/2014/main" id="{EE72811F-C435-435C-9B8E-F4FB15AF4AFB}"/>
                  </a:ext>
                </a:extLst>
              </p:cNvPr>
              <p:cNvCxnSpPr>
                <a:cxnSpLocks/>
                <a:stCxn id="13" idx="3"/>
                <a:endCxn id="9" idx="3"/>
              </p:cNvCxnSpPr>
              <p:nvPr/>
            </p:nvCxnSpPr>
            <p:spPr>
              <a:xfrm flipH="1" flipV="1">
                <a:off x="6825949" y="1936073"/>
                <a:ext cx="25293" cy="1577239"/>
              </a:xfrm>
              <a:prstGeom prst="bentConnector3">
                <a:avLst>
                  <a:gd name="adj1" fmla="val -903807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D5250C-8E1A-4E92-A8A5-A103743E31C9}"/>
                </a:ext>
              </a:extLst>
            </p:cNvPr>
            <p:cNvSpPr/>
            <p:nvPr/>
          </p:nvSpPr>
          <p:spPr>
            <a:xfrm>
              <a:off x="6018702" y="4162015"/>
              <a:ext cx="846239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BM+BT</a:t>
              </a:r>
            </a:p>
          </p:txBody>
        </p: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A4F1EAAF-4B90-4855-A6CC-8623D9D8013A}"/>
                </a:ext>
              </a:extLst>
            </p:cNvPr>
            <p:cNvCxnSpPr>
              <a:cxnSpLocks/>
              <a:stCxn id="14" idx="2"/>
              <a:endCxn id="88" idx="2"/>
            </p:cNvCxnSpPr>
            <p:nvPr/>
          </p:nvCxnSpPr>
          <p:spPr>
            <a:xfrm rot="5400000" flipH="1" flipV="1">
              <a:off x="5396045" y="3408748"/>
              <a:ext cx="4510" cy="2087043"/>
            </a:xfrm>
            <a:prstGeom prst="bentConnector3">
              <a:avLst>
                <a:gd name="adj1" fmla="val -506873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E4880F14-703C-44C7-AABD-5DB848AE1AE6}"/>
                </a:ext>
              </a:extLst>
            </p:cNvPr>
            <p:cNvCxnSpPr>
              <a:cxnSpLocks/>
              <a:stCxn id="88" idx="0"/>
              <a:endCxn id="11" idx="3"/>
            </p:cNvCxnSpPr>
            <p:nvPr/>
          </p:nvCxnSpPr>
          <p:spPr>
            <a:xfrm rot="16200000" flipV="1">
              <a:off x="5438115" y="3158307"/>
              <a:ext cx="1430743" cy="576673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0FFE4A-3907-40A3-BE45-608C8BFCDBA1}"/>
                </a:ext>
              </a:extLst>
            </p:cNvPr>
            <p:cNvSpPr/>
            <p:nvPr/>
          </p:nvSpPr>
          <p:spPr>
            <a:xfrm>
              <a:off x="7546665" y="3869253"/>
              <a:ext cx="250141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 err="1">
                  <a:solidFill>
                    <a:schemeClr val="tx1"/>
                  </a:solidFill>
                </a:rPr>
                <a:t>Closed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behavior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model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pattern</a:t>
              </a:r>
              <a:endParaRPr lang="de-AT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A1144743-FCE2-43FF-A478-27675F6EB729}"/>
                </a:ext>
              </a:extLst>
            </p:cNvPr>
            <p:cNvSpPr/>
            <p:nvPr/>
          </p:nvSpPr>
          <p:spPr>
            <a:xfrm>
              <a:off x="7550151" y="4218070"/>
              <a:ext cx="2497926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Open </a:t>
              </a:r>
              <a:r>
                <a:rPr lang="de-AT" sz="1400" dirty="0" err="1">
                  <a:solidFill>
                    <a:schemeClr val="bg1"/>
                  </a:solidFill>
                </a:rPr>
                <a:t>behavior</a:t>
              </a:r>
              <a:r>
                <a:rPr lang="de-AT" sz="1400" dirty="0">
                  <a:solidFill>
                    <a:schemeClr val="bg1"/>
                  </a:solidFill>
                </a:rPr>
                <a:t> </a:t>
              </a:r>
              <a:r>
                <a:rPr lang="de-AT" sz="1400" dirty="0" err="1">
                  <a:solidFill>
                    <a:schemeClr val="bg1"/>
                  </a:solidFill>
                </a:rPr>
                <a:t>model</a:t>
              </a:r>
              <a:r>
                <a:rPr lang="de-AT" sz="1400" dirty="0">
                  <a:solidFill>
                    <a:schemeClr val="bg1"/>
                  </a:solidFill>
                </a:rPr>
                <a:t> </a:t>
              </a:r>
              <a:r>
                <a:rPr lang="de-AT" sz="1400" dirty="0" err="1">
                  <a:solidFill>
                    <a:schemeClr val="bg1"/>
                  </a:solidFill>
                </a:rPr>
                <a:t>pattern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B5DCC16-5177-401F-8E60-36BC1D37C503}"/>
                </a:ext>
              </a:extLst>
            </p:cNvPr>
            <p:cNvSpPr/>
            <p:nvPr/>
          </p:nvSpPr>
          <p:spPr>
            <a:xfrm>
              <a:off x="7546665" y="4570653"/>
              <a:ext cx="2497927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 err="1">
                  <a:solidFill>
                    <a:schemeClr val="tx1"/>
                  </a:solidFill>
                </a:rPr>
                <a:t>Shared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pattern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elements</a:t>
              </a:r>
              <a:endParaRPr lang="de-AT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6EC4FE8-5DF7-BE28-71A0-35B53322652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442412" y="2875272"/>
            <a:ext cx="0" cy="5029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6883C0C-68D4-E70E-A37B-63340104B3F5}"/>
              </a:ext>
            </a:extLst>
          </p:cNvPr>
          <p:cNvCxnSpPr>
            <a:cxnSpLocks/>
          </p:cNvCxnSpPr>
          <p:nvPr/>
        </p:nvCxnSpPr>
        <p:spPr>
          <a:xfrm flipV="1">
            <a:off x="4354779" y="2876076"/>
            <a:ext cx="0" cy="50211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187B957-60AB-FAC4-E77C-8A61499D46CD}"/>
              </a:ext>
            </a:extLst>
          </p:cNvPr>
          <p:cNvCxnSpPr>
            <a:cxnSpLocks/>
          </p:cNvCxnSpPr>
          <p:nvPr/>
        </p:nvCxnSpPr>
        <p:spPr>
          <a:xfrm>
            <a:off x="7548159" y="3727525"/>
            <a:ext cx="453109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A5F282B5-4A02-EB0E-D7E9-AED3986DE4EF}"/>
              </a:ext>
            </a:extLst>
          </p:cNvPr>
          <p:cNvSpPr/>
          <p:nvPr/>
        </p:nvSpPr>
        <p:spPr>
          <a:xfrm rot="5400000">
            <a:off x="7867986" y="3664280"/>
            <a:ext cx="126000" cy="126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CC25974-DCF1-DA23-E378-A5CEB92D8C33}"/>
              </a:ext>
            </a:extLst>
          </p:cNvPr>
          <p:cNvSpPr txBox="1"/>
          <p:nvPr/>
        </p:nvSpPr>
        <p:spPr>
          <a:xfrm>
            <a:off x="7994610" y="3600030"/>
            <a:ext cx="143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inherit</a:t>
            </a:r>
            <a:r>
              <a:rPr lang="de-AT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87797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4AF8FBA-2B22-9781-728B-013BD068D04F}"/>
              </a:ext>
            </a:extLst>
          </p:cNvPr>
          <p:cNvSpPr/>
          <p:nvPr/>
        </p:nvSpPr>
        <p:spPr>
          <a:xfrm>
            <a:off x="5280185" y="1950848"/>
            <a:ext cx="1458909" cy="254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BEB978-45D6-EA45-62EF-5181B26F1BF2}"/>
              </a:ext>
            </a:extLst>
          </p:cNvPr>
          <p:cNvSpPr/>
          <p:nvPr/>
        </p:nvSpPr>
        <p:spPr>
          <a:xfrm>
            <a:off x="5286042" y="2464637"/>
            <a:ext cx="664237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23E0F2-AC68-2CC9-828E-F0C660969004}"/>
              </a:ext>
            </a:extLst>
          </p:cNvPr>
          <p:cNvSpPr/>
          <p:nvPr/>
        </p:nvSpPr>
        <p:spPr>
          <a:xfrm>
            <a:off x="5286041" y="3128893"/>
            <a:ext cx="664238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MT</a:t>
            </a:r>
            <a:r>
              <a:rPr lang="de-DE" sz="1400" baseline="-25000" dirty="0" err="1">
                <a:solidFill>
                  <a:schemeClr val="tx1"/>
                </a:solidFill>
              </a:rPr>
              <a:t>t</a:t>
            </a:r>
            <a:r>
              <a:rPr lang="de-DE" sz="1400" baseline="-25000" dirty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F8A2C4-DA11-EF70-B116-FE5B4B3F1DC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618160" y="2752637"/>
            <a:ext cx="1" cy="3762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41AADCD8-5EFB-6191-62B7-572C8AB3DBA8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491931" y="2338407"/>
            <a:ext cx="252460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F45A52-A2D6-FFAF-0D15-D22DCEB5B78E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CA1B6AE-E7E5-5CAE-E034-BBD0D60009F4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7CB27F6-2C9B-7187-07BB-2E8EE41A2469}"/>
              </a:ext>
            </a:extLst>
          </p:cNvPr>
          <p:cNvSpPr/>
          <p:nvPr/>
        </p:nvSpPr>
        <p:spPr>
          <a:xfrm>
            <a:off x="6271785" y="2463800"/>
            <a:ext cx="467310" cy="288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42A55D9-3116-F6F3-B62C-D381D1328F93}"/>
              </a:ext>
            </a:extLst>
          </p:cNvPr>
          <p:cNvSpPr/>
          <p:nvPr/>
        </p:nvSpPr>
        <p:spPr>
          <a:xfrm>
            <a:off x="6271784" y="3128892"/>
            <a:ext cx="467310" cy="286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</a:t>
            </a:r>
            <a:r>
              <a:rPr lang="de-DE" sz="1400" baseline="-25000" dirty="0">
                <a:solidFill>
                  <a:schemeClr val="tx1"/>
                </a:solidFill>
              </a:rPr>
              <a:t>t=0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2219D9F-9030-C620-2512-ED8005145600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rot="10800000" flipV="1">
            <a:off x="5950279" y="2608217"/>
            <a:ext cx="321506" cy="4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A2C3179B-D079-717C-B08B-04EB2F8BDABE}"/>
              </a:ext>
            </a:extLst>
          </p:cNvPr>
          <p:cNvCxnSpPr>
            <a:cxnSpLocks/>
            <a:stCxn id="32" idx="1"/>
            <a:endCxn id="8" idx="3"/>
          </p:cNvCxnSpPr>
          <p:nvPr/>
        </p:nvCxnSpPr>
        <p:spPr>
          <a:xfrm rot="10800000" flipV="1">
            <a:off x="5950280" y="3271997"/>
            <a:ext cx="321505" cy="8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4554F6B-FA9E-5847-6183-A356AACC2C4E}"/>
              </a:ext>
            </a:extLst>
          </p:cNvPr>
          <p:cNvCxnSpPr>
            <a:cxnSpLocks/>
            <a:stCxn id="32" idx="0"/>
            <a:endCxn id="2" idx="2"/>
          </p:cNvCxnSpPr>
          <p:nvPr/>
        </p:nvCxnSpPr>
        <p:spPr>
          <a:xfrm rot="5400000" flipH="1" flipV="1">
            <a:off x="6317311" y="2940764"/>
            <a:ext cx="376256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5CF4825-5064-6CDE-F1C3-B2A885617F44}"/>
              </a:ext>
            </a:extLst>
          </p:cNvPr>
          <p:cNvCxnSpPr>
            <a:cxnSpLocks/>
          </p:cNvCxnSpPr>
          <p:nvPr/>
        </p:nvCxnSpPr>
        <p:spPr>
          <a:xfrm>
            <a:off x="4291981" y="2379972"/>
            <a:ext cx="2576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0E845A05-962D-6EC0-A3B3-A9229533C99A}"/>
              </a:ext>
            </a:extLst>
          </p:cNvPr>
          <p:cNvCxnSpPr>
            <a:cxnSpLocks/>
          </p:cNvCxnSpPr>
          <p:nvPr/>
        </p:nvCxnSpPr>
        <p:spPr>
          <a:xfrm>
            <a:off x="4291981" y="2999062"/>
            <a:ext cx="2576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D2A2229E-BFD5-882C-2754-1D173BCF3E08}"/>
              </a:ext>
            </a:extLst>
          </p:cNvPr>
          <p:cNvSpPr txBox="1"/>
          <p:nvPr/>
        </p:nvSpPr>
        <p:spPr>
          <a:xfrm>
            <a:off x="4309456" y="1938129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FB51604-A891-557B-6878-C01E41065E11}"/>
              </a:ext>
            </a:extLst>
          </p:cNvPr>
          <p:cNvSpPr txBox="1"/>
          <p:nvPr/>
        </p:nvSpPr>
        <p:spPr>
          <a:xfrm>
            <a:off x="4309694" y="2537296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M1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B07A708-B6CD-E148-0463-54954EE26522}"/>
              </a:ext>
            </a:extLst>
          </p:cNvPr>
          <p:cNvSpPr txBox="1"/>
          <p:nvPr/>
        </p:nvSpPr>
        <p:spPr>
          <a:xfrm>
            <a:off x="4309456" y="3299381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M0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A9FBC8B-B8E6-22DB-5D12-4B6BFF0250A7}"/>
              </a:ext>
            </a:extLst>
          </p:cNvPr>
          <p:cNvCxnSpPr>
            <a:cxnSpLocks/>
          </p:cNvCxnSpPr>
          <p:nvPr/>
        </p:nvCxnSpPr>
        <p:spPr>
          <a:xfrm>
            <a:off x="6981587" y="3506570"/>
            <a:ext cx="439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4ACD050-2A4A-8E77-4F16-7DA4DE8C2BA2}"/>
              </a:ext>
            </a:extLst>
          </p:cNvPr>
          <p:cNvSpPr txBox="1"/>
          <p:nvPr/>
        </p:nvSpPr>
        <p:spPr>
          <a:xfrm>
            <a:off x="7434699" y="3368070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55ADD0C-76EA-181B-CB78-8ADAD33B5CFB}"/>
              </a:ext>
            </a:extLst>
          </p:cNvPr>
          <p:cNvSpPr/>
          <p:nvPr/>
        </p:nvSpPr>
        <p:spPr>
          <a:xfrm>
            <a:off x="6898915" y="1653307"/>
            <a:ext cx="2959172" cy="204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DTML 	Digital Twin Modeling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MT</a:t>
            </a:r>
            <a:r>
              <a:rPr lang="de-DE" sz="1400" baseline="-25000" dirty="0">
                <a:solidFill>
                  <a:schemeClr val="tx1"/>
                </a:solidFill>
              </a:rPr>
              <a:t>t=0</a:t>
            </a:r>
            <a:r>
              <a:rPr lang="en-US" sz="1400" dirty="0">
                <a:solidFill>
                  <a:schemeClr val="tx1"/>
                </a:solidFill>
              </a:rPr>
              <a:t>	Model Trace at time = 0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	Snapshot</a:t>
            </a:r>
          </a:p>
          <a:p>
            <a:pPr>
              <a:tabLst>
                <a:tab pos="534988" algn="l"/>
              </a:tabLst>
            </a:pPr>
            <a:r>
              <a:rPr lang="de-DE" sz="1400" dirty="0">
                <a:solidFill>
                  <a:schemeClr val="tx1"/>
                </a:solidFill>
              </a:rPr>
              <a:t>S</a:t>
            </a:r>
            <a:r>
              <a:rPr lang="de-DE" sz="1400" baseline="-25000" dirty="0">
                <a:solidFill>
                  <a:schemeClr val="tx1"/>
                </a:solidFill>
              </a:rPr>
              <a:t>t=0	</a:t>
            </a:r>
            <a:r>
              <a:rPr lang="en-US" sz="1400" dirty="0">
                <a:solidFill>
                  <a:schemeClr val="tx1"/>
                </a:solidFill>
              </a:rPr>
              <a:t>Snapshot Instance at time = 0</a:t>
            </a:r>
          </a:p>
          <a:p>
            <a:pPr>
              <a:tabLst>
                <a:tab pos="534988" algn="l"/>
              </a:tabLs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FF381F7-F9DB-03D0-940D-FB56ED6AFE2C}"/>
              </a:ext>
            </a:extLst>
          </p:cNvPr>
          <p:cNvSpPr/>
          <p:nvPr/>
        </p:nvSpPr>
        <p:spPr>
          <a:xfrm>
            <a:off x="6980095" y="3696947"/>
            <a:ext cx="250141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Snapshot-</a:t>
            </a:r>
            <a:r>
              <a:rPr lang="de-DE" sz="1400" dirty="0" err="1">
                <a:solidFill>
                  <a:schemeClr val="tx1"/>
                </a:solidFill>
              </a:rPr>
              <a:t>based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history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pattern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862070F-03BA-5B10-A52C-460B6AB58F1B}"/>
              </a:ext>
            </a:extLst>
          </p:cNvPr>
          <p:cNvSpPr txBox="1"/>
          <p:nvPr/>
        </p:nvSpPr>
        <p:spPr>
          <a:xfrm>
            <a:off x="7434698" y="3150979"/>
            <a:ext cx="1342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C1F7908-4F61-CF30-CE9B-E9B2729032C4}"/>
              </a:ext>
            </a:extLst>
          </p:cNvPr>
          <p:cNvCxnSpPr>
            <a:cxnSpLocks/>
          </p:cNvCxnSpPr>
          <p:nvPr/>
        </p:nvCxnSpPr>
        <p:spPr>
          <a:xfrm>
            <a:off x="6981586" y="3289479"/>
            <a:ext cx="43733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BED0F8C-D623-A071-C41E-F3B5E250B874}"/>
              </a:ext>
            </a:extLst>
          </p:cNvPr>
          <p:cNvCxnSpPr>
            <a:cxnSpLocks/>
            <a:stCxn id="47" idx="3"/>
            <a:endCxn id="47" idx="2"/>
          </p:cNvCxnSpPr>
          <p:nvPr/>
        </p:nvCxnSpPr>
        <p:spPr>
          <a:xfrm flipH="1">
            <a:off x="6617071" y="2675763"/>
            <a:ext cx="111633" cy="82787"/>
          </a:xfrm>
          <a:prstGeom prst="bentConnector4">
            <a:avLst>
              <a:gd name="adj1" fmla="val -114676"/>
              <a:gd name="adj2" fmla="val 2988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5A1E02D-C335-E71F-A1A9-B89D2C8C021F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16200000" flipH="1">
            <a:off x="6368972" y="3551568"/>
            <a:ext cx="27293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AEFD217-7570-2E36-A8A9-9116B4D14276}"/>
              </a:ext>
            </a:extLst>
          </p:cNvPr>
          <p:cNvCxnSpPr>
            <a:cxnSpLocks/>
          </p:cNvCxnSpPr>
          <p:nvPr/>
        </p:nvCxnSpPr>
        <p:spPr>
          <a:xfrm>
            <a:off x="6981587" y="3506570"/>
            <a:ext cx="439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10394E1D-DB67-E680-4598-2751DEA1B8D9}"/>
              </a:ext>
            </a:extLst>
          </p:cNvPr>
          <p:cNvSpPr/>
          <p:nvPr/>
        </p:nvSpPr>
        <p:spPr>
          <a:xfrm>
            <a:off x="7872460" y="3649158"/>
            <a:ext cx="352556" cy="148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E122827-A800-39AF-1D8B-0ADEF1C66A8A}"/>
              </a:ext>
            </a:extLst>
          </p:cNvPr>
          <p:cNvSpPr/>
          <p:nvPr/>
        </p:nvSpPr>
        <p:spPr>
          <a:xfrm>
            <a:off x="6692628" y="3281347"/>
            <a:ext cx="352556" cy="148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5300B19-8BF2-5289-D6AF-D16A1C98DE00}"/>
              </a:ext>
            </a:extLst>
          </p:cNvPr>
          <p:cNvSpPr/>
          <p:nvPr/>
        </p:nvSpPr>
        <p:spPr>
          <a:xfrm>
            <a:off x="6683009" y="2459063"/>
            <a:ext cx="352556" cy="137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F52C63C-18B9-E5B2-318D-13BB12170DAF}"/>
              </a:ext>
            </a:extLst>
          </p:cNvPr>
          <p:cNvSpPr/>
          <p:nvPr/>
        </p:nvSpPr>
        <p:spPr>
          <a:xfrm>
            <a:off x="6505438" y="2592975"/>
            <a:ext cx="223266" cy="165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45E42F-63ED-1AAB-F1F5-16DB7213000B}"/>
              </a:ext>
            </a:extLst>
          </p:cNvPr>
          <p:cNvSpPr/>
          <p:nvPr/>
        </p:nvSpPr>
        <p:spPr>
          <a:xfrm>
            <a:off x="6271785" y="3688036"/>
            <a:ext cx="467310" cy="2927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</a:t>
            </a:r>
            <a:r>
              <a:rPr lang="de-DE" sz="1400" baseline="-25000" dirty="0">
                <a:solidFill>
                  <a:schemeClr val="tx1"/>
                </a:solidFill>
              </a:rPr>
              <a:t>t=1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3E5BB26-1350-60D5-896D-403E2373255C}"/>
              </a:ext>
            </a:extLst>
          </p:cNvPr>
          <p:cNvSpPr/>
          <p:nvPr/>
        </p:nvSpPr>
        <p:spPr>
          <a:xfrm>
            <a:off x="5280186" y="3689939"/>
            <a:ext cx="664238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MT</a:t>
            </a:r>
            <a:r>
              <a:rPr lang="de-DE" sz="1400" baseline="-25000" dirty="0" err="1">
                <a:solidFill>
                  <a:schemeClr val="tx1"/>
                </a:solidFill>
              </a:rPr>
              <a:t>t</a:t>
            </a:r>
            <a:r>
              <a:rPr lang="de-DE" sz="1400" baseline="-25000" dirty="0">
                <a:solidFill>
                  <a:schemeClr val="tx1"/>
                </a:solidFill>
              </a:rPr>
              <a:t>=1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247BD429-281E-27AB-266D-A657ED79134A}"/>
              </a:ext>
            </a:extLst>
          </p:cNvPr>
          <p:cNvCxnSpPr>
            <a:cxnSpLocks/>
            <a:stCxn id="23" idx="1"/>
            <a:endCxn id="43" idx="3"/>
          </p:cNvCxnSpPr>
          <p:nvPr/>
        </p:nvCxnSpPr>
        <p:spPr>
          <a:xfrm rot="10800000">
            <a:off x="5944425" y="3833939"/>
            <a:ext cx="327361" cy="4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CA4EAF0E-55DC-9CEC-784D-F543F5F0604F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6385981" y="2337991"/>
            <a:ext cx="245268" cy="635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DBC5A291-C6EE-4AEB-F2F3-BE5E6E2D1E12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 rot="10800000" flipH="1">
            <a:off x="5280186" y="2608637"/>
            <a:ext cx="5856" cy="1225302"/>
          </a:xfrm>
          <a:prstGeom prst="bentConnector3">
            <a:avLst>
              <a:gd name="adj1" fmla="val -390368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5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4AF8FBA-2B22-9781-728B-013BD068D04F}"/>
              </a:ext>
            </a:extLst>
          </p:cNvPr>
          <p:cNvSpPr/>
          <p:nvPr/>
        </p:nvSpPr>
        <p:spPr>
          <a:xfrm>
            <a:off x="1044390" y="2471123"/>
            <a:ext cx="2057808" cy="254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  DTML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AE251D-16F2-DDAF-A595-92012B21B0E4}"/>
              </a:ext>
            </a:extLst>
          </p:cNvPr>
          <p:cNvSpPr/>
          <p:nvPr/>
        </p:nvSpPr>
        <p:spPr>
          <a:xfrm>
            <a:off x="1044389" y="3003281"/>
            <a:ext cx="2058236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       Model  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23E0F2-AC68-2CC9-828E-F0C660969004}"/>
              </a:ext>
            </a:extLst>
          </p:cNvPr>
          <p:cNvSpPr/>
          <p:nvPr/>
        </p:nvSpPr>
        <p:spPr>
          <a:xfrm>
            <a:off x="1417319" y="3810266"/>
            <a:ext cx="1196341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F8A2C4-DA11-EF70-B116-FE5B4B3F1DCB}"/>
              </a:ext>
            </a:extLst>
          </p:cNvPr>
          <p:cNvCxnSpPr>
            <a:cxnSpLocks/>
            <a:stCxn id="64" idx="0"/>
            <a:endCxn id="4" idx="2"/>
          </p:cNvCxnSpPr>
          <p:nvPr/>
        </p:nvCxnSpPr>
        <p:spPr>
          <a:xfrm flipV="1">
            <a:off x="2073293" y="3291281"/>
            <a:ext cx="214" cy="2690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359334-128B-BAB9-FB09-E1092BB1F173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rot="16200000" flipV="1">
            <a:off x="1934812" y="2864585"/>
            <a:ext cx="277179" cy="21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F593731-B9BE-0E20-FE47-2EAEC231DC9A}"/>
              </a:ext>
            </a:extLst>
          </p:cNvPr>
          <p:cNvSpPr/>
          <p:nvPr/>
        </p:nvSpPr>
        <p:spPr>
          <a:xfrm>
            <a:off x="1417320" y="4290786"/>
            <a:ext cx="1195706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hT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63DE4076-C065-6B93-E797-799CDA633B60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1919072" y="4194368"/>
            <a:ext cx="192520" cy="3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D4857CB-B90A-E929-A074-CFA749927186}"/>
              </a:ext>
            </a:extLst>
          </p:cNvPr>
          <p:cNvCxnSpPr>
            <a:cxnSpLocks/>
          </p:cNvCxnSpPr>
          <p:nvPr/>
        </p:nvCxnSpPr>
        <p:spPr>
          <a:xfrm>
            <a:off x="596199" y="2881735"/>
            <a:ext cx="267347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C86BD7D3-BDFC-2178-CC91-76BBD2F1A431}"/>
              </a:ext>
            </a:extLst>
          </p:cNvPr>
          <p:cNvCxnSpPr>
            <a:cxnSpLocks/>
          </p:cNvCxnSpPr>
          <p:nvPr/>
        </p:nvCxnSpPr>
        <p:spPr>
          <a:xfrm>
            <a:off x="596199" y="3453728"/>
            <a:ext cx="2673474" cy="49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F639DAC-ED53-CEDF-9889-7D74C966F35F}"/>
              </a:ext>
            </a:extLst>
          </p:cNvPr>
          <p:cNvSpPr txBox="1"/>
          <p:nvPr/>
        </p:nvSpPr>
        <p:spPr>
          <a:xfrm>
            <a:off x="583022" y="2435284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312A92-23E2-60EE-3CEE-9D9E95B0C16B}"/>
              </a:ext>
            </a:extLst>
          </p:cNvPr>
          <p:cNvSpPr txBox="1"/>
          <p:nvPr/>
        </p:nvSpPr>
        <p:spPr>
          <a:xfrm>
            <a:off x="583022" y="2998455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M1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69F3AEC-47CD-4B5C-344B-47163AC178E7}"/>
              </a:ext>
            </a:extLst>
          </p:cNvPr>
          <p:cNvSpPr txBox="1"/>
          <p:nvPr/>
        </p:nvSpPr>
        <p:spPr>
          <a:xfrm>
            <a:off x="584969" y="3730507"/>
            <a:ext cx="48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M0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EB42CF5-A1D9-B94C-29A6-622B7778ABB3}"/>
              </a:ext>
            </a:extLst>
          </p:cNvPr>
          <p:cNvCxnSpPr>
            <a:cxnSpLocks/>
          </p:cNvCxnSpPr>
          <p:nvPr/>
        </p:nvCxnSpPr>
        <p:spPr>
          <a:xfrm>
            <a:off x="3588297" y="3878957"/>
            <a:ext cx="439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44478F4F-B936-2A29-2564-EEC250903303}"/>
              </a:ext>
            </a:extLst>
          </p:cNvPr>
          <p:cNvSpPr txBox="1"/>
          <p:nvPr/>
        </p:nvSpPr>
        <p:spPr>
          <a:xfrm>
            <a:off x="4024169" y="3714671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association</a:t>
            </a:r>
            <a:r>
              <a:rPr lang="de-AT" sz="1400" dirty="0"/>
              <a:t>&gt;&gt;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A315190-933A-DC8B-86F2-F5899DFA6F1E}"/>
              </a:ext>
            </a:extLst>
          </p:cNvPr>
          <p:cNvSpPr/>
          <p:nvPr/>
        </p:nvSpPr>
        <p:spPr>
          <a:xfrm>
            <a:off x="3550601" y="2528287"/>
            <a:ext cx="3117412" cy="96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4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DTML 	Digital Twin Modeling Language</a:t>
            </a:r>
          </a:p>
          <a:p>
            <a:pPr>
              <a:tabLst>
                <a:tab pos="53498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TA	Temporal Annotation</a:t>
            </a:r>
          </a:p>
          <a:p>
            <a:pPr>
              <a:tabLst>
                <a:tab pos="534988" algn="l"/>
              </a:tabLst>
            </a:pPr>
            <a:r>
              <a:rPr lang="en-US" sz="1400" dirty="0" err="1">
                <a:solidFill>
                  <a:schemeClr val="tx1"/>
                </a:solidFill>
              </a:rPr>
              <a:t>cT</a:t>
            </a:r>
            <a:r>
              <a:rPr lang="en-US" sz="1400" dirty="0">
                <a:solidFill>
                  <a:schemeClr val="tx1"/>
                </a:solidFill>
              </a:rPr>
              <a:t>	current Model Trace</a:t>
            </a:r>
          </a:p>
          <a:p>
            <a:pPr>
              <a:tabLst>
                <a:tab pos="534988" algn="l"/>
              </a:tabLst>
            </a:pPr>
            <a:r>
              <a:rPr lang="en-US" sz="1400" dirty="0" err="1">
                <a:solidFill>
                  <a:schemeClr val="tx1"/>
                </a:solidFill>
              </a:rPr>
              <a:t>hT</a:t>
            </a:r>
            <a:r>
              <a:rPr lang="en-US" sz="1400" dirty="0">
                <a:solidFill>
                  <a:schemeClr val="tx1"/>
                </a:solidFill>
              </a:rPr>
              <a:t>	historical </a:t>
            </a:r>
            <a:r>
              <a:rPr lang="en-US" sz="1400" dirty="0" err="1">
                <a:solidFill>
                  <a:schemeClr val="tx1"/>
                </a:solidFill>
              </a:rPr>
              <a:t>ModelTrace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678265-98D8-5FA5-7C8B-DA88F68E0C0C}"/>
              </a:ext>
            </a:extLst>
          </p:cNvPr>
          <p:cNvSpPr/>
          <p:nvPr/>
        </p:nvSpPr>
        <p:spPr>
          <a:xfrm>
            <a:off x="3550601" y="4083570"/>
            <a:ext cx="249792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Temp</a:t>
            </a:r>
            <a:r>
              <a:rPr lang="de-DE" sz="1400" dirty="0">
                <a:solidFill>
                  <a:schemeClr val="tx1"/>
                </a:solidFill>
              </a:rPr>
              <a:t>. </a:t>
            </a:r>
            <a:r>
              <a:rPr lang="de-DE" sz="1400" dirty="0" err="1">
                <a:solidFill>
                  <a:schemeClr val="tx1"/>
                </a:solidFill>
              </a:rPr>
              <a:t>Annot</a:t>
            </a:r>
            <a:r>
              <a:rPr lang="de-DE" sz="1400" dirty="0">
                <a:solidFill>
                  <a:schemeClr val="tx1"/>
                </a:solidFill>
              </a:rPr>
              <a:t>. </a:t>
            </a:r>
            <a:r>
              <a:rPr lang="de-DE" sz="1400" dirty="0" err="1">
                <a:solidFill>
                  <a:schemeClr val="tx1"/>
                </a:solidFill>
              </a:rPr>
              <a:t>history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pattern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DE362C3-B85A-9F3D-5018-E917516643B1}"/>
              </a:ext>
            </a:extLst>
          </p:cNvPr>
          <p:cNvSpPr txBox="1"/>
          <p:nvPr/>
        </p:nvSpPr>
        <p:spPr>
          <a:xfrm>
            <a:off x="4024168" y="3497580"/>
            <a:ext cx="1342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&lt;&lt;</a:t>
            </a:r>
            <a:r>
              <a:rPr lang="de-AT" sz="1400" dirty="0" err="1"/>
              <a:t>instance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&gt;&gt;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982558C-E289-98F1-DCAD-4FA6117F5CE3}"/>
              </a:ext>
            </a:extLst>
          </p:cNvPr>
          <p:cNvCxnSpPr>
            <a:cxnSpLocks/>
          </p:cNvCxnSpPr>
          <p:nvPr/>
        </p:nvCxnSpPr>
        <p:spPr>
          <a:xfrm>
            <a:off x="3588296" y="3661865"/>
            <a:ext cx="43733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B174225-0B43-B6A0-C043-944FDCF33088}"/>
              </a:ext>
            </a:extLst>
          </p:cNvPr>
          <p:cNvSpPr/>
          <p:nvPr/>
        </p:nvSpPr>
        <p:spPr>
          <a:xfrm>
            <a:off x="1044389" y="3560375"/>
            <a:ext cx="2057808" cy="108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8F91AD2-8134-EA6D-C3EF-33D6C99671DE}"/>
              </a:ext>
            </a:extLst>
          </p:cNvPr>
          <p:cNvSpPr/>
          <p:nvPr/>
        </p:nvSpPr>
        <p:spPr>
          <a:xfrm>
            <a:off x="1627625" y="2509513"/>
            <a:ext cx="1461156" cy="193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(incl. TA </a:t>
            </a:r>
            <a:r>
              <a:rPr lang="de-DE" sz="1400" dirty="0" err="1">
                <a:solidFill>
                  <a:schemeClr val="tx1"/>
                </a:solidFill>
              </a:rPr>
              <a:t>concept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12066F6-BDAF-6BED-28C5-EE0A1E7628CE}"/>
              </a:ext>
            </a:extLst>
          </p:cNvPr>
          <p:cNvSpPr/>
          <p:nvPr/>
        </p:nvSpPr>
        <p:spPr>
          <a:xfrm>
            <a:off x="1894412" y="3051474"/>
            <a:ext cx="864115" cy="193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(incl. TA)</a:t>
            </a:r>
          </a:p>
        </p:txBody>
      </p:sp>
    </p:spTree>
    <p:extLst>
      <p:ext uri="{BB962C8B-B14F-4D97-AF65-F5344CB8AC3E}">
        <p14:creationId xmlns:p14="http://schemas.microsoft.com/office/powerpoint/2010/main" val="158046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Breitbild</PresentationFormat>
  <Paragraphs>390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ssint</dc:creator>
  <cp:lastModifiedBy>ssint</cp:lastModifiedBy>
  <cp:revision>36</cp:revision>
  <dcterms:created xsi:type="dcterms:W3CDTF">2022-10-28T21:22:39Z</dcterms:created>
  <dcterms:modified xsi:type="dcterms:W3CDTF">2022-11-04T11:34:13Z</dcterms:modified>
</cp:coreProperties>
</file>