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9" r:id="rId10"/>
    <p:sldId id="286" r:id="rId11"/>
    <p:sldId id="276" r:id="rId12"/>
    <p:sldId id="263" r:id="rId13"/>
    <p:sldId id="288" r:id="rId14"/>
    <p:sldId id="279" r:id="rId15"/>
    <p:sldId id="269" r:id="rId16"/>
    <p:sldId id="271" r:id="rId17"/>
    <p:sldId id="273" r:id="rId18"/>
    <p:sldId id="265" r:id="rId19"/>
    <p:sldId id="287" r:id="rId20"/>
    <p:sldId id="284" r:id="rId21"/>
    <p:sldId id="282" r:id="rId22"/>
    <p:sldId id="277" r:id="rId23"/>
    <p:sldId id="278" r:id="rId24"/>
    <p:sldId id="262" r:id="rId25"/>
    <p:sldId id="264" r:id="rId26"/>
    <p:sldId id="256" r:id="rId27"/>
    <p:sldId id="257" r:id="rId28"/>
    <p:sldId id="259" r:id="rId29"/>
    <p:sldId id="25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117" d="100"/>
          <a:sy n="117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12.10.2022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1083774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10911771" cy="32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32418"/>
            <a:ext cx="17469" cy="40702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5269948" y="5222209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2985512" y="5766164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3493742" y="560107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5422440" y="5560548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4899044" y="5766815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68745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966895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79310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351821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636764"/>
            <a:ext cx="2809" cy="1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4110895"/>
            <a:ext cx="8974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36726" y="4114912"/>
            <a:ext cx="7386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727237"/>
            <a:ext cx="1" cy="12436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3050757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3049954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706596" y="1185313"/>
            <a:ext cx="232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48008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3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8009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54677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93484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01667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9167981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868289"/>
            <a:ext cx="5273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593483" y="4606019"/>
            <a:ext cx="526495" cy="8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768018" y="2708039"/>
            <a:ext cx="946268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80" y="2724290"/>
            <a:ext cx="168829" cy="1249859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730535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22464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22185" cy="3978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7351138" y="5595636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7035751" y="57108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6848619" y="5770129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830551" cy="19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351392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632468"/>
            <a:ext cx="2139" cy="19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Microsoft Office PowerPoint</Application>
  <PresentationFormat>Breitbild</PresentationFormat>
  <Paragraphs>663</Paragraphs>
  <Slides>29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233</cp:revision>
  <dcterms:created xsi:type="dcterms:W3CDTF">2022-09-14T06:41:31Z</dcterms:created>
  <dcterms:modified xsi:type="dcterms:W3CDTF">2022-10-12T11:57:40Z</dcterms:modified>
</cp:coreProperties>
</file>