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2" r:id="rId2"/>
    <p:sldId id="280" r:id="rId3"/>
    <p:sldId id="266" r:id="rId4"/>
    <p:sldId id="290" r:id="rId5"/>
    <p:sldId id="291" r:id="rId6"/>
    <p:sldId id="292" r:id="rId7"/>
    <p:sldId id="295" r:id="rId8"/>
    <p:sldId id="293" r:id="rId9"/>
    <p:sldId id="294" r:id="rId10"/>
    <p:sldId id="283" r:id="rId11"/>
    <p:sldId id="270" r:id="rId12"/>
    <p:sldId id="275" r:id="rId13"/>
    <p:sldId id="281" r:id="rId14"/>
    <p:sldId id="285" r:id="rId15"/>
    <p:sldId id="289" r:id="rId16"/>
    <p:sldId id="286" r:id="rId17"/>
    <p:sldId id="276" r:id="rId18"/>
    <p:sldId id="263" r:id="rId19"/>
    <p:sldId id="288" r:id="rId20"/>
    <p:sldId id="279" r:id="rId21"/>
    <p:sldId id="269" r:id="rId22"/>
    <p:sldId id="271" r:id="rId23"/>
    <p:sldId id="273" r:id="rId24"/>
    <p:sldId id="265" r:id="rId25"/>
    <p:sldId id="287" r:id="rId26"/>
    <p:sldId id="284" r:id="rId27"/>
    <p:sldId id="282" r:id="rId28"/>
    <p:sldId id="277" r:id="rId29"/>
    <p:sldId id="278" r:id="rId30"/>
    <p:sldId id="262" r:id="rId31"/>
    <p:sldId id="264" r:id="rId32"/>
    <p:sldId id="256" r:id="rId33"/>
    <p:sldId id="257" r:id="rId34"/>
    <p:sldId id="259" r:id="rId35"/>
    <p:sldId id="258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0" autoAdjust="0"/>
    <p:restoredTop sz="96357" autoAdjust="0"/>
  </p:normalViewPr>
  <p:slideViewPr>
    <p:cSldViewPr snapToGrid="0">
      <p:cViewPr varScale="1">
        <p:scale>
          <a:sx n="83" d="100"/>
          <a:sy n="83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D3CD3-6C8E-47E5-B5EF-FD8131099BED}" type="datetimeFigureOut">
              <a:rPr lang="de-AT" smtClean="0"/>
              <a:t>25.10.2022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BCC86-140B-4289-BC13-0D11822BC3A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938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6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286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 alternative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. </a:t>
            </a:r>
            <a:r>
              <a:rPr lang="de-DE" dirty="0" err="1"/>
              <a:t>Therefore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support, e.g. </a:t>
            </a:r>
            <a:r>
              <a:rPr lang="de-DE" dirty="0" err="1"/>
              <a:t>through</a:t>
            </a:r>
            <a:r>
              <a:rPr lang="de-DE" dirty="0"/>
              <a:t> time-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101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traditional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available</a:t>
            </a:r>
            <a:r>
              <a:rPr lang="de-DE" dirty="0"/>
              <a:t> in modern DT </a:t>
            </a:r>
            <a:r>
              <a:rPr lang="de-DE" dirty="0" err="1"/>
              <a:t>platforms</a:t>
            </a:r>
            <a:r>
              <a:rPr lang="de-DE" dirty="0"/>
              <a:t>. In ECMFA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describing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, i.e.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languages</a:t>
            </a:r>
            <a:r>
              <a:rPr lang="de-DE" dirty="0"/>
              <a:t> do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diagrams</a:t>
            </a:r>
            <a:r>
              <a:rPr lang="de-DE" dirty="0"/>
              <a:t>.</a:t>
            </a:r>
          </a:p>
          <a:p>
            <a:r>
              <a:rPr lang="de-DE" dirty="0" err="1"/>
              <a:t>However</a:t>
            </a:r>
            <a:r>
              <a:rPr lang="de-DE" dirty="0"/>
              <a:t>, Digital Twins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also </a:t>
            </a:r>
            <a:r>
              <a:rPr lang="de-DE" dirty="0" err="1"/>
              <a:t>thought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incapsulate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. 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platforms</a:t>
            </a:r>
            <a:r>
              <a:rPr lang="de-DE" dirty="0"/>
              <a:t> do not </a:t>
            </a:r>
            <a:r>
              <a:rPr lang="de-DE" dirty="0" err="1"/>
              <a:t>offer</a:t>
            </a:r>
            <a:r>
              <a:rPr lang="de-DE" dirty="0"/>
              <a:t> a metameta-level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incorporate</a:t>
            </a:r>
            <a:r>
              <a:rPr lang="de-DE" dirty="0"/>
              <a:t> behavioral </a:t>
            </a:r>
            <a:r>
              <a:rPr lang="de-DE" dirty="0" err="1"/>
              <a:t>models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machines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Verhaltensmodelle</a:t>
            </a:r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Abbildung von Traces (</a:t>
            </a:r>
            <a:r>
              <a:rPr lang="de-DE" dirty="0" err="1"/>
              <a:t>historie</a:t>
            </a:r>
            <a:r>
              <a:rPr lang="de-DE" dirty="0"/>
              <a:t> von Verhaltensmodellen) -&gt;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overcoming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in DT </a:t>
            </a:r>
            <a:r>
              <a:rPr lang="de-DE" dirty="0" err="1"/>
              <a:t>platforms</a:t>
            </a:r>
            <a:r>
              <a:rPr lang="de-DE" dirty="0"/>
              <a:t>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706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000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085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30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1240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pattern</a:t>
            </a:r>
            <a:r>
              <a:rPr lang="de-DE" dirty="0"/>
              <a:t>,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31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745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32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822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860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5DEB4-403C-40A9-80A2-01F001049F4D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9971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traditional model-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.</a:t>
            </a:r>
          </a:p>
          <a:p>
            <a:r>
              <a:rPr lang="de-DE" dirty="0"/>
              <a:t>A metameta-model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metamodel</a:t>
            </a:r>
            <a:r>
              <a:rPr lang="de-DE" dirty="0"/>
              <a:t>).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 Class, State, and Transition. This </a:t>
            </a:r>
            <a:r>
              <a:rPr lang="de-DE" dirty="0" err="1"/>
              <a:t>metamodel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, i.e.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states</a:t>
            </a:r>
            <a:r>
              <a:rPr lang="de-DE" dirty="0"/>
              <a:t> and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(i.e. </a:t>
            </a:r>
            <a:r>
              <a:rPr lang="de-DE" dirty="0" err="1"/>
              <a:t>robot</a:t>
            </a:r>
            <a:r>
              <a:rPr lang="de-DE" dirty="0"/>
              <a:t> and item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, </a:t>
            </a:r>
            <a:r>
              <a:rPr lang="de-DE" dirty="0" err="1"/>
              <a:t>processing</a:t>
            </a:r>
            <a:r>
              <a:rPr lang="de-DE" dirty="0"/>
              <a:t> and </a:t>
            </a:r>
            <a:r>
              <a:rPr lang="de-DE" dirty="0" err="1"/>
              <a:t>processed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processingFinished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Transition). 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instantiated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robots</a:t>
            </a:r>
            <a:r>
              <a:rPr lang="de-DE" dirty="0"/>
              <a:t> and </a:t>
            </a:r>
            <a:r>
              <a:rPr lang="de-DE" dirty="0" err="1"/>
              <a:t>items</a:t>
            </a:r>
            <a:r>
              <a:rPr lang="de-DE" dirty="0"/>
              <a:t>,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and </a:t>
            </a:r>
            <a:r>
              <a:rPr lang="de-DE" dirty="0" err="1"/>
              <a:t>concrete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activate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deactivate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.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8333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metamodeling-languages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ecore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 </a:t>
            </a:r>
            <a:r>
              <a:rPr lang="de-DE" dirty="0" err="1"/>
              <a:t>system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e.g.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TODO.</a:t>
            </a:r>
          </a:p>
          <a:p>
            <a:r>
              <a:rPr lang="de-DE" dirty="0" err="1"/>
              <a:t>Reusing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possible,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ETFA. </a:t>
            </a:r>
          </a:p>
          <a:p>
            <a:r>
              <a:rPr lang="de-DE" dirty="0" err="1"/>
              <a:t>However</a:t>
            </a:r>
            <a:r>
              <a:rPr lang="de-DE" dirty="0"/>
              <a:t>,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09F9-5846-45EC-8ED0-041CB0C0EC8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011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Open: </a:t>
            </a:r>
            <a:r>
              <a:rPr lang="de-DE" dirty="0" err="1"/>
              <a:t>skip</a:t>
            </a:r>
            <a:r>
              <a:rPr lang="de-DE" dirty="0"/>
              <a:t> explicit </a:t>
            </a:r>
            <a:r>
              <a:rPr lang="de-DE" dirty="0" err="1"/>
              <a:t>instantiation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aSM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18152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Open: </a:t>
            </a:r>
            <a:r>
              <a:rPr lang="de-DE" dirty="0" err="1"/>
              <a:t>skip</a:t>
            </a:r>
            <a:r>
              <a:rPr lang="de-DE" dirty="0"/>
              <a:t> explicit </a:t>
            </a:r>
            <a:r>
              <a:rPr lang="de-DE" dirty="0" err="1"/>
              <a:t>instantiation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aSM</a:t>
            </a:r>
            <a:r>
              <a:rPr lang="de-DE" dirty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4739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0233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in Figure X.</a:t>
            </a:r>
          </a:p>
          <a:p>
            <a:r>
              <a:rPr lang="de-DE" dirty="0"/>
              <a:t>Here,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traditionally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 on </a:t>
            </a:r>
            <a:r>
              <a:rPr lang="de-DE" dirty="0" err="1"/>
              <a:t>the</a:t>
            </a:r>
            <a:r>
              <a:rPr lang="de-DE" dirty="0"/>
              <a:t> Metamodel </a:t>
            </a:r>
            <a:r>
              <a:rPr lang="de-DE" dirty="0" err="1"/>
              <a:t>level</a:t>
            </a:r>
            <a:r>
              <a:rPr lang="de-DE" dirty="0"/>
              <a:t> (i.e. Class, State, Transition)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,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(i.e.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such </a:t>
            </a:r>
            <a:r>
              <a:rPr lang="de-DE" dirty="0" err="1"/>
              <a:t>as</a:t>
            </a:r>
            <a:r>
              <a:rPr lang="de-DE" dirty="0"/>
              <a:t> Robot and Item,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States and </a:t>
            </a:r>
            <a:r>
              <a:rPr lang="de-DE" dirty="0" err="1"/>
              <a:t>Transitions</a:t>
            </a:r>
            <a:r>
              <a:rPr lang="de-DE" dirty="0"/>
              <a:t>).</a:t>
            </a:r>
            <a:r>
              <a:rPr lang="de-AT" dirty="0"/>
              <a:t> All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elements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</a:t>
            </a:r>
            <a:r>
              <a:rPr lang="de-AT" dirty="0" err="1"/>
              <a:t>instances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Metamodel </a:t>
            </a:r>
            <a:r>
              <a:rPr lang="de-AT" dirty="0" err="1"/>
              <a:t>element</a:t>
            </a:r>
            <a:r>
              <a:rPr lang="de-AT" dirty="0"/>
              <a:t> Type,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available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examined</a:t>
            </a:r>
            <a:r>
              <a:rPr lang="de-AT" dirty="0"/>
              <a:t> DT </a:t>
            </a:r>
            <a:r>
              <a:rPr lang="de-AT" dirty="0" err="1"/>
              <a:t>Languages</a:t>
            </a:r>
            <a:r>
              <a:rPr lang="de-AT" dirty="0"/>
              <a:t>.</a:t>
            </a:r>
          </a:p>
          <a:p>
            <a:endParaRPr lang="de-AT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BCC86-140B-4289-BC13-0D11822BC3AE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023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84086-2039-4B20-48BB-9CA8E67AF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895504-A8A8-FAB6-EC9C-F672A043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A238A-8B0F-0EB5-51BC-17E69572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0F33E1-586E-CF98-8C72-E04617DB8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A5A56-CF79-90A3-6C67-8B01E18D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03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31561-A525-44A4-4C4E-F15DF8CE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B6D340-B874-AE2B-6544-F395AF112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68BAB1-5461-1C65-E54D-0937E6C8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2860F6-6FAE-4D6A-EAA7-FF0F23FD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C3A11-A995-E165-FDE8-13FC86EC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2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791126-02E3-548C-5DCE-65DB27E1C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A39C53-AEBA-29C4-B3E7-0896BE51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15AAB8-E40D-DFA4-8039-F9CDB66B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CEA368-5F2C-47F9-91F5-D3F3641C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F4F4C-EFC5-4A55-0AE5-1947C0D8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5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7741D-8BC1-6B23-F633-4EDD83C2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5A9E77-B920-61C5-91BD-9E0F9B26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8EE93-76D5-4C1D-C741-43E6D6E0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7EB67-500C-6A6D-548D-55470AB5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7F5E5-F644-A554-312B-2CD16C7C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72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D0174-D8B2-509C-9C5D-178E2FC7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531FC4-DC10-1A5A-8420-7CE313BAD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6E951D-DFB3-2D05-808D-29E62303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F82556-0F20-23B6-EADD-8F13978B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963A2-4CA4-14CF-3E0B-222D20A6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22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40D1D-AEEE-9611-BDEC-08683973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A27648-8866-5EED-54EF-73FABCC77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A5267C-807A-A6EC-935B-E23DF9F6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0917F2-DF4F-F307-A45C-9621E655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E6B6C0-8995-9C4D-681D-95DC6DAA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EE6054-6AF1-34BE-ECE0-1ACD0F73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08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75206-D1E2-BBD0-17F1-3FF4C39F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91F0ED-2E2A-562B-209F-C4E491B3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B890A1-DE87-38FE-B509-16C76DC1F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914A9FA-5E97-09CC-9F60-286A2AD43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9B6113-AA3C-9F95-3B91-590B88AF2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1E0319-6B29-2CB3-2BB8-B548FE73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E80C66-0EC1-D351-8B01-C643795D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C1F939-DC70-1568-1185-ACC66FD2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55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64AB1-7EB4-BF73-6302-7A32C39B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63AF7F-485B-05FB-7F34-D3E99165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55C29C-7745-D666-9CB0-A0CB44AC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29DC2A-A51A-3A0E-E690-D13690B5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1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C81B6E-941A-92D6-BAEE-BDD4FE76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CFA373-9CA8-DEFA-EA90-A9295D61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4374CB-0CB3-B593-0BAA-F4BEA84A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89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607DC-C543-D157-AF16-F7A47560B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FC8A35-D57E-3BC6-B1B3-B73EF770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F2CA3C-B269-9E82-EFD0-732F24F2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21D741-9785-4CA9-6D94-552CBD9C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4489A-309E-35FA-3327-B68B4E04D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905119-B196-239F-67E5-90CB7B94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5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3DE49-9E72-4CB9-F532-7464CA2D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ED911A-4FF9-463A-2BCD-08B6F3A0D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3D3B93-94A4-6357-3424-2A6CCB84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02947-BF6F-6E7D-776C-675103DE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8E98-C065-499C-801C-52E725986CCF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32DBF1-B48A-1DC5-8D16-2B8AF3E0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42FCC4-0E2A-9238-E890-EAD58A33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51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9883B9-4C7F-5DDC-8A31-89D2F348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109E51-40EB-4052-6653-052A9590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80DCD1-5DB2-1D82-5607-91642B01E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8E98-C065-499C-801C-52E725986CCF}" type="datetimeFigureOut">
              <a:rPr lang="de-DE" smtClean="0"/>
              <a:t>25.10.2022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0F291-4987-63F4-A7D4-3290386F2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FEF55-515D-B85D-81DF-BFD7CFC9A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CBFC2-4DAD-400C-BA36-6641708640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in EMF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873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Background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9529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36C0BBB7-BC62-8B19-0829-E1C58F8E7A6D}"/>
              </a:ext>
            </a:extLst>
          </p:cNvPr>
          <p:cNvSpPr/>
          <p:nvPr/>
        </p:nvSpPr>
        <p:spPr>
          <a:xfrm rot="5400000">
            <a:off x="5868807" y="-183962"/>
            <a:ext cx="1767013" cy="77361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62A1A9E-820F-46ED-860A-7A3AB53B0573}"/>
              </a:ext>
            </a:extLst>
          </p:cNvPr>
          <p:cNvSpPr/>
          <p:nvPr/>
        </p:nvSpPr>
        <p:spPr>
          <a:xfrm rot="5400000">
            <a:off x="5863229" y="-2462790"/>
            <a:ext cx="1770265" cy="77361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E173B9F-9F4F-9DC5-2DAD-8036E39BF1D0}"/>
              </a:ext>
            </a:extLst>
          </p:cNvPr>
          <p:cNvSpPr/>
          <p:nvPr/>
        </p:nvSpPr>
        <p:spPr>
          <a:xfrm rot="16200000">
            <a:off x="2188796" y="1215597"/>
            <a:ext cx="1770265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Modeling Layer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3352800" y="1631218"/>
            <a:ext cx="1589537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3347418" y="3414643"/>
            <a:ext cx="161252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4055506" y="2325059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359227" y="3027707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Digital Twin</a:t>
            </a: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304086" y="3381521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7499065" y="1631218"/>
            <a:ext cx="1675413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DT Model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947409" y="895993"/>
            <a:ext cx="353813" cy="215049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 dirty="0">
              <a:solidFill>
                <a:schemeClr val="tx1"/>
              </a:solidFill>
            </a:endParaRPr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8672036">
            <a:off x="8786374" y="2122332"/>
            <a:ext cx="353813" cy="137556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 rot="3057870">
            <a:off x="7445841" y="2098311"/>
            <a:ext cx="353813" cy="142124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352800" y="666749"/>
            <a:ext cx="1589537" cy="63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&lt;&lt;Metamodel&gt;&gt;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CD+</a:t>
            </a:r>
            <a:r>
              <a:rPr lang="de-DE" sz="1600" dirty="0">
                <a:solidFill>
                  <a:srgbClr val="FF0000"/>
                </a:solidFill>
              </a:rPr>
              <a:t>SM</a:t>
            </a:r>
            <a:r>
              <a:rPr lang="de-DE" sz="1600" dirty="0">
                <a:solidFill>
                  <a:schemeClr val="tx1"/>
                </a:solidFill>
              </a:rPr>
              <a:t> +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DT Profile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E73961E-E72D-690C-52AD-C694105C1B8C}"/>
              </a:ext>
            </a:extLst>
          </p:cNvPr>
          <p:cNvSpPr/>
          <p:nvPr/>
        </p:nvSpPr>
        <p:spPr>
          <a:xfrm>
            <a:off x="9006984" y="3347680"/>
            <a:ext cx="1507918" cy="592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501850D5-5E8B-74E1-414C-1A4A6D27908D}"/>
              </a:ext>
            </a:extLst>
          </p:cNvPr>
          <p:cNvSpPr/>
          <p:nvPr/>
        </p:nvSpPr>
        <p:spPr>
          <a:xfrm rot="16200000">
            <a:off x="8148286" y="3009182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5" name="Pfeil: nach unten 4">
            <a:extLst>
              <a:ext uri="{FF2B5EF4-FFF2-40B4-BE49-F238E27FC236}">
                <a16:creationId xmlns:a16="http://schemas.microsoft.com/office/drawing/2014/main" id="{A7D15ED8-6C9A-45DA-5757-B08E94A9D832}"/>
              </a:ext>
            </a:extLst>
          </p:cNvPr>
          <p:cNvSpPr/>
          <p:nvPr/>
        </p:nvSpPr>
        <p:spPr>
          <a:xfrm rot="5400000">
            <a:off x="8093145" y="3362996"/>
            <a:ext cx="353813" cy="974134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05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8690D1C-DA9D-37BB-179A-2977E9D738A8}"/>
              </a:ext>
            </a:extLst>
          </p:cNvPr>
          <p:cNvSpPr/>
          <p:nvPr/>
        </p:nvSpPr>
        <p:spPr>
          <a:xfrm>
            <a:off x="7499066" y="666749"/>
            <a:ext cx="1675414" cy="634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&lt;&lt;Metamodel&gt;&gt;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600" dirty="0">
                <a:solidFill>
                  <a:schemeClr val="tx1"/>
                </a:solidFill>
              </a:rPr>
              <a:t>DTML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1632924-2BCA-6479-8130-B98D5A0845BE}"/>
              </a:ext>
            </a:extLst>
          </p:cNvPr>
          <p:cNvCxnSpPr>
            <a:cxnSpLocks/>
            <a:stCxn id="4" idx="0"/>
            <a:endCxn id="25" idx="2"/>
          </p:cNvCxnSpPr>
          <p:nvPr/>
        </p:nvCxnSpPr>
        <p:spPr>
          <a:xfrm flipV="1">
            <a:off x="4147569" y="1300763"/>
            <a:ext cx="0" cy="3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D5A829-3CAA-5138-6280-C2E88F25102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8336772" y="1300763"/>
            <a:ext cx="1" cy="330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F7E19D4-3ECF-92DE-F948-1FC4B6D4773A}"/>
              </a:ext>
            </a:extLst>
          </p:cNvPr>
          <p:cNvSpPr/>
          <p:nvPr/>
        </p:nvSpPr>
        <p:spPr>
          <a:xfrm rot="16200000">
            <a:off x="2188796" y="3492800"/>
            <a:ext cx="1770264" cy="3793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Realization</a:t>
            </a:r>
            <a:r>
              <a:rPr lang="de-DE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Layer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F680E41-4144-93D2-1662-94B4373542C4}"/>
              </a:ext>
            </a:extLst>
          </p:cNvPr>
          <p:cNvSpPr txBox="1"/>
          <p:nvPr/>
        </p:nvSpPr>
        <p:spPr>
          <a:xfrm>
            <a:off x="5762625" y="179433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???</a:t>
            </a:r>
            <a:endParaRPr lang="de-AT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C529C9-F23E-D51E-D4D7-3611DAFA207F}"/>
              </a:ext>
            </a:extLst>
          </p:cNvPr>
          <p:cNvSpPr/>
          <p:nvPr/>
        </p:nvSpPr>
        <p:spPr>
          <a:xfrm>
            <a:off x="6042459" y="2955897"/>
            <a:ext cx="4538080" cy="1434517"/>
          </a:xfrm>
          <a:prstGeom prst="rect">
            <a:avLst/>
          </a:prstGeom>
          <a:solidFill>
            <a:schemeClr val="bg1">
              <a:lumMod val="75000"/>
              <a:alpha val="3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DT </a:t>
            </a:r>
            <a:r>
              <a:rPr lang="de-DE" dirty="0" err="1"/>
              <a:t>Platform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7539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Modeling Patterns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 err="1"/>
              <a:t>descriptions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DT </a:t>
            </a:r>
            <a:r>
              <a:rPr lang="de-DE" dirty="0" err="1"/>
              <a:t>Platforms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bridging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DT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endParaRPr lang="de-DE" dirty="0"/>
          </a:p>
          <a:p>
            <a:r>
              <a:rPr lang="de-DE" dirty="0" err="1"/>
              <a:t>Restriction</a:t>
            </a:r>
            <a:r>
              <a:rPr lang="de-DE" dirty="0"/>
              <a:t> 1: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metamodeling</a:t>
            </a:r>
            <a:r>
              <a:rPr lang="de-DE" dirty="0"/>
              <a:t> support -&gt; </a:t>
            </a:r>
            <a:r>
              <a:rPr lang="de-DE" dirty="0" err="1"/>
              <a:t>thus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intended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extended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r>
              <a:rPr lang="de-DE" dirty="0" err="1"/>
              <a:t>Restriction</a:t>
            </a:r>
            <a:r>
              <a:rPr lang="de-DE" dirty="0"/>
              <a:t> 2: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modeling</a:t>
            </a:r>
            <a:r>
              <a:rPr lang="de-DE" dirty="0"/>
              <a:t> support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439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69DEC-5650-7F47-DCCA-E5582EB3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6901705-00FA-7301-CF40-EF0052720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71015"/>
              </p:ext>
            </p:extLst>
          </p:nvPr>
        </p:nvGraphicFramePr>
        <p:xfrm>
          <a:off x="1912690" y="1825625"/>
          <a:ext cx="944110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09">
                  <a:extLst>
                    <a:ext uri="{9D8B030D-6E8A-4147-A177-3AD203B41FA5}">
                      <a16:colId xmlns:a16="http://schemas.microsoft.com/office/drawing/2014/main" val="38924520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7408174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2273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Closed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model</a:t>
                      </a:r>
                      <a:r>
                        <a:rPr lang="de-DE" dirty="0"/>
                        <a:t>) -&gt; 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 m1/m2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Open (</a:t>
                      </a:r>
                      <a:r>
                        <a:rPr lang="de-DE" dirty="0" err="1"/>
                        <a:t>metamodel</a:t>
                      </a:r>
                      <a:r>
                        <a:rPr lang="de-DE" dirty="0"/>
                        <a:t>) -&gt; </a:t>
                      </a:r>
                      <a:r>
                        <a:rPr lang="de-DE" dirty="0" err="1"/>
                        <a:t>merge</a:t>
                      </a:r>
                      <a:r>
                        <a:rPr lang="de-DE" dirty="0"/>
                        <a:t> m0/m1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69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Time Series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428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Snapshot-basiert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32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795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444400" y="4286457"/>
            <a:ext cx="22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</a:t>
            </a:r>
          </a:p>
          <a:p>
            <a:r>
              <a:rPr lang="de-DE" dirty="0"/>
              <a:t>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427664" y="3229085"/>
            <a:ext cx="20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Domain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33725" y="1674741"/>
            <a:ext cx="226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</a:t>
            </a:r>
          </a:p>
          <a:p>
            <a:r>
              <a:rPr lang="de-DE" dirty="0"/>
              <a:t>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449861" y="25399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485757" y="4258056"/>
            <a:ext cx="109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00644" y="3035250"/>
            <a:ext cx="109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 flipH="1">
            <a:off x="4081057" y="1050001"/>
            <a:ext cx="0" cy="408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1924595" y="1208773"/>
            <a:ext cx="2160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Meta</a:t>
            </a:r>
            <a:r>
              <a:rPr lang="de-DE" b="1" dirty="0"/>
              <a:t> Modeling Stack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444170" y="5234226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>
            <a:off x="1650514" y="5402859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1989258" y="5213140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Instantiation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3878897" y="5232331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>
            <a:off x="3564046" y="5403510"/>
            <a:ext cx="370904" cy="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045625" y="1939849"/>
            <a:ext cx="190781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MOF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045625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133258" y="2578395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051270" y="348255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133258" y="3478431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044886" y="447596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sET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132494" y="4475801"/>
            <a:ext cx="84623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bET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2891100" y="2722395"/>
            <a:ext cx="242158" cy="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2896745" y="3622431"/>
            <a:ext cx="236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890361" y="4619801"/>
            <a:ext cx="242133" cy="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3555996" y="2866395"/>
            <a:ext cx="0" cy="61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H="1" flipV="1">
            <a:off x="2468363" y="2867199"/>
            <a:ext cx="0" cy="61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2467624" y="3770559"/>
            <a:ext cx="0" cy="7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3555614" y="3766431"/>
            <a:ext cx="382" cy="70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87520" y="446562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bET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18132" y="2583237"/>
            <a:ext cx="178597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18249" y="3822895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79262" y="3217640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16651" y="3216295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83680" y="3821347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218249" y="446562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sET</a:t>
            </a:r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7B57B1F8-3292-402D-8BFA-754D78B0BF0C}"/>
              </a:ext>
            </a:extLst>
          </p:cNvPr>
          <p:cNvGrpSpPr/>
          <p:nvPr/>
        </p:nvGrpSpPr>
        <p:grpSpPr>
          <a:xfrm>
            <a:off x="6579529" y="3518217"/>
            <a:ext cx="134784" cy="303130"/>
            <a:chOff x="6579529" y="3518217"/>
            <a:chExt cx="134784" cy="303130"/>
          </a:xfrm>
        </p:grpSpPr>
        <p:sp>
          <p:nvSpPr>
            <p:cNvPr id="70" name="Gleichschenkliges Dreieck 69">
              <a:extLst>
                <a:ext uri="{FF2B5EF4-FFF2-40B4-BE49-F238E27FC236}">
                  <a16:creationId xmlns:a16="http://schemas.microsoft.com/office/drawing/2014/main" id="{F0390E0C-C1BB-41E8-61F9-E7210BFB86C0}"/>
                </a:ext>
              </a:extLst>
            </p:cNvPr>
            <p:cNvSpPr/>
            <p:nvPr/>
          </p:nvSpPr>
          <p:spPr>
            <a:xfrm>
              <a:off x="6579529" y="3518217"/>
              <a:ext cx="134784" cy="118547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AFA7ED6E-2144-AD27-F0AD-80BE9044DB63}"/>
                </a:ext>
              </a:extLst>
            </p:cNvPr>
            <p:cNvCxnSpPr>
              <a:cxnSpLocks/>
              <a:stCxn id="70" idx="3"/>
              <a:endCxn id="43" idx="0"/>
            </p:cNvCxnSpPr>
            <p:nvPr/>
          </p:nvCxnSpPr>
          <p:spPr>
            <a:xfrm flipH="1">
              <a:off x="6643680" y="3636764"/>
              <a:ext cx="3241" cy="184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578249" y="4110895"/>
            <a:ext cx="0" cy="35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H="1" flipV="1">
            <a:off x="6643680" y="4109347"/>
            <a:ext cx="0" cy="35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>
            <a:off x="5218133" y="2727237"/>
            <a:ext cx="117" cy="1239658"/>
          </a:xfrm>
          <a:prstGeom prst="bentConnector3">
            <a:avLst>
              <a:gd name="adj1" fmla="val 1954846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003680" y="2727237"/>
            <a:ext cx="431" cy="1238110"/>
          </a:xfrm>
          <a:prstGeom prst="bentConnector3">
            <a:avLst>
              <a:gd name="adj1" fmla="val 531394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4116826" y="2549539"/>
            <a:ext cx="83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ML+L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4081057" y="3362506"/>
            <a:ext cx="83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L+DM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4137212" y="4460362"/>
            <a:ext cx="71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4098526" y="1185313"/>
            <a:ext cx="327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Closed</a:t>
            </a:r>
            <a:r>
              <a:rPr lang="de-DE" b="1" dirty="0"/>
              <a:t> System </a:t>
            </a:r>
            <a:r>
              <a:rPr lang="de-DE" b="1" dirty="0" err="1"/>
              <a:t>Behavior</a:t>
            </a:r>
            <a:r>
              <a:rPr lang="de-DE" b="1" dirty="0"/>
              <a:t> Pattern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8579179" y="2580289"/>
            <a:ext cx="117258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811823" y="3723445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351479" y="3075636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8805473" y="3071436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131821" y="4534831"/>
            <a:ext cx="11736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aSM</a:t>
            </a:r>
            <a:r>
              <a:rPr lang="de-DE" sz="1400" dirty="0">
                <a:solidFill>
                  <a:schemeClr val="tx1"/>
                </a:solidFill>
              </a:rPr>
              <a:t> + </a:t>
            </a:r>
            <a:r>
              <a:rPr lang="de-DE" sz="1400" dirty="0" err="1">
                <a:solidFill>
                  <a:schemeClr val="tx1"/>
                </a:solidFill>
              </a:rPr>
              <a:t>bET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811823" y="4533116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sET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9171823" y="4011445"/>
            <a:ext cx="0" cy="52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9165473" y="2868289"/>
            <a:ext cx="1" cy="20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055951" y="2420107"/>
            <a:ext cx="351347" cy="9597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8579179" y="2724289"/>
            <a:ext cx="232644" cy="1143156"/>
          </a:xfrm>
          <a:prstGeom prst="bentConnector3">
            <a:avLst>
              <a:gd name="adj1" fmla="val 1982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0711479" y="3363636"/>
            <a:ext cx="0" cy="117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7391718" y="1154509"/>
            <a:ext cx="390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Open System </a:t>
            </a:r>
            <a:r>
              <a:rPr lang="de-DE" b="1" dirty="0" err="1"/>
              <a:t>Behavior</a:t>
            </a:r>
            <a:r>
              <a:rPr lang="de-DE" b="1" dirty="0"/>
              <a:t> Pattern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7388483" y="1068920"/>
            <a:ext cx="0" cy="408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D5D8ED65-9708-AD98-5495-FCCEEBF401B7}"/>
              </a:ext>
            </a:extLst>
          </p:cNvPr>
          <p:cNvSpPr txBox="1"/>
          <p:nvPr/>
        </p:nvSpPr>
        <p:spPr>
          <a:xfrm>
            <a:off x="7391718" y="2538722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ML+L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8D88C5B-E553-A777-3CE7-F8BE5D5F54A4}"/>
              </a:ext>
            </a:extLst>
          </p:cNvPr>
          <p:cNvSpPr txBox="1"/>
          <p:nvPr/>
        </p:nvSpPr>
        <p:spPr>
          <a:xfrm>
            <a:off x="7421641" y="444919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DM+RM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B2A26A96-D3DA-8ED9-8929-A377396E0AA9}"/>
              </a:ext>
            </a:extLst>
          </p:cNvPr>
          <p:cNvSpPr txBox="1"/>
          <p:nvPr/>
        </p:nvSpPr>
        <p:spPr>
          <a:xfrm>
            <a:off x="7409360" y="344014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L+DM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3337F18B-9779-9AA0-CEAD-C32271AF1469}"/>
              </a:ext>
            </a:extLst>
          </p:cNvPr>
          <p:cNvSpPr/>
          <p:nvPr/>
        </p:nvSpPr>
        <p:spPr>
          <a:xfrm>
            <a:off x="5058958" y="2364894"/>
            <a:ext cx="1030964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4BD1640-ABDB-73B8-A0AB-0B985EF539A9}"/>
              </a:ext>
            </a:extLst>
          </p:cNvPr>
          <p:cNvSpPr/>
          <p:nvPr/>
        </p:nvSpPr>
        <p:spPr>
          <a:xfrm>
            <a:off x="6166899" y="2356927"/>
            <a:ext cx="954426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2883EC84-D1C1-CB55-A7D5-31DCE2660742}"/>
              </a:ext>
            </a:extLst>
          </p:cNvPr>
          <p:cNvSpPr txBox="1"/>
          <p:nvPr/>
        </p:nvSpPr>
        <p:spPr>
          <a:xfrm>
            <a:off x="5583577" y="522215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298" name="Gleichschenkliges Dreieck 297">
            <a:extLst>
              <a:ext uri="{FF2B5EF4-FFF2-40B4-BE49-F238E27FC236}">
                <a16:creationId xmlns:a16="http://schemas.microsoft.com/office/drawing/2014/main" id="{9970D3A8-4160-84E4-10D1-2F9EC02830E2}"/>
              </a:ext>
            </a:extLst>
          </p:cNvPr>
          <p:cNvSpPr/>
          <p:nvPr/>
        </p:nvSpPr>
        <p:spPr>
          <a:xfrm rot="5400000">
            <a:off x="5456911" y="534755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4BEABD81-24A6-7353-905F-C41153EC9C27}"/>
              </a:ext>
            </a:extLst>
          </p:cNvPr>
          <p:cNvCxnSpPr>
            <a:cxnSpLocks/>
            <a:stCxn id="298" idx="3"/>
          </p:cNvCxnSpPr>
          <p:nvPr/>
        </p:nvCxnSpPr>
        <p:spPr>
          <a:xfrm flipH="1">
            <a:off x="5269779" y="5406824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Verbinder: gewinkelt 303">
            <a:extLst>
              <a:ext uri="{FF2B5EF4-FFF2-40B4-BE49-F238E27FC236}">
                <a16:creationId xmlns:a16="http://schemas.microsoft.com/office/drawing/2014/main" id="{9C316D00-5368-55FE-68EB-5BDCDA5EF483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290904" y="2401426"/>
            <a:ext cx="355232" cy="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Verbinder: gewinkelt 307">
            <a:extLst>
              <a:ext uri="{FF2B5EF4-FFF2-40B4-BE49-F238E27FC236}">
                <a16:creationId xmlns:a16="http://schemas.microsoft.com/office/drawing/2014/main" id="{C81833D7-A139-4B52-9BBC-60D8640441CA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3380321" y="2402719"/>
            <a:ext cx="3513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C7DAFBB-A102-AD5D-FE2A-DB6142AEC0FB}"/>
              </a:ext>
            </a:extLst>
          </p:cNvPr>
          <p:cNvCxnSpPr>
            <a:cxnSpLocks/>
          </p:cNvCxnSpPr>
          <p:nvPr/>
        </p:nvCxnSpPr>
        <p:spPr>
          <a:xfrm>
            <a:off x="492955" y="2381835"/>
            <a:ext cx="109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BC1D384-D7DA-479B-968D-03407367EBF9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6639262" y="2873461"/>
            <a:ext cx="0" cy="34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4BF8DC6B-EEDF-4D2E-B863-8F89FFD72E69}"/>
              </a:ext>
            </a:extLst>
          </p:cNvPr>
          <p:cNvCxnSpPr>
            <a:cxnSpLocks/>
          </p:cNvCxnSpPr>
          <p:nvPr/>
        </p:nvCxnSpPr>
        <p:spPr>
          <a:xfrm flipV="1">
            <a:off x="5577276" y="2877439"/>
            <a:ext cx="0" cy="34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831D2614-5837-4787-A325-A62A8CDB0D3E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5936651" y="3360295"/>
            <a:ext cx="342611" cy="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9FDDDF24-3C6F-422F-AC69-FF35444CBDBB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 flipV="1">
            <a:off x="5938249" y="3965347"/>
            <a:ext cx="345431" cy="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3A6F8DA5-F484-4A6A-8B39-2DB200162A4D}"/>
              </a:ext>
            </a:extLst>
          </p:cNvPr>
          <p:cNvGrpSpPr/>
          <p:nvPr/>
        </p:nvGrpSpPr>
        <p:grpSpPr>
          <a:xfrm>
            <a:off x="5510857" y="3524804"/>
            <a:ext cx="134784" cy="298090"/>
            <a:chOff x="6599950" y="3536504"/>
            <a:chExt cx="134784" cy="292434"/>
          </a:xfrm>
        </p:grpSpPr>
        <p:sp>
          <p:nvSpPr>
            <p:cNvPr id="143" name="Gleichschenkliges Dreieck 142">
              <a:extLst>
                <a:ext uri="{FF2B5EF4-FFF2-40B4-BE49-F238E27FC236}">
                  <a16:creationId xmlns:a16="http://schemas.microsoft.com/office/drawing/2014/main" id="{08B20DD2-B3AE-416D-9287-1F76315935B0}"/>
                </a:ext>
              </a:extLst>
            </p:cNvPr>
            <p:cNvSpPr/>
            <p:nvPr/>
          </p:nvSpPr>
          <p:spPr>
            <a:xfrm>
              <a:off x="6599950" y="3536504"/>
              <a:ext cx="134784" cy="118547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44C02752-EA31-45E0-92FE-FC6636A874ED}"/>
                </a:ext>
              </a:extLst>
            </p:cNvPr>
            <p:cNvCxnSpPr>
              <a:cxnSpLocks/>
              <a:stCxn id="143" idx="3"/>
              <a:endCxn id="40" idx="0"/>
            </p:cNvCxnSpPr>
            <p:nvPr/>
          </p:nvCxnSpPr>
          <p:spPr>
            <a:xfrm>
              <a:off x="6667342" y="3655051"/>
              <a:ext cx="0" cy="173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7DAFAE35-ED91-43C4-BB50-CEFBBAEF7B0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>
            <a:off x="5938249" y="4609622"/>
            <a:ext cx="349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uppieren 169">
            <a:extLst>
              <a:ext uri="{FF2B5EF4-FFF2-40B4-BE49-F238E27FC236}">
                <a16:creationId xmlns:a16="http://schemas.microsoft.com/office/drawing/2014/main" id="{576AAA81-93DE-4343-8992-860C72DC07BD}"/>
              </a:ext>
            </a:extLst>
          </p:cNvPr>
          <p:cNvGrpSpPr/>
          <p:nvPr/>
        </p:nvGrpSpPr>
        <p:grpSpPr>
          <a:xfrm>
            <a:off x="9103354" y="3364625"/>
            <a:ext cx="134784" cy="358820"/>
            <a:chOff x="6579529" y="3518217"/>
            <a:chExt cx="134784" cy="358820"/>
          </a:xfrm>
        </p:grpSpPr>
        <p:sp>
          <p:nvSpPr>
            <p:cNvPr id="171" name="Gleichschenkliges Dreieck 170">
              <a:extLst>
                <a:ext uri="{FF2B5EF4-FFF2-40B4-BE49-F238E27FC236}">
                  <a16:creationId xmlns:a16="http://schemas.microsoft.com/office/drawing/2014/main" id="{C12C588F-4D82-437B-9601-C34F68F79D0E}"/>
                </a:ext>
              </a:extLst>
            </p:cNvPr>
            <p:cNvSpPr/>
            <p:nvPr/>
          </p:nvSpPr>
          <p:spPr>
            <a:xfrm>
              <a:off x="6579529" y="3518217"/>
              <a:ext cx="134784" cy="118547"/>
            </a:xfrm>
            <a:prstGeom prst="triangl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2" name="Gerader Verbinder 171">
              <a:extLst>
                <a:ext uri="{FF2B5EF4-FFF2-40B4-BE49-F238E27FC236}">
                  <a16:creationId xmlns:a16="http://schemas.microsoft.com/office/drawing/2014/main" id="{54C2D578-A53D-42E3-A700-C82E3E2C498D}"/>
                </a:ext>
              </a:extLst>
            </p:cNvPr>
            <p:cNvCxnSpPr>
              <a:cxnSpLocks/>
              <a:stCxn id="171" idx="3"/>
              <a:endCxn id="11" idx="0"/>
            </p:cNvCxnSpPr>
            <p:nvPr/>
          </p:nvCxnSpPr>
          <p:spPr>
            <a:xfrm>
              <a:off x="6646921" y="3636764"/>
              <a:ext cx="1077" cy="240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80FB82B9-3DD9-48F5-9B50-84C90BE527DE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9525473" y="3215436"/>
            <a:ext cx="826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AE7A2D16-AE20-4603-A51D-5C48B2BE58E2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531823" y="4677116"/>
            <a:ext cx="599998" cy="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208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025943" y="4258056"/>
            <a:ext cx="7337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444400" y="4286457"/>
            <a:ext cx="226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</a:t>
            </a:r>
          </a:p>
          <a:p>
            <a:r>
              <a:rPr lang="de-DE" dirty="0"/>
              <a:t>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427664" y="3229085"/>
            <a:ext cx="20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Domain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33725" y="1674741"/>
            <a:ext cx="226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</a:t>
            </a:r>
          </a:p>
          <a:p>
            <a:r>
              <a:rPr lang="de-DE" dirty="0"/>
              <a:t>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449861" y="25399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03342" y="425805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18229" y="3035250"/>
            <a:ext cx="3580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09852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2444157" y="1248774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6043174" y="5246782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>
            <a:off x="5808411" y="5790527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6316641" y="5625435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Instantiation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6328884" y="5881982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>
            <a:off x="5805488" y="6088249"/>
            <a:ext cx="370904" cy="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179780" y="1939849"/>
            <a:ext cx="177366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Ecore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158223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142313" y="257919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165669" y="3482570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149759" y="3484475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164905" y="4439384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148995" y="4431726"/>
            <a:ext cx="84623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003698" y="2723199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011144" y="3626570"/>
            <a:ext cx="138615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010380" y="4575726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H="1" flipV="1">
            <a:off x="3565051" y="2867199"/>
            <a:ext cx="7446" cy="617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H="1" flipV="1">
            <a:off x="2580961" y="2867199"/>
            <a:ext cx="7446" cy="61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2587643" y="3770570"/>
            <a:ext cx="764" cy="66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V="1">
            <a:off x="3572115" y="3772475"/>
            <a:ext cx="382" cy="659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75763" y="4462896"/>
            <a:ext cx="735961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18132" y="1950848"/>
            <a:ext cx="178597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18249" y="3523793"/>
            <a:ext cx="714846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88163" y="2585264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18249" y="258210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84112" y="3527810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143960" y="4462019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>
            <a:off x="5938249" y="2726102"/>
            <a:ext cx="349914" cy="3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5933095" y="3667793"/>
            <a:ext cx="351017" cy="4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>
            <a:off x="5989435" y="4606019"/>
            <a:ext cx="286328" cy="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579529" y="2928556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3"/>
            <a:endCxn id="43" idx="0"/>
          </p:cNvCxnSpPr>
          <p:nvPr/>
        </p:nvCxnSpPr>
        <p:spPr>
          <a:xfrm flipH="1">
            <a:off x="6644112" y="3047103"/>
            <a:ext cx="2809" cy="480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566698" y="3811793"/>
            <a:ext cx="8974" cy="65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6643744" y="3815810"/>
            <a:ext cx="368" cy="64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>
            <a:off x="5218133" y="2094849"/>
            <a:ext cx="117" cy="1572945"/>
          </a:xfrm>
          <a:prstGeom prst="bentConnector3">
            <a:avLst>
              <a:gd name="adj1" fmla="val 1954846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7004111" y="2094848"/>
            <a:ext cx="1" cy="157696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0"/>
          </p:cNvCxnSpPr>
          <p:nvPr/>
        </p:nvCxnSpPr>
        <p:spPr>
          <a:xfrm rot="5400000" flipH="1" flipV="1">
            <a:off x="6474275" y="2409820"/>
            <a:ext cx="349332" cy="15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0"/>
          </p:cNvCxnSpPr>
          <p:nvPr/>
        </p:nvCxnSpPr>
        <p:spPr>
          <a:xfrm rot="5400000" flipH="1" flipV="1">
            <a:off x="5405164" y="2409017"/>
            <a:ext cx="34617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253333" y="1243354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8579179" y="1947900"/>
            <a:ext cx="1172589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761887" y="3572564"/>
            <a:ext cx="839945" cy="2734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359492" y="2526062"/>
            <a:ext cx="742084" cy="320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8745244" y="2593228"/>
            <a:ext cx="845475" cy="215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119978" y="4462019"/>
            <a:ext cx="1221113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 + 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748008" y="4461312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9590719" y="2686078"/>
            <a:ext cx="768773" cy="15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21442739">
            <a:off x="9110247" y="283407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9170746" y="3845977"/>
            <a:ext cx="11114" cy="615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9165474" y="2235900"/>
            <a:ext cx="2508" cy="357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593483" y="4605312"/>
            <a:ext cx="526495" cy="7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024070" y="1819598"/>
            <a:ext cx="434162" cy="9787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rot="10800000">
            <a:off x="8579179" y="2091901"/>
            <a:ext cx="182708" cy="1617371"/>
          </a:xfrm>
          <a:prstGeom prst="bentConnector3">
            <a:avLst>
              <a:gd name="adj1" fmla="val 2251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0730534" y="2846094"/>
            <a:ext cx="1" cy="161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16200000" flipV="1">
            <a:off x="8871104" y="3261808"/>
            <a:ext cx="620002" cy="151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047816" y="1243537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738717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hteck 222">
            <a:extLst>
              <a:ext uri="{FF2B5EF4-FFF2-40B4-BE49-F238E27FC236}">
                <a16:creationId xmlns:a16="http://schemas.microsoft.com/office/drawing/2014/main" id="{3337F18B-9779-9AA0-CEAD-C32271AF1469}"/>
              </a:ext>
            </a:extLst>
          </p:cNvPr>
          <p:cNvSpPr/>
          <p:nvPr/>
        </p:nvSpPr>
        <p:spPr>
          <a:xfrm>
            <a:off x="5058958" y="1732505"/>
            <a:ext cx="1030964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4BD1640-ABDB-73B8-A0AB-0B985EF539A9}"/>
              </a:ext>
            </a:extLst>
          </p:cNvPr>
          <p:cNvSpPr/>
          <p:nvPr/>
        </p:nvSpPr>
        <p:spPr>
          <a:xfrm>
            <a:off x="6166899" y="1724538"/>
            <a:ext cx="954426" cy="34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2883EC84-D1C1-CB55-A7D5-31DCE2660742}"/>
              </a:ext>
            </a:extLst>
          </p:cNvPr>
          <p:cNvSpPr txBox="1"/>
          <p:nvPr/>
        </p:nvSpPr>
        <p:spPr>
          <a:xfrm>
            <a:off x="6328884" y="6165854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Inheritance</a:t>
            </a:r>
            <a:endParaRPr lang="de-DE" dirty="0"/>
          </a:p>
        </p:txBody>
      </p:sp>
      <p:sp>
        <p:nvSpPr>
          <p:cNvPr id="298" name="Gleichschenkliges Dreieck 297">
            <a:extLst>
              <a:ext uri="{FF2B5EF4-FFF2-40B4-BE49-F238E27FC236}">
                <a16:creationId xmlns:a16="http://schemas.microsoft.com/office/drawing/2014/main" id="{9970D3A8-4160-84E4-10D1-2F9EC02830E2}"/>
              </a:ext>
            </a:extLst>
          </p:cNvPr>
          <p:cNvSpPr/>
          <p:nvPr/>
        </p:nvSpPr>
        <p:spPr>
          <a:xfrm rot="5400000">
            <a:off x="6013497" y="628107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4BEABD81-24A6-7353-905F-C41153EC9C27}"/>
              </a:ext>
            </a:extLst>
          </p:cNvPr>
          <p:cNvCxnSpPr>
            <a:cxnSpLocks/>
            <a:stCxn id="298" idx="3"/>
          </p:cNvCxnSpPr>
          <p:nvPr/>
        </p:nvCxnSpPr>
        <p:spPr>
          <a:xfrm flipH="1">
            <a:off x="5826365" y="6340347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Verbinder: gewinkelt 303">
            <a:extLst>
              <a:ext uri="{FF2B5EF4-FFF2-40B4-BE49-F238E27FC236}">
                <a16:creationId xmlns:a16="http://schemas.microsoft.com/office/drawing/2014/main" id="{9C316D00-5368-55FE-68EB-5BDCDA5EF483}"/>
              </a:ext>
            </a:extLst>
          </p:cNvPr>
          <p:cNvCxnSpPr>
            <a:cxnSpLocks/>
            <a:stCxn id="18" idx="0"/>
          </p:cNvCxnSpPr>
          <p:nvPr/>
        </p:nvCxnSpPr>
        <p:spPr>
          <a:xfrm rot="5400000" flipH="1" flipV="1">
            <a:off x="2412294" y="2410218"/>
            <a:ext cx="337649" cy="3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Verbinder: gewinkelt 307">
            <a:extLst>
              <a:ext uri="{FF2B5EF4-FFF2-40B4-BE49-F238E27FC236}">
                <a16:creationId xmlns:a16="http://schemas.microsoft.com/office/drawing/2014/main" id="{C81833D7-A139-4B52-9BBC-60D8640441CA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3389376" y="2403523"/>
            <a:ext cx="3513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4C7DAFBB-A102-AD5D-FE2A-DB6142AEC0FB}"/>
              </a:ext>
            </a:extLst>
          </p:cNvPr>
          <p:cNvCxnSpPr>
            <a:cxnSpLocks/>
          </p:cNvCxnSpPr>
          <p:nvPr/>
        </p:nvCxnSpPr>
        <p:spPr>
          <a:xfrm>
            <a:off x="510540" y="2381835"/>
            <a:ext cx="10767544" cy="35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248A197F-2CA0-9646-5B96-41DDB51F1F79}"/>
              </a:ext>
            </a:extLst>
          </p:cNvPr>
          <p:cNvSpPr/>
          <p:nvPr/>
        </p:nvSpPr>
        <p:spPr>
          <a:xfrm>
            <a:off x="5506141" y="292426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4E14169-0E1B-49F5-C538-D0004B90F2C8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>
            <a:off x="5573533" y="3042807"/>
            <a:ext cx="2139" cy="48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78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7244D057-CA89-E44A-EE9D-147CDD762BF1}"/>
              </a:ext>
            </a:extLst>
          </p:cNvPr>
          <p:cNvSpPr/>
          <p:nvPr/>
        </p:nvSpPr>
        <p:spPr>
          <a:xfrm>
            <a:off x="7758458" y="3241952"/>
            <a:ext cx="735961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cOLC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CE2E36A-FDE9-675F-A1C4-B82858D4A7D3}"/>
              </a:ext>
            </a:extLst>
          </p:cNvPr>
          <p:cNvSpPr/>
          <p:nvPr/>
        </p:nvSpPr>
        <p:spPr>
          <a:xfrm>
            <a:off x="6672908" y="2713224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E8255B6F-D9A9-B09B-44B9-89EA61A426B1}"/>
              </a:ext>
            </a:extLst>
          </p:cNvPr>
          <p:cNvSpPr/>
          <p:nvPr/>
        </p:nvSpPr>
        <p:spPr>
          <a:xfrm>
            <a:off x="7761587" y="2118982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SML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A8D1A10-FB5F-3003-1ECA-B470B00FBAA2}"/>
              </a:ext>
            </a:extLst>
          </p:cNvPr>
          <p:cNvSpPr/>
          <p:nvPr/>
        </p:nvSpPr>
        <p:spPr>
          <a:xfrm>
            <a:off x="6677387" y="2118201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E1DF29B-AC34-FEF2-BD45-A28F4BDFFFCD}"/>
              </a:ext>
            </a:extLst>
          </p:cNvPr>
          <p:cNvSpPr/>
          <p:nvPr/>
        </p:nvSpPr>
        <p:spPr>
          <a:xfrm>
            <a:off x="7763968" y="2712479"/>
            <a:ext cx="72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aSM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89C8ABA-D620-09AA-3F85-D80F1E6CF741}"/>
              </a:ext>
            </a:extLst>
          </p:cNvPr>
          <p:cNvSpPr/>
          <p:nvPr/>
        </p:nvSpPr>
        <p:spPr>
          <a:xfrm>
            <a:off x="6610170" y="3242330"/>
            <a:ext cx="845475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OD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11D64C0A-002D-470F-D71B-9B1F691FE4C0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>
            <a:off x="7397387" y="2262201"/>
            <a:ext cx="364200" cy="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Verbinder: gewinkelt 65">
            <a:extLst>
              <a:ext uri="{FF2B5EF4-FFF2-40B4-BE49-F238E27FC236}">
                <a16:creationId xmlns:a16="http://schemas.microsoft.com/office/drawing/2014/main" id="{DE405029-5F36-FF02-EEED-A2C77535D76E}"/>
              </a:ext>
            </a:extLst>
          </p:cNvPr>
          <p:cNvCxnSpPr>
            <a:cxnSpLocks/>
            <a:stCxn id="56" idx="3"/>
            <a:endCxn id="63" idx="1"/>
          </p:cNvCxnSpPr>
          <p:nvPr/>
        </p:nvCxnSpPr>
        <p:spPr>
          <a:xfrm flipV="1">
            <a:off x="7392908" y="2856479"/>
            <a:ext cx="371060" cy="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08FF8961-2C0F-9E46-7AB7-DDD300C50964}"/>
              </a:ext>
            </a:extLst>
          </p:cNvPr>
          <p:cNvCxnSpPr>
            <a:cxnSpLocks/>
            <a:stCxn id="64" idx="3"/>
            <a:endCxn id="53" idx="1"/>
          </p:cNvCxnSpPr>
          <p:nvPr/>
        </p:nvCxnSpPr>
        <p:spPr>
          <a:xfrm flipV="1">
            <a:off x="7455645" y="3385952"/>
            <a:ext cx="302813" cy="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Gleichschenkliges Dreieck 68">
            <a:extLst>
              <a:ext uri="{FF2B5EF4-FFF2-40B4-BE49-F238E27FC236}">
                <a16:creationId xmlns:a16="http://schemas.microsoft.com/office/drawing/2014/main" id="{6CE1D4DF-15CF-1539-47E4-1D33AEC70815}"/>
              </a:ext>
            </a:extLst>
          </p:cNvPr>
          <p:cNvSpPr/>
          <p:nvPr/>
        </p:nvSpPr>
        <p:spPr>
          <a:xfrm>
            <a:off x="6959122" y="240318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7A49DDF2-52C5-7506-0A51-380E06B913D7}"/>
              </a:ext>
            </a:extLst>
          </p:cNvPr>
          <p:cNvCxnSpPr>
            <a:cxnSpLocks/>
            <a:stCxn id="69" idx="3"/>
            <a:endCxn id="56" idx="0"/>
          </p:cNvCxnSpPr>
          <p:nvPr/>
        </p:nvCxnSpPr>
        <p:spPr>
          <a:xfrm>
            <a:off x="7026514" y="2521736"/>
            <a:ext cx="6394" cy="19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524E5D7-700A-7455-23CF-F2CFB8F82477}"/>
              </a:ext>
            </a:extLst>
          </p:cNvPr>
          <p:cNvCxnSpPr>
            <a:cxnSpLocks/>
            <a:stCxn id="64" idx="0"/>
            <a:endCxn id="56" idx="2"/>
          </p:cNvCxnSpPr>
          <p:nvPr/>
        </p:nvCxnSpPr>
        <p:spPr>
          <a:xfrm flipV="1">
            <a:off x="7032908" y="3001224"/>
            <a:ext cx="0" cy="24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79B0FAC-B34C-5C03-857E-345FC79D0936}"/>
              </a:ext>
            </a:extLst>
          </p:cNvPr>
          <p:cNvCxnSpPr>
            <a:cxnSpLocks/>
            <a:stCxn id="53" idx="0"/>
            <a:endCxn id="63" idx="2"/>
          </p:cNvCxnSpPr>
          <p:nvPr/>
        </p:nvCxnSpPr>
        <p:spPr>
          <a:xfrm flipH="1" flipV="1">
            <a:off x="8123968" y="3000479"/>
            <a:ext cx="2471" cy="24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56E30EA7-B0BB-F8E4-77FB-99C75F985B0B}"/>
              </a:ext>
            </a:extLst>
          </p:cNvPr>
          <p:cNvSpPr/>
          <p:nvPr/>
        </p:nvSpPr>
        <p:spPr>
          <a:xfrm>
            <a:off x="6564050" y="1598300"/>
            <a:ext cx="210883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Snapshot-Language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431A809C-A7B6-E04A-1A8D-B9583B528316}"/>
              </a:ext>
            </a:extLst>
          </p:cNvPr>
          <p:cNvSpPr/>
          <p:nvPr/>
        </p:nvSpPr>
        <p:spPr>
          <a:xfrm>
            <a:off x="6552633" y="3727043"/>
            <a:ext cx="2108835" cy="28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Snapshot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D3F653B8-1BF4-82A2-C70F-9F2E51E389C7}"/>
              </a:ext>
            </a:extLst>
          </p:cNvPr>
          <p:cNvCxnSpPr>
            <a:cxnSpLocks/>
            <a:stCxn id="83" idx="0"/>
            <a:endCxn id="80" idx="2"/>
          </p:cNvCxnSpPr>
          <p:nvPr/>
        </p:nvCxnSpPr>
        <p:spPr>
          <a:xfrm flipV="1">
            <a:off x="7607051" y="1886300"/>
            <a:ext cx="11417" cy="1840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8AA70762-AFC5-BB0A-68C8-2889284AE7AE}"/>
              </a:ext>
            </a:extLst>
          </p:cNvPr>
          <p:cNvCxnSpPr>
            <a:cxnSpLocks/>
            <a:endCxn id="61" idx="0"/>
          </p:cNvCxnSpPr>
          <p:nvPr/>
        </p:nvCxnSpPr>
        <p:spPr>
          <a:xfrm rot="5400000">
            <a:off x="8010263" y="2006800"/>
            <a:ext cx="223507" cy="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8195735D-4468-1D27-7933-A868327D04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38970" y="3604673"/>
            <a:ext cx="189183" cy="13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Verbinder: gewinkelt 125">
            <a:extLst>
              <a:ext uri="{FF2B5EF4-FFF2-40B4-BE49-F238E27FC236}">
                <a16:creationId xmlns:a16="http://schemas.microsoft.com/office/drawing/2014/main" id="{9844AE67-9D5F-CCE6-749F-D4172133EAF8}"/>
              </a:ext>
            </a:extLst>
          </p:cNvPr>
          <p:cNvCxnSpPr>
            <a:cxnSpLocks/>
            <a:endCxn id="53" idx="2"/>
          </p:cNvCxnSpPr>
          <p:nvPr/>
        </p:nvCxnSpPr>
        <p:spPr>
          <a:xfrm rot="16200000" flipV="1">
            <a:off x="8031660" y="3624732"/>
            <a:ext cx="18956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Verbinder: gewinkelt 133">
            <a:extLst>
              <a:ext uri="{FF2B5EF4-FFF2-40B4-BE49-F238E27FC236}">
                <a16:creationId xmlns:a16="http://schemas.microsoft.com/office/drawing/2014/main" id="{E7F3D682-DA46-1416-854E-1486A4C521AF}"/>
              </a:ext>
            </a:extLst>
          </p:cNvPr>
          <p:cNvCxnSpPr>
            <a:cxnSpLocks/>
          </p:cNvCxnSpPr>
          <p:nvPr/>
        </p:nvCxnSpPr>
        <p:spPr>
          <a:xfrm rot="5400000">
            <a:off x="6922220" y="2001163"/>
            <a:ext cx="232208" cy="1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BA4CE95A-A555-A4CB-986C-DB0512A5B5C7}"/>
              </a:ext>
            </a:extLst>
          </p:cNvPr>
          <p:cNvCxnSpPr>
            <a:cxnSpLocks/>
            <a:stCxn id="80" idx="3"/>
            <a:endCxn id="80" idx="0"/>
          </p:cNvCxnSpPr>
          <p:nvPr/>
        </p:nvCxnSpPr>
        <p:spPr>
          <a:xfrm flipH="1" flipV="1">
            <a:off x="7618468" y="1598300"/>
            <a:ext cx="1054417" cy="144000"/>
          </a:xfrm>
          <a:prstGeom prst="bentConnector4">
            <a:avLst>
              <a:gd name="adj1" fmla="val -21680"/>
              <a:gd name="adj2" fmla="val 25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FA2B7680-BDEB-E116-B30E-A825DE09C0B4}"/>
              </a:ext>
            </a:extLst>
          </p:cNvPr>
          <p:cNvCxnSpPr>
            <a:cxnSpLocks/>
            <a:stCxn id="83" idx="3"/>
            <a:endCxn id="83" idx="2"/>
          </p:cNvCxnSpPr>
          <p:nvPr/>
        </p:nvCxnSpPr>
        <p:spPr>
          <a:xfrm flipH="1">
            <a:off x="7607051" y="3871043"/>
            <a:ext cx="1054417" cy="144000"/>
          </a:xfrm>
          <a:prstGeom prst="bentConnector4">
            <a:avLst>
              <a:gd name="adj1" fmla="val -21680"/>
              <a:gd name="adj2" fmla="val 25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676C74F0-8BC1-9CBA-4379-AC8542A3C45C}"/>
              </a:ext>
            </a:extLst>
          </p:cNvPr>
          <p:cNvCxnSpPr>
            <a:cxnSpLocks/>
          </p:cNvCxnSpPr>
          <p:nvPr/>
        </p:nvCxnSpPr>
        <p:spPr>
          <a:xfrm flipH="1">
            <a:off x="6258187" y="3136822"/>
            <a:ext cx="2558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72D86CDE-B3C9-40EE-A5EA-965EA0CD98AC}"/>
              </a:ext>
            </a:extLst>
          </p:cNvPr>
          <p:cNvSpPr txBox="1"/>
          <p:nvPr/>
        </p:nvSpPr>
        <p:spPr>
          <a:xfrm>
            <a:off x="5207362" y="1913286"/>
            <a:ext cx="1111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Legend</a:t>
            </a:r>
          </a:p>
        </p:txBody>
      </p: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F1C3384-05BB-A70A-550E-19BFF9AE4706}"/>
              </a:ext>
            </a:extLst>
          </p:cNvPr>
          <p:cNvCxnSpPr>
            <a:cxnSpLocks/>
          </p:cNvCxnSpPr>
          <p:nvPr/>
        </p:nvCxnSpPr>
        <p:spPr>
          <a:xfrm>
            <a:off x="4972599" y="2335111"/>
            <a:ext cx="36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E08AF842-9B6C-5DDE-9A3D-71789656DE33}"/>
              </a:ext>
            </a:extLst>
          </p:cNvPr>
          <p:cNvSpPr txBox="1"/>
          <p:nvPr/>
        </p:nvSpPr>
        <p:spPr>
          <a:xfrm>
            <a:off x="5574835" y="2170019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Instantiation</a:t>
            </a:r>
            <a:endParaRPr lang="de-DE" sz="1400" dirty="0"/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65364DF8-9493-6D3F-C05A-DBEF26367785}"/>
              </a:ext>
            </a:extLst>
          </p:cNvPr>
          <p:cNvSpPr txBox="1"/>
          <p:nvPr/>
        </p:nvSpPr>
        <p:spPr>
          <a:xfrm>
            <a:off x="5590461" y="2443838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Association</a:t>
            </a:r>
            <a:endParaRPr lang="de-DE" sz="1400" dirty="0"/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08E95604-DE0A-932C-03DA-A903A08DF4BD}"/>
              </a:ext>
            </a:extLst>
          </p:cNvPr>
          <p:cNvCxnSpPr>
            <a:cxnSpLocks/>
          </p:cNvCxnSpPr>
          <p:nvPr/>
        </p:nvCxnSpPr>
        <p:spPr>
          <a:xfrm flipV="1">
            <a:off x="4979713" y="2615102"/>
            <a:ext cx="360867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feld 173">
            <a:extLst>
              <a:ext uri="{FF2B5EF4-FFF2-40B4-BE49-F238E27FC236}">
                <a16:creationId xmlns:a16="http://schemas.microsoft.com/office/drawing/2014/main" id="{B65F37E5-2C67-6F2A-9FC7-95AFF4B460AC}"/>
              </a:ext>
            </a:extLst>
          </p:cNvPr>
          <p:cNvSpPr txBox="1"/>
          <p:nvPr/>
        </p:nvSpPr>
        <p:spPr>
          <a:xfrm>
            <a:off x="5568592" y="2695571"/>
            <a:ext cx="1396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Inheritance</a:t>
            </a:r>
            <a:endParaRPr lang="de-DE" sz="1400" dirty="0"/>
          </a:p>
        </p:txBody>
      </p:sp>
      <p:sp>
        <p:nvSpPr>
          <p:cNvPr id="175" name="Gleichschenkliges Dreieck 174">
            <a:extLst>
              <a:ext uri="{FF2B5EF4-FFF2-40B4-BE49-F238E27FC236}">
                <a16:creationId xmlns:a16="http://schemas.microsoft.com/office/drawing/2014/main" id="{18F28CF9-45B4-D54D-54FB-FF44EBD699DD}"/>
              </a:ext>
            </a:extLst>
          </p:cNvPr>
          <p:cNvSpPr/>
          <p:nvPr/>
        </p:nvSpPr>
        <p:spPr>
          <a:xfrm rot="5400000">
            <a:off x="5177685" y="277858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76" name="Gerader Verbinder 175">
            <a:extLst>
              <a:ext uri="{FF2B5EF4-FFF2-40B4-BE49-F238E27FC236}">
                <a16:creationId xmlns:a16="http://schemas.microsoft.com/office/drawing/2014/main" id="{E0138289-5C3D-C0C3-D56F-E30EEE24FAD0}"/>
              </a:ext>
            </a:extLst>
          </p:cNvPr>
          <p:cNvCxnSpPr>
            <a:cxnSpLocks/>
            <a:stCxn id="175" idx="3"/>
          </p:cNvCxnSpPr>
          <p:nvPr/>
        </p:nvCxnSpPr>
        <p:spPr>
          <a:xfrm flipH="1">
            <a:off x="4990553" y="2837861"/>
            <a:ext cx="195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leichschenkliges Dreieck 1">
            <a:extLst>
              <a:ext uri="{FF2B5EF4-FFF2-40B4-BE49-F238E27FC236}">
                <a16:creationId xmlns:a16="http://schemas.microsoft.com/office/drawing/2014/main" id="{B52FA1B4-5C28-C97B-EED7-64647D16E9CA}"/>
              </a:ext>
            </a:extLst>
          </p:cNvPr>
          <p:cNvSpPr/>
          <p:nvPr/>
        </p:nvSpPr>
        <p:spPr>
          <a:xfrm>
            <a:off x="8064221" y="241025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345DD270-B3B3-4B63-7829-F1F19AAB668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8131613" y="2528806"/>
            <a:ext cx="6394" cy="19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15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applicability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motivating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01938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5191327" y="319817"/>
            <a:ext cx="1331651" cy="38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State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8147413" y="325363"/>
            <a:ext cx="133165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6522979" y="510029"/>
            <a:ext cx="1624435" cy="35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8147413" y="677792"/>
            <a:ext cx="1331651" cy="503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de-DE" sz="1400">
                <a:solidFill>
                  <a:schemeClr val="tx1"/>
                </a:solidFill>
              </a:rPr>
              <a:t>fires: 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5191328" y="702231"/>
            <a:ext cx="1331651" cy="5877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44" idx="3"/>
            <a:endCxn id="27" idx="1"/>
          </p:cNvCxnSpPr>
          <p:nvPr/>
        </p:nvCxnSpPr>
        <p:spPr>
          <a:xfrm>
            <a:off x="2862752" y="685577"/>
            <a:ext cx="1113564" cy="25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5252551" y="1926570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1931461" y="2172116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7458852" y="2405265"/>
            <a:ext cx="2920187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213651" y="2640820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6" idx="3"/>
            <a:endCxn id="50" idx="1"/>
          </p:cNvCxnSpPr>
          <p:nvPr/>
        </p:nvCxnSpPr>
        <p:spPr>
          <a:xfrm>
            <a:off x="2784536" y="2356782"/>
            <a:ext cx="1191779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584202" y="2111237"/>
            <a:ext cx="874650" cy="512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5545302" y="2624078"/>
            <a:ext cx="1913550" cy="201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17F5556A-7C00-7E8B-A439-773A416D0DA3}"/>
              </a:ext>
            </a:extLst>
          </p:cNvPr>
          <p:cNvSpPr/>
          <p:nvPr/>
        </p:nvSpPr>
        <p:spPr>
          <a:xfrm>
            <a:off x="2301430" y="89225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ADB0CA0-6C29-D43A-ED81-32623916364F}"/>
              </a:ext>
            </a:extLst>
          </p:cNvPr>
          <p:cNvSpPr/>
          <p:nvPr/>
        </p:nvSpPr>
        <p:spPr>
          <a:xfrm>
            <a:off x="2009677" y="500911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1D02229E-D796-CCB4-51A9-F9223CF91D01}"/>
              </a:ext>
            </a:extLst>
          </p:cNvPr>
          <p:cNvCxnSpPr>
            <a:cxnSpLocks/>
            <a:stCxn id="40" idx="3"/>
            <a:endCxn id="66" idx="0"/>
          </p:cNvCxnSpPr>
          <p:nvPr/>
        </p:nvCxnSpPr>
        <p:spPr>
          <a:xfrm flipH="1">
            <a:off x="2357999" y="1010804"/>
            <a:ext cx="10823" cy="1161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436228" y="3215991"/>
            <a:ext cx="112496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87084132-26BF-3C33-C662-4AAF40F2AC42}"/>
              </a:ext>
            </a:extLst>
          </p:cNvPr>
          <p:cNvSpPr/>
          <p:nvPr/>
        </p:nvSpPr>
        <p:spPr>
          <a:xfrm>
            <a:off x="2597903" y="3215991"/>
            <a:ext cx="1872423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1788FE-A022-137B-349A-18CF11BDBC7C}"/>
              </a:ext>
            </a:extLst>
          </p:cNvPr>
          <p:cNvSpPr/>
          <p:nvPr/>
        </p:nvSpPr>
        <p:spPr>
          <a:xfrm>
            <a:off x="1886704" y="4390002"/>
            <a:ext cx="191828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4131520-D626-6477-C133-145AF3777719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rot="16200000" flipH="1">
            <a:off x="3361656" y="3757781"/>
            <a:ext cx="34491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E8B41C4-A218-26F8-6CD3-470C39CF40C2}"/>
              </a:ext>
            </a:extLst>
          </p:cNvPr>
          <p:cNvSpPr/>
          <p:nvPr/>
        </p:nvSpPr>
        <p:spPr>
          <a:xfrm>
            <a:off x="4154954" y="4930736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</a:t>
            </a:r>
            <a:r>
              <a:rPr lang="de-DE" sz="1400" dirty="0" err="1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7449479C-1A2F-F16C-8E17-0E456B35B022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rot="10800000">
            <a:off x="3804992" y="4574668"/>
            <a:ext cx="349963" cy="5748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A4DD54F-C31E-BDCF-FA58-3317824F3C3A}"/>
              </a:ext>
            </a:extLst>
          </p:cNvPr>
          <p:cNvSpPr/>
          <p:nvPr/>
        </p:nvSpPr>
        <p:spPr>
          <a:xfrm>
            <a:off x="1891063" y="5673111"/>
            <a:ext cx="190661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D64BBBD-1488-727A-5F4F-F60DF8FA5E8A}"/>
              </a:ext>
            </a:extLst>
          </p:cNvPr>
          <p:cNvCxnSpPr>
            <a:cxnSpLocks/>
            <a:stCxn id="15" idx="1"/>
            <a:endCxn id="19" idx="3"/>
          </p:cNvCxnSpPr>
          <p:nvPr/>
        </p:nvCxnSpPr>
        <p:spPr>
          <a:xfrm rot="10800000" flipV="1">
            <a:off x="3797676" y="5149549"/>
            <a:ext cx="357279" cy="708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68D78D0A-3F64-D1B9-8F34-97A842CB4951}"/>
              </a:ext>
            </a:extLst>
          </p:cNvPr>
          <p:cNvSpPr/>
          <p:nvPr/>
        </p:nvSpPr>
        <p:spPr>
          <a:xfrm>
            <a:off x="7575919" y="3193977"/>
            <a:ext cx="1918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946D4E0-7069-F5AB-8C8E-41CA37CBC764}"/>
              </a:ext>
            </a:extLst>
          </p:cNvPr>
          <p:cNvSpPr/>
          <p:nvPr/>
        </p:nvSpPr>
        <p:spPr>
          <a:xfrm>
            <a:off x="7582270" y="4378557"/>
            <a:ext cx="1918288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04F77E5F-0568-3491-8D11-9B678B0D4F85}"/>
              </a:ext>
            </a:extLst>
          </p:cNvPr>
          <p:cNvCxnSpPr>
            <a:cxnSpLocks/>
            <a:stCxn id="30" idx="2"/>
            <a:endCxn id="11" idx="0"/>
          </p:cNvCxnSpPr>
          <p:nvPr/>
        </p:nvCxnSpPr>
        <p:spPr>
          <a:xfrm rot="16200000" flipH="1">
            <a:off x="8827611" y="3270760"/>
            <a:ext cx="411769" cy="996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08D2AEE-B755-A880-3FBC-3CD4DE934626}"/>
              </a:ext>
            </a:extLst>
          </p:cNvPr>
          <p:cNvSpPr/>
          <p:nvPr/>
        </p:nvSpPr>
        <p:spPr>
          <a:xfrm>
            <a:off x="10311648" y="5103520"/>
            <a:ext cx="1718011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 Transition</a:t>
            </a:r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2CF06BD-06E6-6F7E-6287-E24272BDD65D}"/>
              </a:ext>
            </a:extLst>
          </p:cNvPr>
          <p:cNvCxnSpPr>
            <a:cxnSpLocks/>
            <a:stCxn id="36" idx="1"/>
            <a:endCxn id="32" idx="3"/>
          </p:cNvCxnSpPr>
          <p:nvPr/>
        </p:nvCxnSpPr>
        <p:spPr>
          <a:xfrm rot="10800000">
            <a:off x="9500558" y="4563224"/>
            <a:ext cx="811090" cy="7591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F704BF1-8CF2-C455-CC1B-4B00667C675C}"/>
              </a:ext>
            </a:extLst>
          </p:cNvPr>
          <p:cNvSpPr/>
          <p:nvPr/>
        </p:nvSpPr>
        <p:spPr>
          <a:xfrm>
            <a:off x="7579577" y="5541147"/>
            <a:ext cx="19109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F38B1C48-C66F-8DE5-27B6-56BF5734DB5C}"/>
              </a:ext>
            </a:extLst>
          </p:cNvPr>
          <p:cNvCxnSpPr>
            <a:cxnSpLocks/>
            <a:stCxn id="36" idx="1"/>
            <a:endCxn id="41" idx="3"/>
          </p:cNvCxnSpPr>
          <p:nvPr/>
        </p:nvCxnSpPr>
        <p:spPr>
          <a:xfrm rot="10800000" flipV="1">
            <a:off x="9490548" y="5322333"/>
            <a:ext cx="821100" cy="4034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B2117B4-209F-FC89-BD9A-35451309FAE0}"/>
              </a:ext>
            </a:extLst>
          </p:cNvPr>
          <p:cNvSpPr/>
          <p:nvPr/>
        </p:nvSpPr>
        <p:spPr>
          <a:xfrm>
            <a:off x="7579578" y="5902919"/>
            <a:ext cx="1910971" cy="8637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32904B-7211-7FE3-F736-91D08A8983CB}"/>
              </a:ext>
            </a:extLst>
          </p:cNvPr>
          <p:cNvSpPr/>
          <p:nvPr/>
        </p:nvSpPr>
        <p:spPr>
          <a:xfrm>
            <a:off x="7582270" y="4739837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C7C7A2D-3707-2437-7DCC-C28E946BA591}"/>
              </a:ext>
            </a:extLst>
          </p:cNvPr>
          <p:cNvSpPr/>
          <p:nvPr/>
        </p:nvSpPr>
        <p:spPr>
          <a:xfrm>
            <a:off x="1886704" y="6035720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E5EF5A36-9969-DAA6-BC17-C80D54EAE35A}"/>
              </a:ext>
            </a:extLst>
          </p:cNvPr>
          <p:cNvSpPr/>
          <p:nvPr/>
        </p:nvSpPr>
        <p:spPr>
          <a:xfrm>
            <a:off x="1886703" y="4759334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A7B2A27-82B0-9A5A-BBC1-4E1BCC0C8561}"/>
              </a:ext>
            </a:extLst>
          </p:cNvPr>
          <p:cNvSpPr/>
          <p:nvPr/>
        </p:nvSpPr>
        <p:spPr>
          <a:xfrm>
            <a:off x="6871855" y="3975078"/>
            <a:ext cx="5320145" cy="2882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itemStateMachine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4D102D9-2259-3E6C-1547-2BE7CE63E81F}"/>
              </a:ext>
            </a:extLst>
          </p:cNvPr>
          <p:cNvSpPr/>
          <p:nvPr/>
        </p:nvSpPr>
        <p:spPr>
          <a:xfrm>
            <a:off x="436228" y="3930242"/>
            <a:ext cx="6195775" cy="2927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itemStateMachine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ItemStateMachine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7" name="Gleichschenkliges Dreieck 36">
            <a:extLst>
              <a:ext uri="{FF2B5EF4-FFF2-40B4-BE49-F238E27FC236}">
                <a16:creationId xmlns:a16="http://schemas.microsoft.com/office/drawing/2014/main" id="{7C44AB1A-8509-89D7-BDD7-2532FE66AB56}"/>
              </a:ext>
            </a:extLst>
          </p:cNvPr>
          <p:cNvSpPr/>
          <p:nvPr/>
        </p:nvSpPr>
        <p:spPr>
          <a:xfrm>
            <a:off x="5852190" y="1301476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4CE2A02-21E2-32E8-7455-EB9258FA3FFA}"/>
              </a:ext>
            </a:extLst>
          </p:cNvPr>
          <p:cNvCxnSpPr>
            <a:cxnSpLocks/>
            <a:stCxn id="37" idx="3"/>
            <a:endCxn id="61" idx="0"/>
          </p:cNvCxnSpPr>
          <p:nvPr/>
        </p:nvCxnSpPr>
        <p:spPr>
          <a:xfrm flipH="1">
            <a:off x="5918377" y="1420023"/>
            <a:ext cx="1205" cy="50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ADCF6ADB-66FB-4F2F-6A0B-6650067C0552}"/>
              </a:ext>
            </a:extLst>
          </p:cNvPr>
          <p:cNvSpPr/>
          <p:nvPr/>
        </p:nvSpPr>
        <p:spPr>
          <a:xfrm>
            <a:off x="3976316" y="59363"/>
            <a:ext cx="6583014" cy="1303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B300968-DF75-DFFD-93E9-6734E8313BBB}"/>
              </a:ext>
            </a:extLst>
          </p:cNvPr>
          <p:cNvSpPr/>
          <p:nvPr/>
        </p:nvSpPr>
        <p:spPr>
          <a:xfrm>
            <a:off x="3976315" y="1578236"/>
            <a:ext cx="6583014" cy="1557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0C9E92EE-3F06-99F3-7411-84505681DCC9}"/>
              </a:ext>
            </a:extLst>
          </p:cNvPr>
          <p:cNvCxnSpPr>
            <a:cxnSpLocks/>
            <a:stCxn id="37" idx="3"/>
            <a:endCxn id="69" idx="0"/>
          </p:cNvCxnSpPr>
          <p:nvPr/>
        </p:nvCxnSpPr>
        <p:spPr>
          <a:xfrm flipH="1">
            <a:off x="4879477" y="1420023"/>
            <a:ext cx="1040105" cy="1220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leichschenkliges Dreieck 74">
            <a:extLst>
              <a:ext uri="{FF2B5EF4-FFF2-40B4-BE49-F238E27FC236}">
                <a16:creationId xmlns:a16="http://schemas.microsoft.com/office/drawing/2014/main" id="{C9E11C08-BADC-E626-3242-5E8F24A7F4A8}"/>
              </a:ext>
            </a:extLst>
          </p:cNvPr>
          <p:cNvSpPr/>
          <p:nvPr/>
        </p:nvSpPr>
        <p:spPr>
          <a:xfrm>
            <a:off x="8851554" y="1188755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E0619C9-8E85-4391-13D6-CE10E42C39A2}"/>
              </a:ext>
            </a:extLst>
          </p:cNvPr>
          <p:cNvCxnSpPr>
            <a:cxnSpLocks/>
            <a:stCxn id="75" idx="3"/>
            <a:endCxn id="68" idx="0"/>
          </p:cNvCxnSpPr>
          <p:nvPr/>
        </p:nvCxnSpPr>
        <p:spPr>
          <a:xfrm>
            <a:off x="8918946" y="1307302"/>
            <a:ext cx="0" cy="109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65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87084132-26BF-3C33-C662-4AAF40F2AC42}"/>
              </a:ext>
            </a:extLst>
          </p:cNvPr>
          <p:cNvSpPr/>
          <p:nvPr/>
        </p:nvSpPr>
        <p:spPr>
          <a:xfrm>
            <a:off x="1759335" y="356674"/>
            <a:ext cx="1872423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1788FE-A022-137B-349A-18CF11BDBC7C}"/>
              </a:ext>
            </a:extLst>
          </p:cNvPr>
          <p:cNvSpPr/>
          <p:nvPr/>
        </p:nvSpPr>
        <p:spPr>
          <a:xfrm>
            <a:off x="667556" y="1163433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64131520-D626-6477-C133-145AF3777719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 rot="5400000">
            <a:off x="2562179" y="742042"/>
            <a:ext cx="26673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7449479C-1A2F-F16C-8E17-0E456B35B022}"/>
              </a:ext>
            </a:extLst>
          </p:cNvPr>
          <p:cNvCxnSpPr>
            <a:cxnSpLocks/>
            <a:stCxn id="108" idx="1"/>
            <a:endCxn id="13" idx="3"/>
          </p:cNvCxnSpPr>
          <p:nvPr/>
        </p:nvCxnSpPr>
        <p:spPr>
          <a:xfrm rot="10800000">
            <a:off x="2585843" y="1288896"/>
            <a:ext cx="370042" cy="276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A4DD54F-C31E-BDCF-FA58-3317824F3C3A}"/>
              </a:ext>
            </a:extLst>
          </p:cNvPr>
          <p:cNvSpPr/>
          <p:nvPr/>
        </p:nvSpPr>
        <p:spPr>
          <a:xfrm>
            <a:off x="671915" y="2285404"/>
            <a:ext cx="1906612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pg2:processed</a:t>
            </a: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CD64BBBD-1488-727A-5F4F-F60DF8FA5E8A}"/>
              </a:ext>
            </a:extLst>
          </p:cNvPr>
          <p:cNvCxnSpPr>
            <a:cxnSpLocks/>
            <a:stCxn id="109" idx="1"/>
            <a:endCxn id="19" idx="3"/>
          </p:cNvCxnSpPr>
          <p:nvPr/>
        </p:nvCxnSpPr>
        <p:spPr>
          <a:xfrm rot="10800000" flipV="1">
            <a:off x="2578528" y="1944804"/>
            <a:ext cx="376885" cy="4665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68D78D0A-3F64-D1B9-8F34-97A842CB4951}"/>
              </a:ext>
            </a:extLst>
          </p:cNvPr>
          <p:cNvSpPr/>
          <p:nvPr/>
        </p:nvSpPr>
        <p:spPr>
          <a:xfrm>
            <a:off x="8166703" y="307813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946D4E0-7069-F5AB-8C8E-41CA37CBC764}"/>
              </a:ext>
            </a:extLst>
          </p:cNvPr>
          <p:cNvSpPr/>
          <p:nvPr/>
        </p:nvSpPr>
        <p:spPr>
          <a:xfrm>
            <a:off x="7228498" y="1125217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04F77E5F-0568-3491-8D11-9B678B0D4F85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 rot="16200000" flipH="1">
            <a:off x="9015803" y="669857"/>
            <a:ext cx="228865" cy="8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B2CF06BD-06E6-6F7E-6287-E24272BDD65D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9146787" y="1251218"/>
            <a:ext cx="606825" cy="487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2F704BF1-8CF2-C455-CC1B-4B00667C675C}"/>
              </a:ext>
            </a:extLst>
          </p:cNvPr>
          <p:cNvSpPr/>
          <p:nvPr/>
        </p:nvSpPr>
        <p:spPr>
          <a:xfrm>
            <a:off x="7244758" y="2219265"/>
            <a:ext cx="191097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F38B1C48-C66F-8DE5-27B6-56BF5734DB5C}"/>
              </a:ext>
            </a:extLst>
          </p:cNvPr>
          <p:cNvCxnSpPr>
            <a:cxnSpLocks/>
            <a:endCxn id="41" idx="3"/>
          </p:cNvCxnSpPr>
          <p:nvPr/>
        </p:nvCxnSpPr>
        <p:spPr>
          <a:xfrm rot="10800000" flipV="1">
            <a:off x="9155729" y="1738397"/>
            <a:ext cx="597882" cy="606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B2117B4-209F-FC89-BD9A-35451309FAE0}"/>
              </a:ext>
            </a:extLst>
          </p:cNvPr>
          <p:cNvSpPr/>
          <p:nvPr/>
        </p:nvSpPr>
        <p:spPr>
          <a:xfrm>
            <a:off x="7244758" y="2460780"/>
            <a:ext cx="1910971" cy="745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232904B-7211-7FE3-F736-91D08A8983CB}"/>
              </a:ext>
            </a:extLst>
          </p:cNvPr>
          <p:cNvSpPr/>
          <p:nvPr/>
        </p:nvSpPr>
        <p:spPr>
          <a:xfrm>
            <a:off x="7227268" y="1374114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9C7C7A2D-3707-2437-7DCC-C28E946BA591}"/>
              </a:ext>
            </a:extLst>
          </p:cNvPr>
          <p:cNvSpPr/>
          <p:nvPr/>
        </p:nvSpPr>
        <p:spPr>
          <a:xfrm>
            <a:off x="667555" y="2528964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E5EF5A36-9969-DAA6-BC17-C80D54EAE35A}"/>
              </a:ext>
            </a:extLst>
          </p:cNvPr>
          <p:cNvSpPr/>
          <p:nvPr/>
        </p:nvSpPr>
        <p:spPr>
          <a:xfrm>
            <a:off x="667555" y="1414357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17FEADDC-3784-681A-D03C-D2C4E00BBF82}"/>
              </a:ext>
            </a:extLst>
          </p:cNvPr>
          <p:cNvSpPr/>
          <p:nvPr/>
        </p:nvSpPr>
        <p:spPr>
          <a:xfrm>
            <a:off x="304746" y="14942"/>
            <a:ext cx="4707388" cy="3367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s1:Snapshot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E6F5C7F-B2D8-35B0-81A1-A9BE831C2E86}"/>
              </a:ext>
            </a:extLst>
          </p:cNvPr>
          <p:cNvSpPr/>
          <p:nvPr/>
        </p:nvSpPr>
        <p:spPr>
          <a:xfrm>
            <a:off x="6672721" y="17040"/>
            <a:ext cx="5017713" cy="32849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s1:Snapshot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D01417E-8E8F-205F-1E4C-60D69358F2DB}"/>
              </a:ext>
            </a:extLst>
          </p:cNvPr>
          <p:cNvSpPr/>
          <p:nvPr/>
        </p:nvSpPr>
        <p:spPr>
          <a:xfrm>
            <a:off x="1765685" y="3883442"/>
            <a:ext cx="1872423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E2EFDBFC-BB36-732F-37A8-5040FA6AC675}"/>
              </a:ext>
            </a:extLst>
          </p:cNvPr>
          <p:cNvSpPr/>
          <p:nvPr/>
        </p:nvSpPr>
        <p:spPr>
          <a:xfrm>
            <a:off x="675345" y="4703319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pg1:processing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196DD9D2-232E-861C-4ED4-098ADD4DE78E}"/>
              </a:ext>
            </a:extLst>
          </p:cNvPr>
          <p:cNvCxnSpPr>
            <a:cxnSpLocks/>
            <a:stCxn id="82" idx="2"/>
            <a:endCxn id="11" idx="0"/>
          </p:cNvCxnSpPr>
          <p:nvPr/>
        </p:nvCxnSpPr>
        <p:spPr>
          <a:xfrm rot="5400000">
            <a:off x="2557067" y="4273922"/>
            <a:ext cx="283310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7E3A0C2-1500-C6FC-AB10-0250AA6B6CA9}"/>
              </a:ext>
            </a:extLst>
          </p:cNvPr>
          <p:cNvCxnSpPr>
            <a:cxnSpLocks/>
            <a:stCxn id="110" idx="1"/>
            <a:endCxn id="83" idx="3"/>
          </p:cNvCxnSpPr>
          <p:nvPr/>
        </p:nvCxnSpPr>
        <p:spPr>
          <a:xfrm rot="10800000">
            <a:off x="2593633" y="4828781"/>
            <a:ext cx="363281" cy="3534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B9AA750C-86B4-19DF-8B2B-7AE9B4861B08}"/>
              </a:ext>
            </a:extLst>
          </p:cNvPr>
          <p:cNvSpPr/>
          <p:nvPr/>
        </p:nvSpPr>
        <p:spPr>
          <a:xfrm>
            <a:off x="679704" y="5825290"/>
            <a:ext cx="1906612" cy="25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2AADA400-88E4-4326-5CEA-F9C6EFA69639}"/>
              </a:ext>
            </a:extLst>
          </p:cNvPr>
          <p:cNvCxnSpPr>
            <a:cxnSpLocks/>
            <a:stCxn id="111" idx="1"/>
            <a:endCxn id="87" idx="3"/>
          </p:cNvCxnSpPr>
          <p:nvPr/>
        </p:nvCxnSpPr>
        <p:spPr>
          <a:xfrm rot="10800000" flipV="1">
            <a:off x="2586316" y="5561256"/>
            <a:ext cx="370124" cy="3900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B44A103-AD2D-A049-FA23-12ECAE4ABFCD}"/>
              </a:ext>
            </a:extLst>
          </p:cNvPr>
          <p:cNvSpPr/>
          <p:nvPr/>
        </p:nvSpPr>
        <p:spPr>
          <a:xfrm>
            <a:off x="8165259" y="3882049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C44720D5-E2DF-3BF1-8A4B-C26D56A4B51F}"/>
              </a:ext>
            </a:extLst>
          </p:cNvPr>
          <p:cNvSpPr/>
          <p:nvPr/>
        </p:nvSpPr>
        <p:spPr>
          <a:xfrm>
            <a:off x="7183215" y="4731218"/>
            <a:ext cx="1918288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92" name="Verbinder: gewinkelt 91">
            <a:extLst>
              <a:ext uri="{FF2B5EF4-FFF2-40B4-BE49-F238E27FC236}">
                <a16:creationId xmlns:a16="http://schemas.microsoft.com/office/drawing/2014/main" id="{B36DC474-3612-103C-7E4A-B136400EDC09}"/>
              </a:ext>
            </a:extLst>
          </p:cNvPr>
          <p:cNvCxnSpPr>
            <a:cxnSpLocks/>
            <a:stCxn id="90" idx="2"/>
            <a:endCxn id="28" idx="0"/>
          </p:cNvCxnSpPr>
          <p:nvPr/>
        </p:nvCxnSpPr>
        <p:spPr>
          <a:xfrm rot="5400000">
            <a:off x="8982052" y="4276400"/>
            <a:ext cx="28470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4F96B57C-9705-F28A-775A-BC92374E034A}"/>
              </a:ext>
            </a:extLst>
          </p:cNvPr>
          <p:cNvCxnSpPr>
            <a:cxnSpLocks/>
            <a:endCxn id="91" idx="3"/>
          </p:cNvCxnSpPr>
          <p:nvPr/>
        </p:nvCxnSpPr>
        <p:spPr>
          <a:xfrm rot="10800000">
            <a:off x="9101504" y="4857219"/>
            <a:ext cx="606825" cy="487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42541C19-64BD-4A6D-1F54-D6C83DA9F93D}"/>
              </a:ext>
            </a:extLst>
          </p:cNvPr>
          <p:cNvSpPr/>
          <p:nvPr/>
        </p:nvSpPr>
        <p:spPr>
          <a:xfrm>
            <a:off x="7199475" y="5825266"/>
            <a:ext cx="1910971" cy="252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pg1:State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3BB4B3A1-FD7E-5ECC-D4C9-9CAA1696B8A6}"/>
              </a:ext>
            </a:extLst>
          </p:cNvPr>
          <p:cNvCxnSpPr>
            <a:cxnSpLocks/>
            <a:endCxn id="95" idx="3"/>
          </p:cNvCxnSpPr>
          <p:nvPr/>
        </p:nvCxnSpPr>
        <p:spPr>
          <a:xfrm rot="10800000" flipV="1">
            <a:off x="9110446" y="5344398"/>
            <a:ext cx="597882" cy="606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9C27BD0-EA3C-E9F8-5800-0F74B470BA03}"/>
              </a:ext>
            </a:extLst>
          </p:cNvPr>
          <p:cNvSpPr/>
          <p:nvPr/>
        </p:nvSpPr>
        <p:spPr>
          <a:xfrm>
            <a:off x="7199475" y="6066781"/>
            <a:ext cx="1910971" cy="7454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B8C2F13-4B0B-A71E-C5F2-96CCC2439D9D}"/>
              </a:ext>
            </a:extLst>
          </p:cNvPr>
          <p:cNvSpPr/>
          <p:nvPr/>
        </p:nvSpPr>
        <p:spPr>
          <a:xfrm>
            <a:off x="7181985" y="4980115"/>
            <a:ext cx="1918287" cy="6801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2C6EEE4-456B-EF29-6841-5A1C52D96706}"/>
              </a:ext>
            </a:extLst>
          </p:cNvPr>
          <p:cNvSpPr/>
          <p:nvPr/>
        </p:nvSpPr>
        <p:spPr>
          <a:xfrm>
            <a:off x="675344" y="6068850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processedItem1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05E50F-AB32-CFD9-5CC8-ECB92FFDC8A8}"/>
              </a:ext>
            </a:extLst>
          </p:cNvPr>
          <p:cNvSpPr/>
          <p:nvPr/>
        </p:nvSpPr>
        <p:spPr>
          <a:xfrm>
            <a:off x="675344" y="4954243"/>
            <a:ext cx="1910971" cy="7082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processingItem1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71ACC61E-601D-6985-63B0-E9F1343AE44D}"/>
              </a:ext>
            </a:extLst>
          </p:cNvPr>
          <p:cNvSpPr/>
          <p:nvPr/>
        </p:nvSpPr>
        <p:spPr>
          <a:xfrm>
            <a:off x="304746" y="3639882"/>
            <a:ext cx="4707388" cy="3206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s2:Snapshot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A044730-AC5C-216A-7957-DFA7EB767D7A}"/>
              </a:ext>
            </a:extLst>
          </p:cNvPr>
          <p:cNvSpPr/>
          <p:nvPr/>
        </p:nvSpPr>
        <p:spPr>
          <a:xfrm>
            <a:off x="6672722" y="3563948"/>
            <a:ext cx="5017713" cy="32770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s2:Snapshot</a:t>
            </a: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26811C02-A8C5-E6F1-0C5B-DDCC0CC73637}"/>
              </a:ext>
            </a:extLst>
          </p:cNvPr>
          <p:cNvCxnSpPr>
            <a:cxnSpLocks/>
            <a:stCxn id="2" idx="2"/>
            <a:endCxn id="101" idx="0"/>
          </p:cNvCxnSpPr>
          <p:nvPr/>
        </p:nvCxnSpPr>
        <p:spPr>
          <a:xfrm>
            <a:off x="2658440" y="3382043"/>
            <a:ext cx="0" cy="257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7D4DFB9-7E25-E0A1-0F81-44C45E569510}"/>
              </a:ext>
            </a:extLst>
          </p:cNvPr>
          <p:cNvCxnSpPr>
            <a:cxnSpLocks/>
            <a:stCxn id="10" idx="2"/>
            <a:endCxn id="102" idx="0"/>
          </p:cNvCxnSpPr>
          <p:nvPr/>
        </p:nvCxnSpPr>
        <p:spPr>
          <a:xfrm>
            <a:off x="9181578" y="3301995"/>
            <a:ext cx="1" cy="261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>
            <a:extLst>
              <a:ext uri="{FF2B5EF4-FFF2-40B4-BE49-F238E27FC236}">
                <a16:creationId xmlns:a16="http://schemas.microsoft.com/office/drawing/2014/main" id="{772FBB84-BFF5-0310-4A85-BD5A3FD1BBCA}"/>
              </a:ext>
            </a:extLst>
          </p:cNvPr>
          <p:cNvSpPr/>
          <p:nvPr/>
        </p:nvSpPr>
        <p:spPr>
          <a:xfrm>
            <a:off x="2955885" y="1440288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t1:processingFinished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D70E40F3-228C-C0D2-4B80-8EC87D97B292}"/>
              </a:ext>
            </a:extLst>
          </p:cNvPr>
          <p:cNvSpPr/>
          <p:nvPr/>
        </p:nvSpPr>
        <p:spPr>
          <a:xfrm>
            <a:off x="2955412" y="1686965"/>
            <a:ext cx="1918760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865F65C8-8D88-A56F-6B4B-103322ADBF40}"/>
              </a:ext>
            </a:extLst>
          </p:cNvPr>
          <p:cNvSpPr/>
          <p:nvPr/>
        </p:nvSpPr>
        <p:spPr>
          <a:xfrm>
            <a:off x="2956913" y="5056739"/>
            <a:ext cx="1918287" cy="250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t1:processingFinished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9CC5B378-2689-89B5-7516-A8DAC296475D}"/>
              </a:ext>
            </a:extLst>
          </p:cNvPr>
          <p:cNvSpPr/>
          <p:nvPr/>
        </p:nvSpPr>
        <p:spPr>
          <a:xfrm>
            <a:off x="2956440" y="5303416"/>
            <a:ext cx="1917732" cy="51567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7B4D43A0-2508-71E8-1679-0FA4B3D35911}"/>
              </a:ext>
            </a:extLst>
          </p:cNvPr>
          <p:cNvSpPr/>
          <p:nvPr/>
        </p:nvSpPr>
        <p:spPr>
          <a:xfrm>
            <a:off x="9776014" y="1495329"/>
            <a:ext cx="1339892" cy="250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t1:Transition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286FF7C-B7EB-462E-EB1F-4CBAC3A41F44}"/>
              </a:ext>
            </a:extLst>
          </p:cNvPr>
          <p:cNvSpPr/>
          <p:nvPr/>
        </p:nvSpPr>
        <p:spPr>
          <a:xfrm>
            <a:off x="9775541" y="1742006"/>
            <a:ext cx="1339892" cy="5156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>
                <a:solidFill>
                  <a:schemeClr val="tx1"/>
                </a:solidFill>
              </a:rPr>
              <a:t>fires: false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55477385-BCF7-08FA-E81A-88B04CFEB379}"/>
              </a:ext>
            </a:extLst>
          </p:cNvPr>
          <p:cNvSpPr/>
          <p:nvPr/>
        </p:nvSpPr>
        <p:spPr>
          <a:xfrm>
            <a:off x="9701013" y="5020981"/>
            <a:ext cx="1356149" cy="2509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t1:Transition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6190AE1-5A16-9617-2329-825C4156D147}"/>
              </a:ext>
            </a:extLst>
          </p:cNvPr>
          <p:cNvSpPr/>
          <p:nvPr/>
        </p:nvSpPr>
        <p:spPr>
          <a:xfrm>
            <a:off x="9700539" y="5267658"/>
            <a:ext cx="1356623" cy="5156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pFItem1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true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06EE9720-8D1F-2C7D-80F4-F7FFF4A38980}"/>
              </a:ext>
            </a:extLst>
          </p:cNvPr>
          <p:cNvCxnSpPr>
            <a:cxnSpLocks/>
          </p:cNvCxnSpPr>
          <p:nvPr/>
        </p:nvCxnSpPr>
        <p:spPr>
          <a:xfrm flipV="1">
            <a:off x="5794049" y="9097"/>
            <a:ext cx="0" cy="6767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574094FF-FDD1-10A8-EC02-5138B748A2B9}"/>
              </a:ext>
            </a:extLst>
          </p:cNvPr>
          <p:cNvSpPr/>
          <p:nvPr/>
        </p:nvSpPr>
        <p:spPr>
          <a:xfrm>
            <a:off x="501565" y="875410"/>
            <a:ext cx="4387964" cy="2414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4C3DE4-CB09-E7D9-97C7-084C455B2779}"/>
              </a:ext>
            </a:extLst>
          </p:cNvPr>
          <p:cNvSpPr/>
          <p:nvPr/>
        </p:nvSpPr>
        <p:spPr>
          <a:xfrm>
            <a:off x="501565" y="4418752"/>
            <a:ext cx="4387964" cy="2424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4179631-A0D2-F504-ADE4-D42FDA7EF34F}"/>
              </a:ext>
            </a:extLst>
          </p:cNvPr>
          <p:cNvSpPr/>
          <p:nvPr/>
        </p:nvSpPr>
        <p:spPr>
          <a:xfrm>
            <a:off x="6930421" y="4418752"/>
            <a:ext cx="4387964" cy="239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AT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4C3C0DE-36C1-0FCC-FF4C-4F01B55E691D}"/>
              </a:ext>
            </a:extLst>
          </p:cNvPr>
          <p:cNvSpPr/>
          <p:nvPr/>
        </p:nvSpPr>
        <p:spPr>
          <a:xfrm>
            <a:off x="6940641" y="788678"/>
            <a:ext cx="4387964" cy="2460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A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FFB1F5F-AEC8-FA4D-8098-272B999E6358}"/>
              </a:ext>
            </a:extLst>
          </p:cNvPr>
          <p:cNvSpPr/>
          <p:nvPr/>
        </p:nvSpPr>
        <p:spPr>
          <a:xfrm>
            <a:off x="2074123" y="3242320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B4E1BC6-3E15-36AB-E04E-C288E15299CB}"/>
              </a:ext>
            </a:extLst>
          </p:cNvPr>
          <p:cNvSpPr/>
          <p:nvPr/>
        </p:nvSpPr>
        <p:spPr>
          <a:xfrm>
            <a:off x="3628250" y="3240733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D017F-2B9A-DA62-8C81-50F8F215B8E9}"/>
              </a:ext>
            </a:extLst>
          </p:cNvPr>
          <p:cNvSpPr/>
          <p:nvPr/>
        </p:nvSpPr>
        <p:spPr>
          <a:xfrm>
            <a:off x="5132901" y="32412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A51E1F46-B0FD-B7D6-2E13-B3536565CBC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866062" y="3425399"/>
            <a:ext cx="266839" cy="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E07BD21-5142-088A-5AFE-E1844B34724D}"/>
              </a:ext>
            </a:extLst>
          </p:cNvPr>
          <p:cNvSpPr/>
          <p:nvPr/>
        </p:nvSpPr>
        <p:spPr>
          <a:xfrm>
            <a:off x="7531306" y="3549361"/>
            <a:ext cx="2015366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t1: </a:t>
            </a:r>
            <a:r>
              <a:rPr lang="de-DE" dirty="0" err="1">
                <a:solidFill>
                  <a:schemeClr val="tx1"/>
                </a:solidFill>
              </a:rPr>
              <a:t>processingFinished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3E09CD34-BE1D-D091-53FD-BFE7D02BD4D9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rot="10800000">
            <a:off x="6737136" y="3425935"/>
            <a:ext cx="794171" cy="342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4B66B1EE-AD36-B0BA-CF8D-B578129BCC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311935" y="3425399"/>
            <a:ext cx="316315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70C2407E-B46C-E04A-CA69-F3377F3CD8C1}"/>
              </a:ext>
            </a:extLst>
          </p:cNvPr>
          <p:cNvSpPr/>
          <p:nvPr/>
        </p:nvSpPr>
        <p:spPr>
          <a:xfrm>
            <a:off x="5135387" y="3965169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59C1B1AF-486D-35CA-7C5C-ABE0B5744928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rot="10800000" flipV="1">
            <a:off x="6739622" y="37681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299DF2E-E484-524A-6CDA-3B7CEA65126F}"/>
              </a:ext>
            </a:extLst>
          </p:cNvPr>
          <p:cNvSpPr/>
          <p:nvPr/>
        </p:nvSpPr>
        <p:spPr>
          <a:xfrm>
            <a:off x="2067773" y="4928697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9EE9ADA-571C-2C87-2227-47E3415AB4D1}"/>
              </a:ext>
            </a:extLst>
          </p:cNvPr>
          <p:cNvSpPr/>
          <p:nvPr/>
        </p:nvSpPr>
        <p:spPr>
          <a:xfrm>
            <a:off x="3625764" y="4925522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7F12A02-901A-7731-4A17-5007CF380E44}"/>
              </a:ext>
            </a:extLst>
          </p:cNvPr>
          <p:cNvSpPr/>
          <p:nvPr/>
        </p:nvSpPr>
        <p:spPr>
          <a:xfrm>
            <a:off x="5144702" y="4927194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5985918-319D-3EB4-5C9A-B1315125CA02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863576" y="5110188"/>
            <a:ext cx="281126" cy="1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C4DBF1A7-C2C7-C20E-53A4-063C60D44BB4}"/>
              </a:ext>
            </a:extLst>
          </p:cNvPr>
          <p:cNvSpPr/>
          <p:nvPr/>
        </p:nvSpPr>
        <p:spPr>
          <a:xfrm>
            <a:off x="7528820" y="5225761"/>
            <a:ext cx="2017852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t1: </a:t>
            </a:r>
            <a:r>
              <a:rPr lang="de-DE" dirty="0" err="1">
                <a:solidFill>
                  <a:schemeClr val="tx1"/>
                </a:solidFill>
              </a:rPr>
              <a:t>processingFinished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C8D21177-8484-1D86-165E-5CCEDC03AE4C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rot="10800000">
            <a:off x="6748936" y="5111861"/>
            <a:ext cx="779884" cy="332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9C721AAB-E92C-B69E-6511-F15C4229AD8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3305585" y="5110188"/>
            <a:ext cx="320179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7A585469-9A56-6FD7-83BF-0A6E3CE6EDB3}"/>
              </a:ext>
            </a:extLst>
          </p:cNvPr>
          <p:cNvSpPr/>
          <p:nvPr/>
        </p:nvSpPr>
        <p:spPr>
          <a:xfrm>
            <a:off x="5132901" y="56415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2639D655-0E02-FC77-8BC9-F470C5D564AF}"/>
              </a:ext>
            </a:extLst>
          </p:cNvPr>
          <p:cNvCxnSpPr>
            <a:cxnSpLocks/>
            <a:stCxn id="30" idx="1"/>
            <a:endCxn id="33" idx="3"/>
          </p:cNvCxnSpPr>
          <p:nvPr/>
        </p:nvCxnSpPr>
        <p:spPr>
          <a:xfrm rot="10800000" flipV="1">
            <a:off x="6737136" y="54445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2C1231F-879C-F155-469C-166BB413469D}"/>
              </a:ext>
            </a:extLst>
          </p:cNvPr>
          <p:cNvCxnSpPr>
            <a:cxnSpLocks/>
          </p:cNvCxnSpPr>
          <p:nvPr/>
        </p:nvCxnSpPr>
        <p:spPr>
          <a:xfrm>
            <a:off x="1295400" y="4543425"/>
            <a:ext cx="8251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306C63E-D5CB-E378-F33D-B5F82AD99112}"/>
              </a:ext>
            </a:extLst>
          </p:cNvPr>
          <p:cNvSpPr txBox="1"/>
          <p:nvPr/>
        </p:nvSpPr>
        <p:spPr>
          <a:xfrm>
            <a:off x="1198240" y="324708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T=0</a:t>
            </a:r>
            <a:endParaRPr lang="de-AT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7CFF7B4-BF42-FB25-243B-1DEAB783E487}"/>
              </a:ext>
            </a:extLst>
          </p:cNvPr>
          <p:cNvSpPr txBox="1"/>
          <p:nvPr/>
        </p:nvSpPr>
        <p:spPr>
          <a:xfrm>
            <a:off x="1198240" y="509783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T=1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58DDC7-4C26-D3E9-A2C1-A087646BF4FC}"/>
              </a:ext>
            </a:extLst>
          </p:cNvPr>
          <p:cNvSpPr/>
          <p:nvPr/>
        </p:nvSpPr>
        <p:spPr>
          <a:xfrm>
            <a:off x="4999481" y="2857501"/>
            <a:ext cx="5320145" cy="161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ism:ItemStateMachine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86AEE5-3434-9972-3144-A6D436DF75B2}"/>
              </a:ext>
            </a:extLst>
          </p:cNvPr>
          <p:cNvSpPr/>
          <p:nvPr/>
        </p:nvSpPr>
        <p:spPr>
          <a:xfrm>
            <a:off x="4999481" y="4657361"/>
            <a:ext cx="5320145" cy="161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ism:ItemStateMachine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5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8D6B9-3C42-52A5-6386-EAB3E5DCC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BACKUP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43B340-31E6-608A-5E0F-013F9624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4846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928540" y="2180721"/>
            <a:ext cx="1182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1925088" y="316979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626243" y="251043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659531" y="353912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725350" y="247512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681518" y="335446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864056" y="265979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 flipV="1">
            <a:off x="4897344" y="353912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7998947" y="237320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 flipV="1">
            <a:off x="7329585" y="259201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162900" y="269509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B34BE26E-1E26-31DE-3123-B11A1A3C8B2C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10905021" y="2592017"/>
            <a:ext cx="683477" cy="677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9D724EB2-8560-2E27-7FF2-2A4075417BA7}"/>
              </a:ext>
            </a:extLst>
          </p:cNvPr>
          <p:cNvSpPr/>
          <p:nvPr/>
        </p:nvSpPr>
        <p:spPr>
          <a:xfrm>
            <a:off x="11588497" y="2440979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S1: Snapshot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5FBE00CA-7E05-4B7D-794E-F42704BB471B}"/>
              </a:ext>
            </a:extLst>
          </p:cNvPr>
          <p:cNvSpPr/>
          <p:nvPr/>
        </p:nvSpPr>
        <p:spPr>
          <a:xfrm>
            <a:off x="11810747" y="4849152"/>
            <a:ext cx="1696528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S2: Snapshot</a:t>
            </a:r>
          </a:p>
        </p:txBody>
      </p: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CA4E8BCF-084B-F6BA-CA0A-50E886B35C69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rot="16200000" flipV="1">
            <a:off x="11562613" y="3752754"/>
            <a:ext cx="1970546" cy="222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008247" y="2088334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725350" y="2830739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708366" y="37292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F408149B-E83A-FE6D-FD74-0FA7790B0342}"/>
              </a:ext>
            </a:extLst>
          </p:cNvPr>
          <p:cNvCxnSpPr>
            <a:cxnSpLocks/>
            <a:stCxn id="38" idx="1"/>
            <a:endCxn id="57" idx="3"/>
          </p:cNvCxnSpPr>
          <p:nvPr/>
        </p:nvCxnSpPr>
        <p:spPr>
          <a:xfrm rot="10800000" flipV="1">
            <a:off x="7312601" y="2659793"/>
            <a:ext cx="4275897" cy="1254160"/>
          </a:xfrm>
          <a:prstGeom prst="bentConnector3">
            <a:avLst>
              <a:gd name="adj1" fmla="val 6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B9F1CC5-555F-89A3-F036-D199E968E9FA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>
            <a:off x="6527467" y="2475127"/>
            <a:ext cx="5061030" cy="184666"/>
          </a:xfrm>
          <a:prstGeom prst="bentConnector4">
            <a:avLst>
              <a:gd name="adj1" fmla="val 5565"/>
              <a:gd name="adj2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6EFFADC7-484D-6883-A191-28CC870AE9C9}"/>
              </a:ext>
            </a:extLst>
          </p:cNvPr>
          <p:cNvSpPr/>
          <p:nvPr/>
        </p:nvSpPr>
        <p:spPr>
          <a:xfrm>
            <a:off x="1391146" y="5441171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9A107DC-A115-B138-7535-9A1FAC9BBC45}"/>
              </a:ext>
            </a:extLst>
          </p:cNvPr>
          <p:cNvSpPr/>
          <p:nvPr/>
        </p:nvSpPr>
        <p:spPr>
          <a:xfrm>
            <a:off x="3092301" y="478180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E0B5DD6E-1F1C-E5F0-2D3F-E97C5326BE02}"/>
              </a:ext>
            </a:extLst>
          </p:cNvPr>
          <p:cNvSpPr/>
          <p:nvPr/>
        </p:nvSpPr>
        <p:spPr>
          <a:xfrm>
            <a:off x="3125589" y="581050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A3611A66-3E2A-3A46-FE71-A2C622A8D2F9}"/>
              </a:ext>
            </a:extLst>
          </p:cNvPr>
          <p:cNvSpPr/>
          <p:nvPr/>
        </p:nvSpPr>
        <p:spPr>
          <a:xfrm>
            <a:off x="5191408" y="474650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FED5122-B833-A0A5-603C-A1E0F712BD3C}"/>
              </a:ext>
            </a:extLst>
          </p:cNvPr>
          <p:cNvSpPr/>
          <p:nvPr/>
        </p:nvSpPr>
        <p:spPr>
          <a:xfrm>
            <a:off x="5147576" y="562583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2EF72920-5D94-1F8B-40E4-F960F4DDBF75}"/>
              </a:ext>
            </a:extLst>
          </p:cNvPr>
          <p:cNvCxnSpPr>
            <a:cxnSpLocks/>
            <a:stCxn id="81" idx="1"/>
            <a:endCxn id="79" idx="3"/>
          </p:cNvCxnSpPr>
          <p:nvPr/>
        </p:nvCxnSpPr>
        <p:spPr>
          <a:xfrm rot="10800000" flipV="1">
            <a:off x="4330114" y="4931167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B5D4CE93-9E93-425A-21CA-BDF5C68A54F5}"/>
              </a:ext>
            </a:extLst>
          </p:cNvPr>
          <p:cNvCxnSpPr>
            <a:cxnSpLocks/>
            <a:stCxn id="83" idx="1"/>
            <a:endCxn id="80" idx="3"/>
          </p:cNvCxnSpPr>
          <p:nvPr/>
        </p:nvCxnSpPr>
        <p:spPr>
          <a:xfrm rot="10800000" flipV="1">
            <a:off x="4363402" y="5810503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9F04262D-9BD6-DA95-B07E-20DBBF84E168}"/>
              </a:ext>
            </a:extLst>
          </p:cNvPr>
          <p:cNvSpPr/>
          <p:nvPr/>
        </p:nvSpPr>
        <p:spPr>
          <a:xfrm>
            <a:off x="7465005" y="4644575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20DF04D9-B27A-42A0-F62E-268E51B86C87}"/>
              </a:ext>
            </a:extLst>
          </p:cNvPr>
          <p:cNvCxnSpPr>
            <a:cxnSpLocks/>
            <a:stCxn id="86" idx="1"/>
            <a:endCxn id="81" idx="3"/>
          </p:cNvCxnSpPr>
          <p:nvPr/>
        </p:nvCxnSpPr>
        <p:spPr>
          <a:xfrm rot="10800000" flipV="1">
            <a:off x="6795643" y="4863389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B45C6C26-23B7-D2C6-DB1F-76DC214D8D51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2628958" y="4966473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084D313E-20DE-19B0-8125-EFF28B60B076}"/>
              </a:ext>
            </a:extLst>
          </p:cNvPr>
          <p:cNvCxnSpPr>
            <a:cxnSpLocks/>
            <a:stCxn id="86" idx="2"/>
            <a:endCxn id="83" idx="3"/>
          </p:cNvCxnSpPr>
          <p:nvPr/>
        </p:nvCxnSpPr>
        <p:spPr>
          <a:xfrm rot="5400000">
            <a:off x="7474305" y="4359708"/>
            <a:ext cx="728301" cy="21732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8892D02-E42F-2925-1AF4-78DBE6342819}"/>
              </a:ext>
            </a:extLst>
          </p:cNvPr>
          <p:cNvSpPr/>
          <p:nvPr/>
        </p:nvSpPr>
        <p:spPr>
          <a:xfrm>
            <a:off x="5191408" y="510211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1445BC7F-EE10-CE6B-E35E-52A9A2E66350}"/>
              </a:ext>
            </a:extLst>
          </p:cNvPr>
          <p:cNvSpPr/>
          <p:nvPr/>
        </p:nvSpPr>
        <p:spPr>
          <a:xfrm>
            <a:off x="5174424" y="6000661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01F5F9CC-C55A-8E04-56AE-170FD2CB3FD0}"/>
              </a:ext>
            </a:extLst>
          </p:cNvPr>
          <p:cNvCxnSpPr>
            <a:cxnSpLocks/>
            <a:stCxn id="39" idx="1"/>
            <a:endCxn id="86" idx="3"/>
          </p:cNvCxnSpPr>
          <p:nvPr/>
        </p:nvCxnSpPr>
        <p:spPr>
          <a:xfrm rot="10800000">
            <a:off x="10385193" y="4863390"/>
            <a:ext cx="1425555" cy="204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FD22809E-186F-1B18-0A78-4DF9F4F8C7E9}"/>
              </a:ext>
            </a:extLst>
          </p:cNvPr>
          <p:cNvCxnSpPr>
            <a:cxnSpLocks/>
            <a:stCxn id="39" idx="1"/>
            <a:endCxn id="81" idx="0"/>
          </p:cNvCxnSpPr>
          <p:nvPr/>
        </p:nvCxnSpPr>
        <p:spPr>
          <a:xfrm rot="10800000">
            <a:off x="5993525" y="4746502"/>
            <a:ext cx="5817222" cy="321465"/>
          </a:xfrm>
          <a:prstGeom prst="bentConnector4">
            <a:avLst>
              <a:gd name="adj1" fmla="val 11559"/>
              <a:gd name="adj2" fmla="val 171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1C33C825-0344-5948-8C31-CAED935910F0}"/>
              </a:ext>
            </a:extLst>
          </p:cNvPr>
          <p:cNvCxnSpPr>
            <a:cxnSpLocks/>
            <a:stCxn id="39" idx="1"/>
            <a:endCxn id="91" idx="3"/>
          </p:cNvCxnSpPr>
          <p:nvPr/>
        </p:nvCxnSpPr>
        <p:spPr>
          <a:xfrm rot="10800000" flipV="1">
            <a:off x="6778659" y="5067965"/>
            <a:ext cx="5032089" cy="1117361"/>
          </a:xfrm>
          <a:prstGeom prst="bentConnector3">
            <a:avLst>
              <a:gd name="adj1" fmla="val 14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07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4992949" y="51084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66" idx="3"/>
          </p:cNvCxnSpPr>
          <p:nvPr/>
        </p:nvCxnSpPr>
        <p:spPr>
          <a:xfrm rot="10800000" flipV="1">
            <a:off x="3993343" y="695513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467618" y="1095400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3140267" y="110646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6988182" y="107232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4888996" y="139018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66" idx="3"/>
          </p:cNvCxnSpPr>
          <p:nvPr/>
        </p:nvCxnSpPr>
        <p:spPr>
          <a:xfrm rot="10800000">
            <a:off x="3993342" y="1291135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6324600" y="695513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6220648" y="1291135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320693" y="1280066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C6ED592B-4ADC-BE05-E8A0-2382100DEEB1}"/>
              </a:ext>
            </a:extLst>
          </p:cNvPr>
          <p:cNvCxnSpPr>
            <a:cxnSpLocks/>
          </p:cNvCxnSpPr>
          <p:nvPr/>
        </p:nvCxnSpPr>
        <p:spPr>
          <a:xfrm>
            <a:off x="1059897" y="2256358"/>
            <a:ext cx="8446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0397F518-E021-3F69-9885-68BC326C4E63}"/>
              </a:ext>
            </a:extLst>
          </p:cNvPr>
          <p:cNvSpPr/>
          <p:nvPr/>
        </p:nvSpPr>
        <p:spPr>
          <a:xfrm>
            <a:off x="2056445" y="3245434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93FBAD-9BD2-0C4E-9314-F2F5E30244FA}"/>
              </a:ext>
            </a:extLst>
          </p:cNvPr>
          <p:cNvSpPr/>
          <p:nvPr/>
        </p:nvSpPr>
        <p:spPr>
          <a:xfrm>
            <a:off x="3757600" y="2586070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2F3F1F-414C-7E5F-0C66-009B8274CB55}"/>
              </a:ext>
            </a:extLst>
          </p:cNvPr>
          <p:cNvSpPr/>
          <p:nvPr/>
        </p:nvSpPr>
        <p:spPr>
          <a:xfrm>
            <a:off x="3782541" y="3964016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17FF593-7B08-14A5-D11F-937D886A15AC}"/>
              </a:ext>
            </a:extLst>
          </p:cNvPr>
          <p:cNvSpPr/>
          <p:nvPr/>
        </p:nvSpPr>
        <p:spPr>
          <a:xfrm>
            <a:off x="5856707" y="2550764"/>
            <a:ext cx="226295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116DBC-6421-0BE5-9A1E-7A0A94C7D5C5}"/>
              </a:ext>
            </a:extLst>
          </p:cNvPr>
          <p:cNvSpPr/>
          <p:nvPr/>
        </p:nvSpPr>
        <p:spPr>
          <a:xfrm>
            <a:off x="5812875" y="4020650"/>
            <a:ext cx="230678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F9D6460A-6A47-1582-95B4-0539E724F35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995413" y="2735430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7529BAA-CF70-878A-4570-910F79F551AF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rot="10800000">
            <a:off x="5020353" y="4148682"/>
            <a:ext cx="792522" cy="56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896BB60-BBF0-BEB3-10BA-D630170FCCEC}"/>
              </a:ext>
            </a:extLst>
          </p:cNvPr>
          <p:cNvSpPr/>
          <p:nvPr/>
        </p:nvSpPr>
        <p:spPr>
          <a:xfrm>
            <a:off x="8985906" y="2534269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A58318FF-4541-6F28-FDB3-3DD15E3AA41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>
            <a:off x="8119658" y="2735431"/>
            <a:ext cx="866249" cy="1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EBD9ECBA-2D65-AB3F-148D-E5C4B4B1D69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3294257" y="2770736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77EEA3D-0E9B-B8DC-AE8F-939D14AFA5AE}"/>
              </a:ext>
            </a:extLst>
          </p:cNvPr>
          <p:cNvSpPr txBox="1"/>
          <p:nvPr/>
        </p:nvSpPr>
        <p:spPr>
          <a:xfrm>
            <a:off x="367791" y="2429955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Instance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FCF4DA0-7D31-81A8-AED4-8B017B2DC1DC}"/>
              </a:ext>
            </a:extLst>
          </p:cNvPr>
          <p:cNvSpPr txBox="1"/>
          <p:nvPr/>
        </p:nvSpPr>
        <p:spPr>
          <a:xfrm>
            <a:off x="236434" y="1100464"/>
            <a:ext cx="135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51" name="Verbinder: gewinkelt 50">
            <a:extLst>
              <a:ext uri="{FF2B5EF4-FFF2-40B4-BE49-F238E27FC236}">
                <a16:creationId xmlns:a16="http://schemas.microsoft.com/office/drawing/2014/main" id="{3969C895-6AB5-20A9-D2DF-A17563C1DA19}"/>
              </a:ext>
            </a:extLst>
          </p:cNvPr>
          <p:cNvCxnSpPr>
            <a:cxnSpLocks/>
            <a:stCxn id="14" idx="2"/>
            <a:endCxn id="10" idx="3"/>
          </p:cNvCxnSpPr>
          <p:nvPr/>
        </p:nvCxnSpPr>
        <p:spPr>
          <a:xfrm rot="5400000">
            <a:off x="8666119" y="2425435"/>
            <a:ext cx="1233420" cy="23263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2BDB1AD3-4DCA-89D9-A9E9-14E4A04B33EC}"/>
              </a:ext>
            </a:extLst>
          </p:cNvPr>
          <p:cNvSpPr/>
          <p:nvPr/>
        </p:nvSpPr>
        <p:spPr>
          <a:xfrm>
            <a:off x="5856707" y="2906376"/>
            <a:ext cx="2262950" cy="542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4DDFEC-2168-C92A-0FF0-C7936C8F5211}"/>
              </a:ext>
            </a:extLst>
          </p:cNvPr>
          <p:cNvSpPr/>
          <p:nvPr/>
        </p:nvSpPr>
        <p:spPr>
          <a:xfrm>
            <a:off x="5839723" y="4395473"/>
            <a:ext cx="2279934" cy="703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T=0: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false</a:t>
            </a:r>
            <a:endParaRPr lang="de-DE" dirty="0"/>
          </a:p>
          <a:p>
            <a:pPr algn="ctr"/>
            <a:r>
              <a:rPr lang="de-DE" dirty="0"/>
              <a:t>T=1: </a:t>
            </a:r>
            <a:r>
              <a:rPr lang="de-DE" dirty="0" err="1"/>
              <a:t>isActive</a:t>
            </a:r>
            <a:r>
              <a:rPr lang="de-DE" dirty="0"/>
              <a:t>: </a:t>
            </a:r>
            <a:r>
              <a:rPr lang="de-DE" dirty="0" err="1"/>
              <a:t>true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357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2AE76-C21D-CE32-C5A8-B859A9F16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6A3555-49EC-F90A-25DC-132416BCF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in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platforms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91057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B42ED2A-ACAB-EBF7-ACA7-9F4D032CE953}"/>
              </a:ext>
            </a:extLst>
          </p:cNvPr>
          <p:cNvSpPr/>
          <p:nvPr/>
        </p:nvSpPr>
        <p:spPr>
          <a:xfrm>
            <a:off x="4269878" y="34093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C6691A5-E504-34DD-ABF0-894D8F60B5A4}"/>
              </a:ext>
            </a:extLst>
          </p:cNvPr>
          <p:cNvSpPr/>
          <p:nvPr/>
        </p:nvSpPr>
        <p:spPr>
          <a:xfrm>
            <a:off x="4283281" y="2839313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6" name="Gleichschenkliges Dreieck 5">
            <a:extLst>
              <a:ext uri="{FF2B5EF4-FFF2-40B4-BE49-F238E27FC236}">
                <a16:creationId xmlns:a16="http://schemas.microsoft.com/office/drawing/2014/main" id="{C5B49B0D-9F4A-95E2-74B5-F3CA693C4AF0}"/>
              </a:ext>
            </a:extLst>
          </p:cNvPr>
          <p:cNvSpPr/>
          <p:nvPr/>
        </p:nvSpPr>
        <p:spPr>
          <a:xfrm>
            <a:off x="4638626" y="3067058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3D9B742E-1E27-54BC-70E0-FD63F77B85F4}"/>
              </a:ext>
            </a:extLst>
          </p:cNvPr>
          <p:cNvCxnSpPr>
            <a:stCxn id="6" idx="3"/>
            <a:endCxn id="4" idx="0"/>
          </p:cNvCxnSpPr>
          <p:nvPr/>
        </p:nvCxnSpPr>
        <p:spPr>
          <a:xfrm flipH="1">
            <a:off x="4699317" y="3185605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F4D71296-4143-4CB1-E71A-B8E975C8B483}"/>
              </a:ext>
            </a:extLst>
          </p:cNvPr>
          <p:cNvSpPr/>
          <p:nvPr/>
        </p:nvSpPr>
        <p:spPr>
          <a:xfrm>
            <a:off x="3934064" y="1898492"/>
            <a:ext cx="1538551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B2CF266-ECB4-8924-977A-3E65F8938CF5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H="1" flipV="1">
            <a:off x="4703340" y="2309070"/>
            <a:ext cx="2679" cy="530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E3A1424C-DC17-1AF5-325F-78452ADCE0E7}"/>
              </a:ext>
            </a:extLst>
          </p:cNvPr>
          <p:cNvCxnSpPr>
            <a:cxnSpLocks/>
            <a:stCxn id="4" idx="1"/>
            <a:endCxn id="9" idx="1"/>
          </p:cNvCxnSpPr>
          <p:nvPr/>
        </p:nvCxnSpPr>
        <p:spPr>
          <a:xfrm rot="10800000">
            <a:off x="3934064" y="2103781"/>
            <a:ext cx="335814" cy="1502366"/>
          </a:xfrm>
          <a:prstGeom prst="bentConnector3">
            <a:avLst>
              <a:gd name="adj1" fmla="val 1680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CB23E7A-13A3-8DBD-2BBA-B62B19232516}"/>
              </a:ext>
            </a:extLst>
          </p:cNvPr>
          <p:cNvCxnSpPr>
            <a:stCxn id="5" idx="3"/>
          </p:cNvCxnSpPr>
          <p:nvPr/>
        </p:nvCxnSpPr>
        <p:spPr>
          <a:xfrm>
            <a:off x="5128756" y="2947194"/>
            <a:ext cx="93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7EF416D9-D3D4-0E43-B1DC-5F2E8AB75F96}"/>
              </a:ext>
            </a:extLst>
          </p:cNvPr>
          <p:cNvSpPr/>
          <p:nvPr/>
        </p:nvSpPr>
        <p:spPr>
          <a:xfrm>
            <a:off x="6060772" y="2847127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???</a:t>
            </a:r>
          </a:p>
        </p:txBody>
      </p: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D7070F50-310C-216A-DDD9-70499E306416}"/>
              </a:ext>
            </a:extLst>
          </p:cNvPr>
          <p:cNvSpPr/>
          <p:nvPr/>
        </p:nvSpPr>
        <p:spPr>
          <a:xfrm>
            <a:off x="5645690" y="1688164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27CF700-256D-5C77-D7E1-F21498DF6BC4}"/>
              </a:ext>
            </a:extLst>
          </p:cNvPr>
          <p:cNvCxnSpPr>
            <a:stCxn id="19" idx="3"/>
          </p:cNvCxnSpPr>
          <p:nvPr/>
        </p:nvCxnSpPr>
        <p:spPr>
          <a:xfrm flipH="1">
            <a:off x="5706381" y="1806711"/>
            <a:ext cx="6701" cy="223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ED4900E-56C7-ECBC-7845-39E8E81CFD3C}"/>
              </a:ext>
            </a:extLst>
          </p:cNvPr>
          <p:cNvSpPr txBox="1"/>
          <p:nvPr/>
        </p:nvSpPr>
        <p:spPr>
          <a:xfrm>
            <a:off x="6310816" y="1779091"/>
            <a:ext cx="209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Temp</a:t>
            </a:r>
            <a:r>
              <a:rPr lang="de-DE" dirty="0"/>
              <a:t> | </a:t>
            </a:r>
            <a:r>
              <a:rPr lang="de-DE" dirty="0" err="1"/>
              <a:t>snapshot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2B6DB4C-59DD-276B-42FB-49FC873FAE6A}"/>
              </a:ext>
            </a:extLst>
          </p:cNvPr>
          <p:cNvSpPr/>
          <p:nvPr/>
        </p:nvSpPr>
        <p:spPr>
          <a:xfrm>
            <a:off x="1034249" y="1579864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83280DB-71EF-7383-BD04-C11BB6413D84}"/>
              </a:ext>
            </a:extLst>
          </p:cNvPr>
          <p:cNvSpPr/>
          <p:nvPr/>
        </p:nvSpPr>
        <p:spPr>
          <a:xfrm>
            <a:off x="1047651" y="2368169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7554D60-B015-A1CB-5078-BF16449D2DB5}"/>
              </a:ext>
            </a:extLst>
          </p:cNvPr>
          <p:cNvSpPr/>
          <p:nvPr/>
        </p:nvSpPr>
        <p:spPr>
          <a:xfrm>
            <a:off x="1034249" y="3124541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F38E99A-119E-CD11-B379-C039449FEF77}"/>
              </a:ext>
            </a:extLst>
          </p:cNvPr>
          <p:cNvSpPr txBox="1"/>
          <p:nvPr/>
        </p:nvSpPr>
        <p:spPr>
          <a:xfrm>
            <a:off x="5413838" y="1159872"/>
            <a:ext cx="77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FDC0509-9A6A-229C-1267-2EA00F88C7E5}"/>
              </a:ext>
            </a:extLst>
          </p:cNvPr>
          <p:cNvSpPr txBox="1"/>
          <p:nvPr/>
        </p:nvSpPr>
        <p:spPr>
          <a:xfrm>
            <a:off x="6392664" y="1167311"/>
            <a:ext cx="19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Tnow,T</a:t>
            </a:r>
            <a:r>
              <a:rPr lang="de-DE" dirty="0"/>
              <a:t>&lt;now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F7E903-5F28-ED9B-62F6-26BF9AF1057E}"/>
              </a:ext>
            </a:extLst>
          </p:cNvPr>
          <p:cNvSpPr txBox="1"/>
          <p:nvPr/>
        </p:nvSpPr>
        <p:spPr>
          <a:xfrm>
            <a:off x="6580413" y="3253468"/>
            <a:ext cx="264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Framework Approach</a:t>
            </a:r>
          </a:p>
        </p:txBody>
      </p:sp>
    </p:spTree>
    <p:extLst>
      <p:ext uri="{BB962C8B-B14F-4D97-AF65-F5344CB8AC3E}">
        <p14:creationId xmlns:p14="http://schemas.microsoft.com/office/powerpoint/2010/main" val="1366940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2A9EDD-316B-17AD-F0CC-039397E18FCF}"/>
              </a:ext>
            </a:extLst>
          </p:cNvPr>
          <p:cNvSpPr/>
          <p:nvPr/>
        </p:nvSpPr>
        <p:spPr>
          <a:xfrm>
            <a:off x="2968355" y="1631218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UML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4EFA7C9-7EA5-3353-89DD-E80026F14FD2}"/>
              </a:ext>
            </a:extLst>
          </p:cNvPr>
          <p:cNvSpPr/>
          <p:nvPr/>
        </p:nvSpPr>
        <p:spPr>
          <a:xfrm>
            <a:off x="2968355" y="3405644"/>
            <a:ext cx="1452012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D19AD444-7DC3-B790-C633-6248162F0A6D}"/>
              </a:ext>
            </a:extLst>
          </p:cNvPr>
          <p:cNvSpPr/>
          <p:nvPr/>
        </p:nvSpPr>
        <p:spPr>
          <a:xfrm>
            <a:off x="3533536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AF81E7B-E5A6-666A-774E-EFDA249FE047}"/>
              </a:ext>
            </a:extLst>
          </p:cNvPr>
          <p:cNvSpPr/>
          <p:nvPr/>
        </p:nvSpPr>
        <p:spPr>
          <a:xfrm>
            <a:off x="4420367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218869B9-55E6-EE23-34D6-4DC8CA1C32AE}"/>
              </a:ext>
            </a:extLst>
          </p:cNvPr>
          <p:cNvSpPr/>
          <p:nvPr/>
        </p:nvSpPr>
        <p:spPr>
          <a:xfrm rot="16200000">
            <a:off x="5121102" y="3027707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8FF7FAC-B814-4B23-63B6-746F49416B93}"/>
              </a:ext>
            </a:extLst>
          </p:cNvPr>
          <p:cNvSpPr/>
          <p:nvPr/>
        </p:nvSpPr>
        <p:spPr>
          <a:xfrm>
            <a:off x="6157267" y="3405644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Digital Twin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76B0BAA-9A17-F02A-CB29-2142ABF8AE7A}"/>
              </a:ext>
            </a:extLst>
          </p:cNvPr>
          <p:cNvSpPr/>
          <p:nvPr/>
        </p:nvSpPr>
        <p:spPr>
          <a:xfrm>
            <a:off x="5872379" y="3405644"/>
            <a:ext cx="284888" cy="59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33D56D0F-CB02-CD63-2DC6-4CC584D5CDF8}"/>
              </a:ext>
            </a:extLst>
          </p:cNvPr>
          <p:cNvSpPr/>
          <p:nvPr/>
        </p:nvSpPr>
        <p:spPr>
          <a:xfrm rot="5400000">
            <a:off x="5065961" y="3381521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122A0-2732-A83D-D46F-5E5E977D7EE3}"/>
              </a:ext>
            </a:extLst>
          </p:cNvPr>
          <p:cNvSpPr/>
          <p:nvPr/>
        </p:nvSpPr>
        <p:spPr>
          <a:xfrm>
            <a:off x="6157267" y="1631218"/>
            <a:ext cx="1507918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Dashboard</a:t>
            </a:r>
          </a:p>
        </p:txBody>
      </p:sp>
      <p:sp>
        <p:nvSpPr>
          <p:cNvPr id="20" name="Pfeil: nach unten 19">
            <a:extLst>
              <a:ext uri="{FF2B5EF4-FFF2-40B4-BE49-F238E27FC236}">
                <a16:creationId xmlns:a16="http://schemas.microsoft.com/office/drawing/2014/main" id="{0BA5342B-D159-33D9-AE7C-C6FB9CB2FCF4}"/>
              </a:ext>
            </a:extLst>
          </p:cNvPr>
          <p:cNvSpPr/>
          <p:nvPr/>
        </p:nvSpPr>
        <p:spPr>
          <a:xfrm rot="16200000">
            <a:off x="5111910" y="1245238"/>
            <a:ext cx="353813" cy="145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unten 21">
            <a:extLst>
              <a:ext uri="{FF2B5EF4-FFF2-40B4-BE49-F238E27FC236}">
                <a16:creationId xmlns:a16="http://schemas.microsoft.com/office/drawing/2014/main" id="{37F63463-D111-BBE2-690E-4AC209101B32}"/>
              </a:ext>
            </a:extLst>
          </p:cNvPr>
          <p:cNvSpPr/>
          <p:nvPr/>
        </p:nvSpPr>
        <p:spPr>
          <a:xfrm rot="10800000">
            <a:off x="6403867" y="2281790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2F8D6A48-D1F0-8F4C-FF28-1A34AF3A1851}"/>
              </a:ext>
            </a:extLst>
          </p:cNvPr>
          <p:cNvSpPr/>
          <p:nvPr/>
        </p:nvSpPr>
        <p:spPr>
          <a:xfrm>
            <a:off x="6845750" y="2325059"/>
            <a:ext cx="353813" cy="974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433FB65-F8E7-B02F-3873-F8070CD5EF25}"/>
              </a:ext>
            </a:extLst>
          </p:cNvPr>
          <p:cNvSpPr/>
          <p:nvPr/>
        </p:nvSpPr>
        <p:spPr>
          <a:xfrm>
            <a:off x="3081314" y="978731"/>
            <a:ext cx="1240643" cy="54603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 + SM + DT Profile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4FB4C1F-A462-12E9-75B9-8CECF69F82CF}"/>
              </a:ext>
            </a:extLst>
          </p:cNvPr>
          <p:cNvSpPr/>
          <p:nvPr/>
        </p:nvSpPr>
        <p:spPr>
          <a:xfrm>
            <a:off x="3105438" y="4045495"/>
            <a:ext cx="1223030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Java </a:t>
            </a:r>
            <a:r>
              <a:rPr lang="de-DE" dirty="0" err="1"/>
              <a:t>Proto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768C5B4-D71B-163F-C1C8-C45C462307EF}"/>
              </a:ext>
            </a:extLst>
          </p:cNvPr>
          <p:cNvSpPr/>
          <p:nvPr/>
        </p:nvSpPr>
        <p:spPr>
          <a:xfrm>
            <a:off x="7736023" y="3568765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Cloud-based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133E9A5-B4F1-E130-850D-03F4CF5A8131}"/>
              </a:ext>
            </a:extLst>
          </p:cNvPr>
          <p:cNvSpPr/>
          <p:nvPr/>
        </p:nvSpPr>
        <p:spPr>
          <a:xfrm>
            <a:off x="7807628" y="1794338"/>
            <a:ext cx="1463118" cy="2665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JS-based?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F596354-1056-CD0F-784E-4C9CEA8851FB}"/>
              </a:ext>
            </a:extLst>
          </p:cNvPr>
          <p:cNvSpPr/>
          <p:nvPr/>
        </p:nvSpPr>
        <p:spPr>
          <a:xfrm>
            <a:off x="1952864" y="3395305"/>
            <a:ext cx="884533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77CF54A-2138-C019-8556-954D5C0A7664}"/>
              </a:ext>
            </a:extLst>
          </p:cNvPr>
          <p:cNvSpPr txBox="1"/>
          <p:nvPr/>
        </p:nvSpPr>
        <p:spPr>
          <a:xfrm>
            <a:off x="1010895" y="4737934"/>
            <a:ext cx="9722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Contribution: </a:t>
            </a:r>
          </a:p>
          <a:p>
            <a:pPr marL="342900" indent="-342900" algn="ctr">
              <a:buAutoNum type="arabicParenBoth"/>
            </a:pPr>
            <a:r>
              <a:rPr lang="de-DE" dirty="0" err="1"/>
              <a:t>Combination</a:t>
            </a:r>
            <a:r>
              <a:rPr lang="de-DE" dirty="0"/>
              <a:t> of Process Mining (offline) + Value-based Digital Twins (online)</a:t>
            </a:r>
          </a:p>
          <a:p>
            <a:pPr marL="342900" indent="-342900" algn="ctr">
              <a:buAutoNum type="arabicParenBoth"/>
            </a:pPr>
            <a:r>
              <a:rPr lang="de-DE" dirty="0"/>
              <a:t>UML-based Generation Approach (Extension of </a:t>
            </a:r>
            <a:r>
              <a:rPr lang="de-DE" dirty="0" err="1"/>
              <a:t>current</a:t>
            </a:r>
            <a:r>
              <a:rPr lang="de-DE" dirty="0"/>
              <a:t> code </a:t>
            </a:r>
            <a:r>
              <a:rPr lang="de-DE" dirty="0" err="1"/>
              <a:t>generators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065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4775171" y="3758250"/>
            <a:ext cx="335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4806035" y="1912941"/>
            <a:ext cx="3188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 flipV="1">
            <a:off x="547567" y="2916703"/>
            <a:ext cx="4293909" cy="1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4841476" y="1032418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319076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22730" y="1543609"/>
            <a:ext cx="177366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flipV="1">
            <a:off x="3331358" y="1912941"/>
            <a:ext cx="478202" cy="3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809560" y="1912941"/>
            <a:ext cx="505888" cy="36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284033" y="3812457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292521" y="1516974"/>
            <a:ext cx="1773660" cy="3371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292137" y="3102202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295184" y="2688958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298839" y="2688958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295184" y="3102202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287689" y="3827574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144314" y="2789025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151015" y="3298981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133164" y="4059769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5654184" y="2916703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5721576" y="3035250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5710427" y="3495760"/>
            <a:ext cx="11149" cy="33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6652014" y="3498169"/>
            <a:ext cx="11151" cy="3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6179351" y="1854120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cxnSpLocks/>
            <a:stCxn id="40" idx="1"/>
            <a:endCxn id="39" idx="1"/>
          </p:cNvCxnSpPr>
          <p:nvPr/>
        </p:nvCxnSpPr>
        <p:spPr>
          <a:xfrm rot="10800000" flipH="1">
            <a:off x="5292137" y="1685547"/>
            <a:ext cx="384" cy="1613434"/>
          </a:xfrm>
          <a:prstGeom prst="bentConnector3">
            <a:avLst>
              <a:gd name="adj1" fmla="val -595312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6565369" y="2986888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031145" y="1685547"/>
            <a:ext cx="35036" cy="1614639"/>
          </a:xfrm>
          <a:prstGeom prst="bentConnector3">
            <a:avLst>
              <a:gd name="adj1" fmla="val 7524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V="1">
            <a:off x="7066181" y="1685547"/>
            <a:ext cx="12700" cy="110347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292521" y="1685547"/>
            <a:ext cx="6318" cy="1111292"/>
          </a:xfrm>
          <a:prstGeom prst="bentConnector3">
            <a:avLst>
              <a:gd name="adj1" fmla="val 37182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7294249" y="145513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7289495" y="245281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7280345" y="3884888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199799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418312" y="92668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8B6378B-69D9-4BEF-DC0F-BDEA8F51743F}"/>
              </a:ext>
            </a:extLst>
          </p:cNvPr>
          <p:cNvCxnSpPr>
            <a:cxnSpLocks/>
          </p:cNvCxnSpPr>
          <p:nvPr/>
        </p:nvCxnSpPr>
        <p:spPr>
          <a:xfrm>
            <a:off x="7618468" y="1903004"/>
            <a:ext cx="5974234" cy="2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9447EF1-3DA5-7B90-B788-BA33F13D6AB3}"/>
              </a:ext>
            </a:extLst>
          </p:cNvPr>
          <p:cNvCxnSpPr>
            <a:cxnSpLocks/>
          </p:cNvCxnSpPr>
          <p:nvPr/>
        </p:nvCxnSpPr>
        <p:spPr>
          <a:xfrm>
            <a:off x="11466261" y="2098066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B351F2FE-7723-7C52-0E7E-0CD2500D3787}"/>
              </a:ext>
            </a:extLst>
          </p:cNvPr>
          <p:cNvSpPr/>
          <p:nvPr/>
        </p:nvSpPr>
        <p:spPr>
          <a:xfrm>
            <a:off x="9170900" y="1362896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2D8F25E-6BF1-FC64-96C5-09D74CBDF8FF}"/>
              </a:ext>
            </a:extLst>
          </p:cNvPr>
          <p:cNvSpPr/>
          <p:nvPr/>
        </p:nvSpPr>
        <p:spPr>
          <a:xfrm>
            <a:off x="8365098" y="2439261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95721E4-A644-5C5F-0660-6286EDFBF08D}"/>
              </a:ext>
            </a:extLst>
          </p:cNvPr>
          <p:cNvSpPr/>
          <p:nvPr/>
        </p:nvSpPr>
        <p:spPr>
          <a:xfrm>
            <a:off x="10804137" y="2535973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1D58F19-A65A-00CF-4B87-64273A02B43F}"/>
              </a:ext>
            </a:extLst>
          </p:cNvPr>
          <p:cNvSpPr/>
          <p:nvPr/>
        </p:nvSpPr>
        <p:spPr>
          <a:xfrm>
            <a:off x="9656278" y="2068924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7000D54-B4AD-4544-A451-EF97515F75BF}"/>
              </a:ext>
            </a:extLst>
          </p:cNvPr>
          <p:cNvSpPr/>
          <p:nvPr/>
        </p:nvSpPr>
        <p:spPr>
          <a:xfrm>
            <a:off x="10612052" y="3787075"/>
            <a:ext cx="1221113" cy="669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aSM1 + </a:t>
            </a:r>
            <a:r>
              <a:rPr lang="de-DE" dirty="0" err="1">
                <a:solidFill>
                  <a:schemeClr val="dk1"/>
                </a:solidFill>
              </a:rPr>
              <a:t>cOLC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A40BB69-C679-197D-5DE6-092914DBEAC2}"/>
              </a:ext>
            </a:extLst>
          </p:cNvPr>
          <p:cNvSpPr/>
          <p:nvPr/>
        </p:nvSpPr>
        <p:spPr>
          <a:xfrm>
            <a:off x="8352887" y="3862487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08427FFA-C78C-5F69-FB82-0B46BE418366}"/>
              </a:ext>
            </a:extLst>
          </p:cNvPr>
          <p:cNvCxnSpPr>
            <a:cxnSpLocks/>
            <a:stCxn id="13" idx="3"/>
            <a:endCxn id="12" idx="0"/>
          </p:cNvCxnSpPr>
          <p:nvPr/>
        </p:nvCxnSpPr>
        <p:spPr>
          <a:xfrm>
            <a:off x="10501753" y="2176805"/>
            <a:ext cx="687883" cy="3591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EDD25A7F-4887-B98E-88BA-80FC58A9C2BC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rot="10800000">
            <a:off x="9223977" y="2636040"/>
            <a:ext cx="158016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CF66441D-9249-32FD-A869-E2B246FB3037}"/>
              </a:ext>
            </a:extLst>
          </p:cNvPr>
          <p:cNvSpPr/>
          <p:nvPr/>
        </p:nvSpPr>
        <p:spPr>
          <a:xfrm rot="5400000">
            <a:off x="9515855" y="209992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441A4E5-053E-F8B1-ABA9-5E505615003D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V="1">
            <a:off x="8775625" y="2832819"/>
            <a:ext cx="18912" cy="102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22CADF4-E260-8125-32B1-B3866497BF5D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10057730" y="1773474"/>
            <a:ext cx="21286" cy="29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44AD1850-3068-3A26-6218-2E7459833DBD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9198362" y="4114253"/>
            <a:ext cx="1413690" cy="7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785495C2-A0AD-8F79-B6B4-1BB52747CA20}"/>
              </a:ext>
            </a:extLst>
          </p:cNvPr>
          <p:cNvCxnSpPr>
            <a:cxnSpLocks/>
            <a:stCxn id="12" idx="0"/>
            <a:endCxn id="10" idx="3"/>
          </p:cNvCxnSpPr>
          <p:nvPr/>
        </p:nvCxnSpPr>
        <p:spPr>
          <a:xfrm rot="16200000" flipV="1">
            <a:off x="10583204" y="1929541"/>
            <a:ext cx="967788" cy="245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winkelt 63">
            <a:extLst>
              <a:ext uri="{FF2B5EF4-FFF2-40B4-BE49-F238E27FC236}">
                <a16:creationId xmlns:a16="http://schemas.microsoft.com/office/drawing/2014/main" id="{E289AECB-6916-D7D4-B220-1042E06D3511}"/>
              </a:ext>
            </a:extLst>
          </p:cNvPr>
          <p:cNvCxnSpPr>
            <a:cxnSpLocks/>
            <a:stCxn id="11" idx="0"/>
            <a:endCxn id="10" idx="1"/>
          </p:cNvCxnSpPr>
          <p:nvPr/>
        </p:nvCxnSpPr>
        <p:spPr>
          <a:xfrm rot="5400000" flipH="1" flipV="1">
            <a:off x="8547180" y="1815542"/>
            <a:ext cx="871076" cy="3763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5AA4EA0-F1F3-FB7D-941D-5E4ACD2D8FDA}"/>
              </a:ext>
            </a:extLst>
          </p:cNvPr>
          <p:cNvSpPr txBox="1"/>
          <p:nvPr/>
        </p:nvSpPr>
        <p:spPr>
          <a:xfrm>
            <a:off x="15505227" y="165913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0BA31059-6F3A-BB87-5B6C-3DEBA74BA3E2}"/>
              </a:ext>
            </a:extLst>
          </p:cNvPr>
          <p:cNvSpPr txBox="1"/>
          <p:nvPr/>
        </p:nvSpPr>
        <p:spPr>
          <a:xfrm>
            <a:off x="15614506" y="230039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AD8D8F0-698E-284C-A362-622665EDF58E}"/>
              </a:ext>
            </a:extLst>
          </p:cNvPr>
          <p:cNvSpPr txBox="1"/>
          <p:nvPr/>
        </p:nvSpPr>
        <p:spPr>
          <a:xfrm>
            <a:off x="15358901" y="3001460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936F611C-8B28-F9DA-64C6-CEBC1A508028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11189636" y="2736107"/>
            <a:ext cx="32973" cy="105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Verbinder: gewinkelt 129">
            <a:extLst>
              <a:ext uri="{FF2B5EF4-FFF2-40B4-BE49-F238E27FC236}">
                <a16:creationId xmlns:a16="http://schemas.microsoft.com/office/drawing/2014/main" id="{FB9E4355-8392-8E41-85F1-C9E962AC85EC}"/>
              </a:ext>
            </a:extLst>
          </p:cNvPr>
          <p:cNvCxnSpPr>
            <a:cxnSpLocks/>
            <a:stCxn id="11" idx="0"/>
            <a:endCxn id="28" idx="3"/>
          </p:cNvCxnSpPr>
          <p:nvPr/>
        </p:nvCxnSpPr>
        <p:spPr>
          <a:xfrm rot="5400000" flipH="1" flipV="1">
            <a:off x="9019225" y="1934513"/>
            <a:ext cx="280060" cy="729437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EF41B064-F4EC-9182-E211-7BA9E8176039}"/>
              </a:ext>
            </a:extLst>
          </p:cNvPr>
          <p:cNvCxnSpPr>
            <a:cxnSpLocks/>
          </p:cNvCxnSpPr>
          <p:nvPr/>
        </p:nvCxnSpPr>
        <p:spPr>
          <a:xfrm>
            <a:off x="8215585" y="3035250"/>
            <a:ext cx="3359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47BDC406-EF88-B64F-3B7B-439C5FFE9A37}"/>
              </a:ext>
            </a:extLst>
          </p:cNvPr>
          <p:cNvSpPr txBox="1"/>
          <p:nvPr/>
        </p:nvSpPr>
        <p:spPr>
          <a:xfrm>
            <a:off x="9895359" y="754958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0C9C407E-0980-E3A2-D18F-789FB8056BB7}"/>
              </a:ext>
            </a:extLst>
          </p:cNvPr>
          <p:cNvCxnSpPr>
            <a:cxnSpLocks/>
          </p:cNvCxnSpPr>
          <p:nvPr/>
        </p:nvCxnSpPr>
        <p:spPr>
          <a:xfrm>
            <a:off x="8215585" y="1124290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163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6096000" y="3004945"/>
            <a:ext cx="5974234" cy="20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7389556" y="2266723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OPEN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7876042" y="1797324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6289944" y="2400468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8898418" y="2698256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7902073" y="2698256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8672824" y="3606898"/>
            <a:ext cx="1221113" cy="66963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dk1"/>
                </a:solidFill>
              </a:rPr>
              <a:t>aSM1 + </a:t>
            </a:r>
            <a:r>
              <a:rPr lang="de-DE" dirty="0" err="1">
                <a:solidFill>
                  <a:schemeClr val="dk1"/>
                </a:solidFill>
              </a:rPr>
              <a:t>cOLC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6289944" y="3686702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8747548" y="2798323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1" idx="2"/>
            <a:endCxn id="40" idx="2"/>
          </p:cNvCxnSpPr>
          <p:nvPr/>
        </p:nvCxnSpPr>
        <p:spPr>
          <a:xfrm rot="5400000" flipH="1">
            <a:off x="7949468" y="1563941"/>
            <a:ext cx="104364" cy="2564534"/>
          </a:xfrm>
          <a:prstGeom prst="bentConnector3">
            <a:avLst>
              <a:gd name="adj1" fmla="val -2190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7782488" y="272995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cxnSpLocks/>
            <a:stCxn id="70" idx="2"/>
            <a:endCxn id="40" idx="3"/>
          </p:cNvCxnSpPr>
          <p:nvPr/>
        </p:nvCxnSpPr>
        <p:spPr>
          <a:xfrm flipH="1" flipV="1">
            <a:off x="7148822" y="2597247"/>
            <a:ext cx="633666" cy="251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V="1">
            <a:off x="6712682" y="2794026"/>
            <a:ext cx="6701" cy="89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8762872" y="2207902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7135419" y="3938468"/>
            <a:ext cx="1537405" cy="3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H="1" flipV="1">
            <a:off x="9649702" y="2002613"/>
            <a:ext cx="244235" cy="1939104"/>
          </a:xfrm>
          <a:prstGeom prst="bentConnector3">
            <a:avLst>
              <a:gd name="adj1" fmla="val -935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9649702" y="2002613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7876043" y="2002613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11428522" y="182778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11537801" y="24690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L/DM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11282196" y="3170117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(DM)/RM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366F4462-68F9-54E9-F37F-D18E15D6C1DF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flipV="1">
            <a:off x="9283381" y="2898390"/>
            <a:ext cx="536" cy="70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02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6805158" y="392956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97BB6CF-5F03-F259-5E02-122B106D91AD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A3768CE-447C-82AE-196D-986D372F6423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E18D86F-F48C-B47F-20B2-11E8A9C21E86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F29A1EF-1A14-9434-37F8-366B9B4C6D54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F7CAA1-29C7-4AFE-27CA-16079C9029AA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C0C4B10-79B1-C011-2FB7-B3B36E9617A2}"/>
              </a:ext>
            </a:extLst>
          </p:cNvPr>
          <p:cNvSpPr/>
          <p:nvPr/>
        </p:nvSpPr>
        <p:spPr>
          <a:xfrm>
            <a:off x="5808814" y="2275279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4ED6E35-284C-5060-9C23-6450014B8850}"/>
              </a:ext>
            </a:extLst>
          </p:cNvPr>
          <p:cNvSpPr/>
          <p:nvPr/>
        </p:nvSpPr>
        <p:spPr>
          <a:xfrm>
            <a:off x="5802111" y="335364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6F2E992-6A5E-D2AD-A231-7701B666C706}"/>
              </a:ext>
            </a:extLst>
          </p:cNvPr>
          <p:cNvSpPr/>
          <p:nvPr/>
        </p:nvSpPr>
        <p:spPr>
          <a:xfrm>
            <a:off x="6805158" y="294040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7974D6-2CC2-A5DC-0BF5-62050C5F6CCA}"/>
              </a:ext>
            </a:extLst>
          </p:cNvPr>
          <p:cNvSpPr/>
          <p:nvPr/>
        </p:nvSpPr>
        <p:spPr>
          <a:xfrm>
            <a:off x="5808813" y="294040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CEAA724-E943-F122-4D73-084D646C9455}"/>
              </a:ext>
            </a:extLst>
          </p:cNvPr>
          <p:cNvSpPr/>
          <p:nvPr/>
        </p:nvSpPr>
        <p:spPr>
          <a:xfrm>
            <a:off x="6805158" y="335364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B34BA6B-2B47-2D55-A8F1-39A629ACA4A2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B4F8F0-FF97-F3E9-8CE2-5D01CD1C27B9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D968918-EF5E-5F48-4BA1-75979E5DCD60}"/>
              </a:ext>
            </a:extLst>
          </p:cNvPr>
          <p:cNvSpPr/>
          <p:nvPr/>
        </p:nvSpPr>
        <p:spPr>
          <a:xfrm>
            <a:off x="5808814" y="394468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64976B1-E52E-EF81-3A55-B1742F70FC38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314DA21-28C9-B8F4-CBC1-AD40BC31B9F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E4F8B3F-2AC5-E60E-62C9-4F548ABF1F4B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1441C89-7556-689A-2687-AA69E1B016CD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85BFFFD-9165-56D2-D493-76343C8CAF6B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74019A4-F2C0-DF47-76E1-A78E938D7884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4AB834-2C51-9AD4-B130-F4EC1676EE7C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47A793C-92D5-D087-BB1C-0281538692EB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3F6711E-89FF-05B1-6802-CC2F88D9A1BF}"/>
              </a:ext>
            </a:extLst>
          </p:cNvPr>
          <p:cNvSpPr txBox="1"/>
          <p:nvPr/>
        </p:nvSpPr>
        <p:spPr>
          <a:xfrm>
            <a:off x="7772306" y="231722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9D6C4F4-E902-ED42-BAD6-05E82A314F49}"/>
              </a:ext>
            </a:extLst>
          </p:cNvPr>
          <p:cNvSpPr txBox="1"/>
          <p:nvPr/>
        </p:nvSpPr>
        <p:spPr>
          <a:xfrm>
            <a:off x="7766945" y="3138454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5D1DBA6-E833-A058-DECC-19D88891F6B0}"/>
              </a:ext>
            </a:extLst>
          </p:cNvPr>
          <p:cNvSpPr txBox="1"/>
          <p:nvPr/>
        </p:nvSpPr>
        <p:spPr>
          <a:xfrm>
            <a:off x="7691988" y="3929569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340AD3-1313-FF57-2FEC-2E75656499DB}"/>
              </a:ext>
            </a:extLst>
          </p:cNvPr>
          <p:cNvSpPr/>
          <p:nvPr/>
        </p:nvSpPr>
        <p:spPr>
          <a:xfrm>
            <a:off x="9545295" y="123378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16A691F-607A-C138-72D1-8EA981F7AC1B}"/>
              </a:ext>
            </a:extLst>
          </p:cNvPr>
          <p:cNvSpPr/>
          <p:nvPr/>
        </p:nvSpPr>
        <p:spPr>
          <a:xfrm>
            <a:off x="9558697" y="911683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9A8F61-46BF-5D2B-A14B-9C1BCCC3AAC7}"/>
              </a:ext>
            </a:extLst>
          </p:cNvPr>
          <p:cNvSpPr/>
          <p:nvPr/>
        </p:nvSpPr>
        <p:spPr>
          <a:xfrm>
            <a:off x="9545295" y="1668055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559CF2D-AD49-170A-55A0-25D53DFDAB1E}"/>
              </a:ext>
            </a:extLst>
          </p:cNvPr>
          <p:cNvSpPr txBox="1"/>
          <p:nvPr/>
        </p:nvSpPr>
        <p:spPr>
          <a:xfrm>
            <a:off x="10473480" y="1747499"/>
            <a:ext cx="1639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6261739-F5A8-721E-1B63-082014A0A111}"/>
              </a:ext>
            </a:extLst>
          </p:cNvPr>
          <p:cNvSpPr txBox="1"/>
          <p:nvPr/>
        </p:nvSpPr>
        <p:spPr>
          <a:xfrm>
            <a:off x="10473480" y="95241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A1B2ECF-71EE-186F-E4B8-772A371DA2B1}"/>
              </a:ext>
            </a:extLst>
          </p:cNvPr>
          <p:cNvSpPr txBox="1"/>
          <p:nvPr/>
        </p:nvSpPr>
        <p:spPr>
          <a:xfrm>
            <a:off x="10490136" y="235088"/>
            <a:ext cx="116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536EB92-C49E-4C39-6FD5-7DA72FA826A3}"/>
              </a:ext>
            </a:extLst>
          </p:cNvPr>
          <p:cNvSpPr txBox="1"/>
          <p:nvPr/>
        </p:nvSpPr>
        <p:spPr>
          <a:xfrm>
            <a:off x="9525763" y="2317226"/>
            <a:ext cx="107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Structure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529DE6B-1830-FFE4-9744-6AE0CED6C4D8}"/>
              </a:ext>
            </a:extLst>
          </p:cNvPr>
          <p:cNvSpPr/>
          <p:nvPr/>
        </p:nvSpPr>
        <p:spPr>
          <a:xfrm>
            <a:off x="9387534" y="36760"/>
            <a:ext cx="2804466" cy="271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452B2BF-163B-6954-BCDB-EDCBE7B35861}"/>
              </a:ext>
            </a:extLst>
          </p:cNvPr>
          <p:cNvCxnSpPr/>
          <p:nvPr/>
        </p:nvCxnSpPr>
        <p:spPr>
          <a:xfrm>
            <a:off x="547567" y="3772474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3B26080-64E0-129C-F5A0-5FC903E3C8BF}"/>
              </a:ext>
            </a:extLst>
          </p:cNvPr>
          <p:cNvCxnSpPr/>
          <p:nvPr/>
        </p:nvCxnSpPr>
        <p:spPr>
          <a:xfrm>
            <a:off x="547567" y="291359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2FFD3CF-F72B-250A-0799-A48A27F9624E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633124A-3BB6-3EF3-E0E8-F6B68EF7191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D9A55177-37FD-344D-7B9B-BE69518350DB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6654288" y="304046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C9F99D9D-2E18-51A5-35EA-EFC4A704730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E5364CA-0B0C-5A27-4992-7D1A3411B0E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69D83461-92BB-1A43-9CDC-F396B3BEB09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660989" y="355042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52B5589F-BB0F-01C7-6C28-C53FEA6426D1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6654289" y="417688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0D84F88-4B02-0794-E2D6-78B2BD26DB78}"/>
              </a:ext>
            </a:extLst>
          </p:cNvPr>
          <p:cNvCxnSpPr/>
          <p:nvPr/>
        </p:nvCxnSpPr>
        <p:spPr>
          <a:xfrm>
            <a:off x="295609" y="2188358"/>
            <a:ext cx="8381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leichschenkliges Dreieck 60">
            <a:extLst>
              <a:ext uri="{FF2B5EF4-FFF2-40B4-BE49-F238E27FC236}">
                <a16:creationId xmlns:a16="http://schemas.microsoft.com/office/drawing/2014/main" id="{0F4C2FFC-4987-A334-15FD-8EE8300E0632}"/>
              </a:ext>
            </a:extLst>
          </p:cNvPr>
          <p:cNvSpPr/>
          <p:nvPr/>
        </p:nvSpPr>
        <p:spPr>
          <a:xfrm>
            <a:off x="6164158" y="316814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A768170-CCBF-D240-E879-D5DD99D191BF}"/>
              </a:ext>
            </a:extLst>
          </p:cNvPr>
          <p:cNvCxnSpPr>
            <a:stCxn id="61" idx="3"/>
            <a:endCxn id="10" idx="0"/>
          </p:cNvCxnSpPr>
          <p:nvPr/>
        </p:nvCxnSpPr>
        <p:spPr>
          <a:xfrm>
            <a:off x="6231550" y="328669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F380269-A624-99AE-F84E-FF2FD9F96619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53D9162-52F1-3B81-9BA5-8839F323B3E9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53D9D8B-66E6-1055-6427-513D43FA3267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7D2EC4A-9F18-2F7D-27D8-D1FF71D7B71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8AF9049F-22DB-616A-77C3-543231746293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A5D21E6-92D3-2F70-E17F-4D403B3A381F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281A8866-382B-9911-CB1E-DB9D30839514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>
          <a:xfrm flipH="1" flipV="1">
            <a:off x="6231550" y="374720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88C88ADD-641F-DB39-79C7-E95E36E391FB}"/>
              </a:ext>
            </a:extLst>
          </p:cNvPr>
          <p:cNvCxnSpPr>
            <a:cxnSpLocks/>
            <a:stCxn id="16" idx="0"/>
            <a:endCxn id="13" idx="2"/>
          </p:cNvCxnSpPr>
          <p:nvPr/>
        </p:nvCxnSpPr>
        <p:spPr>
          <a:xfrm flipV="1">
            <a:off x="7173139" y="374961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4CC381DC-9EBD-C2DC-D841-41AA7C290089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6695644" y="2685857"/>
            <a:ext cx="49501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D0BC1D54-1AA2-AB8A-B473-59ED7B6E9E0F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231551" y="2685857"/>
            <a:ext cx="464093" cy="25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6044CAA3-6581-B265-18B8-577F27C090C1}"/>
              </a:ext>
            </a:extLst>
          </p:cNvPr>
          <p:cNvCxnSpPr>
            <a:stCxn id="10" idx="1"/>
            <a:endCxn id="9" idx="1"/>
          </p:cNvCxnSpPr>
          <p:nvPr/>
        </p:nvCxnSpPr>
        <p:spPr>
          <a:xfrm rot="10800000" flipH="1">
            <a:off x="5802110" y="2480569"/>
            <a:ext cx="6703" cy="1069857"/>
          </a:xfrm>
          <a:prstGeom prst="bentConnector3">
            <a:avLst>
              <a:gd name="adj1" fmla="val -34104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Verbinder: gewinkelt 104">
            <a:extLst>
              <a:ext uri="{FF2B5EF4-FFF2-40B4-BE49-F238E27FC236}">
                <a16:creationId xmlns:a16="http://schemas.microsoft.com/office/drawing/2014/main" id="{BC154D22-369F-1045-5FFE-9CBB0E4FC6F5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5400000" flipH="1" flipV="1">
            <a:off x="7075343" y="323833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4F300E88-77B4-C267-43B7-A2B721E3A157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5420E221-8200-5167-1033-6B4A155839D9}"/>
              </a:ext>
            </a:extLst>
          </p:cNvPr>
          <p:cNvCxnSpPr>
            <a:cxnSpLocks/>
          </p:cNvCxnSpPr>
          <p:nvPr/>
        </p:nvCxnSpPr>
        <p:spPr>
          <a:xfrm flipH="1" flipV="1">
            <a:off x="7190657" y="5738456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DBD32DE9-F45D-0417-59C7-A2F2495FBEB7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7C50F4FF-1EA1-AEA9-8409-0D311CB3E3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39309" y="6462833"/>
            <a:ext cx="3905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6A25B3A4-D906-B816-9219-A9A49E468622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sp>
        <p:nvSpPr>
          <p:cNvPr id="115" name="Gleichschenkliges Dreieck 114">
            <a:extLst>
              <a:ext uri="{FF2B5EF4-FFF2-40B4-BE49-F238E27FC236}">
                <a16:creationId xmlns:a16="http://schemas.microsoft.com/office/drawing/2014/main" id="{5C8A8EB8-EB71-6416-57BA-2BC982C89E04}"/>
              </a:ext>
            </a:extLst>
          </p:cNvPr>
          <p:cNvSpPr/>
          <p:nvPr/>
        </p:nvSpPr>
        <p:spPr>
          <a:xfrm>
            <a:off x="8883326" y="5697769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AAEE245A-533F-962D-D591-600E48A18E32}"/>
              </a:ext>
            </a:extLst>
          </p:cNvPr>
          <p:cNvCxnSpPr>
            <a:stCxn id="115" idx="3"/>
          </p:cNvCxnSpPr>
          <p:nvPr/>
        </p:nvCxnSpPr>
        <p:spPr>
          <a:xfrm>
            <a:off x="8950718" y="5816316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1E988866-993B-7C5F-08D8-15FCCACE29BB}"/>
              </a:ext>
            </a:extLst>
          </p:cNvPr>
          <p:cNvSpPr txBox="1"/>
          <p:nvPr/>
        </p:nvSpPr>
        <p:spPr>
          <a:xfrm>
            <a:off x="9018110" y="5631650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inheritsFrom</a:t>
            </a:r>
            <a:endParaRPr lang="de-DE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1BD8443C-C72B-E40F-2A3B-3F2F0C1C6713}"/>
              </a:ext>
            </a:extLst>
          </p:cNvPr>
          <p:cNvSpPr txBox="1"/>
          <p:nvPr/>
        </p:nvSpPr>
        <p:spPr>
          <a:xfrm>
            <a:off x="592751" y="344623"/>
            <a:ext cx="7512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Temporal Pattern – </a:t>
            </a:r>
            <a:r>
              <a:rPr lang="de-DE" b="1" dirty="0" err="1"/>
              <a:t>Assumption</a:t>
            </a:r>
            <a:r>
              <a:rPr lang="de-DE" b="1" dirty="0"/>
              <a:t> DTML </a:t>
            </a:r>
            <a:r>
              <a:rPr lang="de-DE" b="1" dirty="0" err="1"/>
              <a:t>allows</a:t>
            </a:r>
            <a:r>
              <a:rPr lang="de-DE" b="1" dirty="0"/>
              <a:t> to </a:t>
            </a:r>
            <a:r>
              <a:rPr lang="de-DE" b="1" dirty="0" err="1"/>
              <a:t>model</a:t>
            </a:r>
            <a:r>
              <a:rPr lang="de-DE" b="1" dirty="0"/>
              <a:t> temporal </a:t>
            </a:r>
            <a:r>
              <a:rPr lang="de-DE" b="1" dirty="0" err="1"/>
              <a:t>elements</a:t>
            </a:r>
            <a:endParaRPr lang="de-DE" b="1" dirty="0"/>
          </a:p>
        </p:txBody>
      </p: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C133EE89-D956-C645-9B22-87B1723948ED}"/>
              </a:ext>
            </a:extLst>
          </p:cNvPr>
          <p:cNvCxnSpPr>
            <a:cxnSpLocks/>
            <a:stCxn id="13" idx="3"/>
            <a:endCxn id="9" idx="3"/>
          </p:cNvCxnSpPr>
          <p:nvPr/>
        </p:nvCxnSpPr>
        <p:spPr>
          <a:xfrm flipV="1">
            <a:off x="7541119" y="2480568"/>
            <a:ext cx="41355" cy="1071062"/>
          </a:xfrm>
          <a:prstGeom prst="bentConnector3">
            <a:avLst>
              <a:gd name="adj1" fmla="val 6527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4371394A-10A6-BA84-1859-B2C7E55156EB}"/>
              </a:ext>
            </a:extLst>
          </p:cNvPr>
          <p:cNvSpPr/>
          <p:nvPr/>
        </p:nvSpPr>
        <p:spPr>
          <a:xfrm>
            <a:off x="9525763" y="137850"/>
            <a:ext cx="858877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ED5CDC-B22B-2628-8FB6-B7FB419CD170}"/>
              </a:ext>
            </a:extLst>
          </p:cNvPr>
          <p:cNvSpPr/>
          <p:nvPr/>
        </p:nvSpPr>
        <p:spPr>
          <a:xfrm>
            <a:off x="9539165" y="926155"/>
            <a:ext cx="845475" cy="5608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AE74FC7-1C40-90C7-0CFD-EE16639C2A9E}"/>
              </a:ext>
            </a:extLst>
          </p:cNvPr>
          <p:cNvSpPr/>
          <p:nvPr/>
        </p:nvSpPr>
        <p:spPr>
          <a:xfrm>
            <a:off x="9525763" y="1682527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</p:spTree>
    <p:extLst>
      <p:ext uri="{BB962C8B-B14F-4D97-AF65-F5344CB8AC3E}">
        <p14:creationId xmlns:p14="http://schemas.microsoft.com/office/powerpoint/2010/main" val="3433232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B55671F-48FF-7250-7E53-F361E3D80550}"/>
              </a:ext>
            </a:extLst>
          </p:cNvPr>
          <p:cNvCxnSpPr>
            <a:cxnSpLocks/>
          </p:cNvCxnSpPr>
          <p:nvPr/>
        </p:nvCxnSpPr>
        <p:spPr>
          <a:xfrm>
            <a:off x="5279626" y="3641772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DF6F0482-20E5-DEB7-FD25-EC9D65D26B89}"/>
              </a:ext>
            </a:extLst>
          </p:cNvPr>
          <p:cNvCxnSpPr>
            <a:cxnSpLocks/>
          </p:cNvCxnSpPr>
          <p:nvPr/>
        </p:nvCxnSpPr>
        <p:spPr>
          <a:xfrm>
            <a:off x="5279626" y="22752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F7299508-CBFB-FD71-DF3E-4759004D2A3B}"/>
              </a:ext>
            </a:extLst>
          </p:cNvPr>
          <p:cNvSpPr/>
          <p:nvPr/>
        </p:nvSpPr>
        <p:spPr>
          <a:xfrm>
            <a:off x="7964299" y="2493101"/>
            <a:ext cx="1211158" cy="3385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SnapshotL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3FC863E-FE00-38A8-93D3-6B171DA0E86F}"/>
              </a:ext>
            </a:extLst>
          </p:cNvPr>
          <p:cNvSpPr txBox="1"/>
          <p:nvPr/>
        </p:nvSpPr>
        <p:spPr>
          <a:xfrm>
            <a:off x="2134270" y="4041079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7503940-2BE5-B4BE-ACBD-5A3FB1FA5AD1}"/>
              </a:ext>
            </a:extLst>
          </p:cNvPr>
          <p:cNvSpPr txBox="1"/>
          <p:nvPr/>
        </p:nvSpPr>
        <p:spPr>
          <a:xfrm>
            <a:off x="2134270" y="3205660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M1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314EF54-E677-51D4-899E-726A210821E5}"/>
              </a:ext>
            </a:extLst>
          </p:cNvPr>
          <p:cNvSpPr txBox="1"/>
          <p:nvPr/>
        </p:nvSpPr>
        <p:spPr>
          <a:xfrm>
            <a:off x="2134270" y="2337976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648A4F1-241C-9C16-E1B6-218CE47F7B14}"/>
              </a:ext>
            </a:extLst>
          </p:cNvPr>
          <p:cNvSpPr txBox="1"/>
          <p:nvPr/>
        </p:nvSpPr>
        <p:spPr>
          <a:xfrm>
            <a:off x="2134270" y="1641837"/>
            <a:ext cx="5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613B30-018F-3CB2-541E-D4A9E42BEEAF}"/>
              </a:ext>
            </a:extLst>
          </p:cNvPr>
          <p:cNvSpPr txBox="1"/>
          <p:nvPr/>
        </p:nvSpPr>
        <p:spPr>
          <a:xfrm>
            <a:off x="-4593" y="4036822"/>
            <a:ext cx="226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Runtime</a:t>
            </a:r>
            <a:r>
              <a:rPr lang="de-DE" dirty="0"/>
              <a:t> Model (RM)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67290CC-FC16-9919-C363-CA0D68AE654B}"/>
              </a:ext>
            </a:extLst>
          </p:cNvPr>
          <p:cNvSpPr txBox="1"/>
          <p:nvPr/>
        </p:nvSpPr>
        <p:spPr>
          <a:xfrm>
            <a:off x="105684" y="3212351"/>
            <a:ext cx="2043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 Model (DM)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B1F0FC7-49ED-9336-DFE1-1815C24A2297}"/>
              </a:ext>
            </a:extLst>
          </p:cNvPr>
          <p:cNvSpPr txBox="1"/>
          <p:nvPr/>
        </p:nvSpPr>
        <p:spPr>
          <a:xfrm>
            <a:off x="41356" y="1628667"/>
            <a:ext cx="22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Meta-Language (ML)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FA394AE-F0C8-C1CD-0881-3508E35B5F35}"/>
              </a:ext>
            </a:extLst>
          </p:cNvPr>
          <p:cNvSpPr txBox="1"/>
          <p:nvPr/>
        </p:nvSpPr>
        <p:spPr>
          <a:xfrm>
            <a:off x="624917" y="2385024"/>
            <a:ext cx="140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Language (L)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1CC283C-8C36-2C42-A39D-57C8BD81B875}"/>
              </a:ext>
            </a:extLst>
          </p:cNvPr>
          <p:cNvCxnSpPr>
            <a:cxnSpLocks/>
          </p:cNvCxnSpPr>
          <p:nvPr/>
        </p:nvCxnSpPr>
        <p:spPr>
          <a:xfrm>
            <a:off x="547567" y="3772474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81BFFF88-2754-C145-4B2A-02649D190B35}"/>
              </a:ext>
            </a:extLst>
          </p:cNvPr>
          <p:cNvCxnSpPr>
            <a:cxnSpLocks/>
          </p:cNvCxnSpPr>
          <p:nvPr/>
        </p:nvCxnSpPr>
        <p:spPr>
          <a:xfrm>
            <a:off x="547567" y="2926775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D77465B3-DB93-9738-4713-6E7A122FAF36}"/>
              </a:ext>
            </a:extLst>
          </p:cNvPr>
          <p:cNvCxnSpPr>
            <a:cxnSpLocks/>
          </p:cNvCxnSpPr>
          <p:nvPr/>
        </p:nvCxnSpPr>
        <p:spPr>
          <a:xfrm>
            <a:off x="5279626" y="1059886"/>
            <a:ext cx="0" cy="435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A74E0398-73F9-8BB6-5376-435222670478}"/>
              </a:ext>
            </a:extLst>
          </p:cNvPr>
          <p:cNvSpPr/>
          <p:nvPr/>
        </p:nvSpPr>
        <p:spPr>
          <a:xfrm>
            <a:off x="7954344" y="3656166"/>
            <a:ext cx="1221113" cy="6051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AF94EC8-CBBE-602F-FD9D-FE6C101AA5A4}"/>
              </a:ext>
            </a:extLst>
          </p:cNvPr>
          <p:cNvSpPr txBox="1"/>
          <p:nvPr/>
        </p:nvSpPr>
        <p:spPr>
          <a:xfrm>
            <a:off x="3190768" y="944302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Traditional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AF64CEA-A731-07E2-B665-947A44BAA2AD}"/>
              </a:ext>
            </a:extLst>
          </p:cNvPr>
          <p:cNvSpPr txBox="1"/>
          <p:nvPr/>
        </p:nvSpPr>
        <p:spPr>
          <a:xfrm>
            <a:off x="7062476" y="5284221"/>
            <a:ext cx="111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Legend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1C57D69-9573-F7F9-E022-4D894FA25EC1}"/>
              </a:ext>
            </a:extLst>
          </p:cNvPr>
          <p:cNvCxnSpPr>
            <a:cxnSpLocks/>
          </p:cNvCxnSpPr>
          <p:nvPr/>
        </p:nvCxnSpPr>
        <p:spPr>
          <a:xfrm flipV="1">
            <a:off x="7190659" y="5808048"/>
            <a:ext cx="37586" cy="12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57CCFF8-A38A-B7CF-E84B-B1D20601A576}"/>
              </a:ext>
            </a:extLst>
          </p:cNvPr>
          <p:cNvSpPr txBox="1"/>
          <p:nvPr/>
        </p:nvSpPr>
        <p:spPr>
          <a:xfrm>
            <a:off x="7338175" y="5697769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instanceOf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5AD592-2FC7-FCBD-5B64-B3A08FE96A51}"/>
              </a:ext>
            </a:extLst>
          </p:cNvPr>
          <p:cNvSpPr txBox="1"/>
          <p:nvPr/>
        </p:nvSpPr>
        <p:spPr>
          <a:xfrm>
            <a:off x="7338175" y="6181007"/>
            <a:ext cx="139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Association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3C2A79A-49E9-83BD-3D3A-D8EECAAEEBFB}"/>
              </a:ext>
            </a:extLst>
          </p:cNvPr>
          <p:cNvCxnSpPr>
            <a:cxnSpLocks/>
            <a:stCxn id="56" idx="0"/>
            <a:endCxn id="16" idx="2"/>
          </p:cNvCxnSpPr>
          <p:nvPr/>
        </p:nvCxnSpPr>
        <p:spPr>
          <a:xfrm flipV="1">
            <a:off x="8564901" y="2831611"/>
            <a:ext cx="4977" cy="824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Verbinder: gewinkelt 56">
            <a:extLst>
              <a:ext uri="{FF2B5EF4-FFF2-40B4-BE49-F238E27FC236}">
                <a16:creationId xmlns:a16="http://schemas.microsoft.com/office/drawing/2014/main" id="{1E377D11-3F19-C985-15D1-1689D037C7B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87678" y="6439989"/>
            <a:ext cx="595275" cy="158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169A004E-0020-6249-A4CF-EC1461B61AC0}"/>
              </a:ext>
            </a:extLst>
          </p:cNvPr>
          <p:cNvSpPr/>
          <p:nvPr/>
        </p:nvSpPr>
        <p:spPr>
          <a:xfrm>
            <a:off x="2908620" y="1530127"/>
            <a:ext cx="1773660" cy="5927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F06048-82C4-EDA0-22C1-E70FC346F8BE}"/>
              </a:ext>
            </a:extLst>
          </p:cNvPr>
          <p:cNvSpPr/>
          <p:nvPr/>
        </p:nvSpPr>
        <p:spPr>
          <a:xfrm>
            <a:off x="2908620" y="2275279"/>
            <a:ext cx="845475" cy="592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8A0414-0763-F9F5-8C66-D030C1B3D053}"/>
              </a:ext>
            </a:extLst>
          </p:cNvPr>
          <p:cNvSpPr/>
          <p:nvPr/>
        </p:nvSpPr>
        <p:spPr>
          <a:xfrm>
            <a:off x="3892710" y="2275279"/>
            <a:ext cx="845475" cy="5927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C6A679D-D334-7048-1D5A-B1B95608E326}"/>
              </a:ext>
            </a:extLst>
          </p:cNvPr>
          <p:cNvSpPr/>
          <p:nvPr/>
        </p:nvSpPr>
        <p:spPr>
          <a:xfrm>
            <a:off x="2908619" y="3093950"/>
            <a:ext cx="845475" cy="5927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aCD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D048E45-F5C3-539F-5B85-403B184D87D5}"/>
              </a:ext>
            </a:extLst>
          </p:cNvPr>
          <p:cNvSpPr/>
          <p:nvPr/>
        </p:nvSpPr>
        <p:spPr>
          <a:xfrm>
            <a:off x="3892709" y="3093950"/>
            <a:ext cx="845475" cy="592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aSM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5859441-E911-ECFF-A0BF-B3DE6533868C}"/>
              </a:ext>
            </a:extLst>
          </p:cNvPr>
          <p:cNvSpPr/>
          <p:nvPr/>
        </p:nvSpPr>
        <p:spPr>
          <a:xfrm>
            <a:off x="2908619" y="3839102"/>
            <a:ext cx="845475" cy="59275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10CA1A2-8FAD-6C3B-E007-38E0AE3C0B83}"/>
              </a:ext>
            </a:extLst>
          </p:cNvPr>
          <p:cNvSpPr/>
          <p:nvPr/>
        </p:nvSpPr>
        <p:spPr>
          <a:xfrm>
            <a:off x="3892709" y="3831444"/>
            <a:ext cx="846239" cy="59275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D29FFF6-0DA1-AF1C-BE67-1597D41ABAF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754095" y="2571655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14539E1-BD34-99A4-FD6C-1A78DA5BE371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3754094" y="3390326"/>
            <a:ext cx="138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9968E95-AF7C-5AF1-AC16-AC999E054102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3754094" y="4127820"/>
            <a:ext cx="138615" cy="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A45D33B-F761-D064-3A6E-320C3E752F4F}"/>
              </a:ext>
            </a:extLst>
          </p:cNvPr>
          <p:cNvCxnSpPr>
            <a:stCxn id="18" idx="0"/>
            <a:endCxn id="15" idx="2"/>
          </p:cNvCxnSpPr>
          <p:nvPr/>
        </p:nvCxnSpPr>
        <p:spPr>
          <a:xfrm flipV="1">
            <a:off x="3331358" y="2122879"/>
            <a:ext cx="464092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5769E2A-9AE8-FCE2-390F-856E9BB9E503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H="1" flipV="1">
            <a:off x="3795450" y="2122879"/>
            <a:ext cx="51999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07753D0-05EA-B902-2F01-A00D33BAB833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31544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C1C01337-4263-F208-6D8C-9C276069103D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3331357" y="2868031"/>
            <a:ext cx="1" cy="22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C56060FD-F25E-42CB-7741-BF53C074E313}"/>
              </a:ext>
            </a:extLst>
          </p:cNvPr>
          <p:cNvCxnSpPr>
            <a:cxnSpLocks/>
            <a:stCxn id="23" idx="0"/>
            <a:endCxn id="20" idx="2"/>
          </p:cNvCxnSpPr>
          <p:nvPr/>
        </p:nvCxnSpPr>
        <p:spPr>
          <a:xfrm flipV="1">
            <a:off x="3331357" y="3686702"/>
            <a:ext cx="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0CE4D69-BBA3-3826-6C03-F620744B6C11}"/>
              </a:ext>
            </a:extLst>
          </p:cNvPr>
          <p:cNvCxnSpPr>
            <a:cxnSpLocks/>
            <a:stCxn id="24" idx="0"/>
            <a:endCxn id="22" idx="2"/>
          </p:cNvCxnSpPr>
          <p:nvPr/>
        </p:nvCxnSpPr>
        <p:spPr>
          <a:xfrm flipH="1" flipV="1">
            <a:off x="4315447" y="3686702"/>
            <a:ext cx="382" cy="1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B46948-33D5-506A-A125-9E3A5B9C760A}"/>
              </a:ext>
            </a:extLst>
          </p:cNvPr>
          <p:cNvSpPr/>
          <p:nvPr/>
        </p:nvSpPr>
        <p:spPr>
          <a:xfrm>
            <a:off x="6788488" y="3695979"/>
            <a:ext cx="735961" cy="49462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cOLC</a:t>
            </a:r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C57E1AE-1396-55C9-4C40-E2BB5E36E553}"/>
              </a:ext>
            </a:extLst>
          </p:cNvPr>
          <p:cNvSpPr/>
          <p:nvPr/>
        </p:nvSpPr>
        <p:spPr>
          <a:xfrm>
            <a:off x="5766112" y="1805880"/>
            <a:ext cx="1773660" cy="41057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DTML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59192F1B-B2DC-C0B3-8997-8E4FD368A9E8}"/>
              </a:ext>
            </a:extLst>
          </p:cNvPr>
          <p:cNvSpPr/>
          <p:nvPr/>
        </p:nvSpPr>
        <p:spPr>
          <a:xfrm>
            <a:off x="5785441" y="3120056"/>
            <a:ext cx="858878" cy="3935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aCD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3B8E796-6869-A92A-9353-49D833F0B8ED}"/>
              </a:ext>
            </a:extLst>
          </p:cNvPr>
          <p:cNvSpPr/>
          <p:nvPr/>
        </p:nvSpPr>
        <p:spPr>
          <a:xfrm>
            <a:off x="6788488" y="2706812"/>
            <a:ext cx="770997" cy="200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SML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984280A4-3503-A7F5-466A-6660350F4320}"/>
              </a:ext>
            </a:extLst>
          </p:cNvPr>
          <p:cNvSpPr/>
          <p:nvPr/>
        </p:nvSpPr>
        <p:spPr>
          <a:xfrm>
            <a:off x="5792143" y="2706812"/>
            <a:ext cx="845475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CDL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982EED-77E6-CDF5-DC4C-A59131FE8D7C}"/>
              </a:ext>
            </a:extLst>
          </p:cNvPr>
          <p:cNvSpPr/>
          <p:nvPr/>
        </p:nvSpPr>
        <p:spPr>
          <a:xfrm>
            <a:off x="6788488" y="3120056"/>
            <a:ext cx="735961" cy="3959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dk1"/>
                </a:solidFill>
              </a:rPr>
              <a:t>aSM</a:t>
            </a:r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BCCCE43-4061-00D5-7B0E-B4FCB59CF5E4}"/>
              </a:ext>
            </a:extLst>
          </p:cNvPr>
          <p:cNvSpPr/>
          <p:nvPr/>
        </p:nvSpPr>
        <p:spPr>
          <a:xfrm>
            <a:off x="5792144" y="3711096"/>
            <a:ext cx="845475" cy="503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</a:t>
            </a:r>
          </a:p>
        </p:txBody>
      </p: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F2DEDABE-F052-3BF3-2DB3-BAD2186799EC}"/>
              </a:ext>
            </a:extLst>
          </p:cNvPr>
          <p:cNvCxnSpPr>
            <a:cxnSpLocks/>
            <a:stCxn id="42" idx="3"/>
            <a:endCxn id="41" idx="1"/>
          </p:cNvCxnSpPr>
          <p:nvPr/>
        </p:nvCxnSpPr>
        <p:spPr>
          <a:xfrm flipV="1">
            <a:off x="6637618" y="2806879"/>
            <a:ext cx="150870" cy="7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63A428C8-F046-AE74-CA41-2D652778C11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6644319" y="3316835"/>
            <a:ext cx="144169" cy="12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winkelt 68">
            <a:extLst>
              <a:ext uri="{FF2B5EF4-FFF2-40B4-BE49-F238E27FC236}">
                <a16:creationId xmlns:a16="http://schemas.microsoft.com/office/drawing/2014/main" id="{6617F20E-0355-7D5C-2E94-B45B382E606E}"/>
              </a:ext>
            </a:extLst>
          </p:cNvPr>
          <p:cNvCxnSpPr>
            <a:cxnSpLocks/>
            <a:stCxn id="44" idx="3"/>
            <a:endCxn id="8" idx="1"/>
          </p:cNvCxnSpPr>
          <p:nvPr/>
        </p:nvCxnSpPr>
        <p:spPr>
          <a:xfrm flipV="1">
            <a:off x="6637619" y="3943291"/>
            <a:ext cx="150869" cy="19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leichschenkliges Dreieck 69">
            <a:extLst>
              <a:ext uri="{FF2B5EF4-FFF2-40B4-BE49-F238E27FC236}">
                <a16:creationId xmlns:a16="http://schemas.microsoft.com/office/drawing/2014/main" id="{F0390E0C-C1BB-41E8-61F9-E7210BFB86C0}"/>
              </a:ext>
            </a:extLst>
          </p:cNvPr>
          <p:cNvSpPr/>
          <p:nvPr/>
        </p:nvSpPr>
        <p:spPr>
          <a:xfrm>
            <a:off x="6147488" y="2934557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AFA7ED6E-2144-AD27-F0AD-80BE9044DB63}"/>
              </a:ext>
            </a:extLst>
          </p:cNvPr>
          <p:cNvCxnSpPr>
            <a:stCxn id="70" idx="3"/>
            <a:endCxn id="40" idx="0"/>
          </p:cNvCxnSpPr>
          <p:nvPr/>
        </p:nvCxnSpPr>
        <p:spPr>
          <a:xfrm>
            <a:off x="6214880" y="3053104"/>
            <a:ext cx="0" cy="6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13A22AA-0052-6C6E-9ACE-A20D6A98479B}"/>
              </a:ext>
            </a:extLst>
          </p:cNvPr>
          <p:cNvCxnSpPr>
            <a:cxnSpLocks/>
            <a:stCxn id="44" idx="0"/>
            <a:endCxn id="40" idx="2"/>
          </p:cNvCxnSpPr>
          <p:nvPr/>
        </p:nvCxnSpPr>
        <p:spPr>
          <a:xfrm flipH="1" flipV="1">
            <a:off x="6214880" y="3513614"/>
            <a:ext cx="2" cy="19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B9E6400C-6A69-9D8D-A6D6-711BFDFF6A7F}"/>
              </a:ext>
            </a:extLst>
          </p:cNvPr>
          <p:cNvCxnSpPr>
            <a:cxnSpLocks/>
            <a:stCxn id="8" idx="0"/>
            <a:endCxn id="43" idx="2"/>
          </p:cNvCxnSpPr>
          <p:nvPr/>
        </p:nvCxnSpPr>
        <p:spPr>
          <a:xfrm flipV="1">
            <a:off x="7156469" y="3516023"/>
            <a:ext cx="0" cy="17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E82E40F0-B672-73DF-29CD-57D8C9AEC98F}"/>
              </a:ext>
            </a:extLst>
          </p:cNvPr>
          <p:cNvCxnSpPr>
            <a:cxnSpLocks/>
            <a:stCxn id="80" idx="0"/>
            <a:endCxn id="39" idx="2"/>
          </p:cNvCxnSpPr>
          <p:nvPr/>
        </p:nvCxnSpPr>
        <p:spPr>
          <a:xfrm flipH="1" flipV="1">
            <a:off x="6652942" y="2216458"/>
            <a:ext cx="33010" cy="10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5316FC1B-713C-F795-5A0F-DC73A52C7EC4}"/>
              </a:ext>
            </a:extLst>
          </p:cNvPr>
          <p:cNvCxnSpPr>
            <a:stCxn id="40" idx="1"/>
            <a:endCxn id="39" idx="1"/>
          </p:cNvCxnSpPr>
          <p:nvPr/>
        </p:nvCxnSpPr>
        <p:spPr>
          <a:xfrm rot="10800000">
            <a:off x="5766113" y="2011169"/>
            <a:ext cx="19329" cy="1305666"/>
          </a:xfrm>
          <a:prstGeom prst="bentConnector3">
            <a:avLst>
              <a:gd name="adj1" fmla="val 12826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BDB26176-CCE7-4FCE-F95A-BAC0D306A008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>
          <a:xfrm rot="5400000" flipH="1" flipV="1">
            <a:off x="7058673" y="3004742"/>
            <a:ext cx="213110" cy="17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74DE7527-1E24-B3CD-09DD-9CC3DDC0F13C}"/>
              </a:ext>
            </a:extLst>
          </p:cNvPr>
          <p:cNvCxnSpPr>
            <a:cxnSpLocks/>
            <a:stCxn id="43" idx="3"/>
            <a:endCxn id="39" idx="3"/>
          </p:cNvCxnSpPr>
          <p:nvPr/>
        </p:nvCxnSpPr>
        <p:spPr>
          <a:xfrm flipV="1">
            <a:off x="7524449" y="2011169"/>
            <a:ext cx="15323" cy="1306871"/>
          </a:xfrm>
          <a:prstGeom prst="bentConnector3">
            <a:avLst>
              <a:gd name="adj1" fmla="val 16984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675112D8-89EE-7E2D-AB33-E36685A3ED2A}"/>
              </a:ext>
            </a:extLst>
          </p:cNvPr>
          <p:cNvSpPr/>
          <p:nvPr/>
        </p:nvSpPr>
        <p:spPr>
          <a:xfrm>
            <a:off x="5709937" y="2324713"/>
            <a:ext cx="1952030" cy="21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i="1" dirty="0" err="1"/>
              <a:t>SnapshotElements</a:t>
            </a:r>
            <a:endParaRPr lang="de-DE" i="1" dirty="0"/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EBE8D592-DF55-699E-06BB-B7BCE834E5DD}"/>
              </a:ext>
            </a:extLst>
          </p:cNvPr>
          <p:cNvCxnSpPr>
            <a:cxnSpLocks/>
            <a:stCxn id="41" idx="3"/>
            <a:endCxn id="39" idx="3"/>
          </p:cNvCxnSpPr>
          <p:nvPr/>
        </p:nvCxnSpPr>
        <p:spPr>
          <a:xfrm flipH="1" flipV="1">
            <a:off x="7539772" y="2011169"/>
            <a:ext cx="19713" cy="795710"/>
          </a:xfrm>
          <a:prstGeom prst="bentConnector3">
            <a:avLst>
              <a:gd name="adj1" fmla="val -1159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47707007-B26E-EB02-BE6B-4B95C2B0C5FE}"/>
              </a:ext>
            </a:extLst>
          </p:cNvPr>
          <p:cNvCxnSpPr>
            <a:cxnSpLocks/>
            <a:stCxn id="42" idx="1"/>
            <a:endCxn id="39" idx="1"/>
          </p:cNvCxnSpPr>
          <p:nvPr/>
        </p:nvCxnSpPr>
        <p:spPr>
          <a:xfrm rot="10800000">
            <a:off x="5766113" y="2011169"/>
            <a:ext cx="26031" cy="803524"/>
          </a:xfrm>
          <a:prstGeom prst="bentConnector3">
            <a:avLst>
              <a:gd name="adj1" fmla="val 9781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CA9AE5F5-0C5C-D3FD-F915-FA54559F9823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532110" y="2208671"/>
            <a:ext cx="1037768" cy="28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Gleichschenkliges Dreieck 100">
            <a:extLst>
              <a:ext uri="{FF2B5EF4-FFF2-40B4-BE49-F238E27FC236}">
                <a16:creationId xmlns:a16="http://schemas.microsoft.com/office/drawing/2014/main" id="{01B530A8-7CF6-92DB-C1AF-E04CD57D8062}"/>
              </a:ext>
            </a:extLst>
          </p:cNvPr>
          <p:cNvSpPr/>
          <p:nvPr/>
        </p:nvSpPr>
        <p:spPr>
          <a:xfrm>
            <a:off x="6652942" y="2537970"/>
            <a:ext cx="134784" cy="118547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B2BF9011-D6F6-2B71-F99A-0567998ABCC8}"/>
              </a:ext>
            </a:extLst>
          </p:cNvPr>
          <p:cNvCxnSpPr>
            <a:cxnSpLocks/>
            <a:stCxn id="101" idx="3"/>
            <a:endCxn id="42" idx="0"/>
          </p:cNvCxnSpPr>
          <p:nvPr/>
        </p:nvCxnSpPr>
        <p:spPr>
          <a:xfrm flipH="1">
            <a:off x="6214881" y="2656517"/>
            <a:ext cx="5054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D5B22428-10F4-2E0E-A29B-F629B5EB5FDD}"/>
              </a:ext>
            </a:extLst>
          </p:cNvPr>
          <p:cNvCxnSpPr>
            <a:cxnSpLocks/>
            <a:stCxn id="101" idx="3"/>
            <a:endCxn id="41" idx="0"/>
          </p:cNvCxnSpPr>
          <p:nvPr/>
        </p:nvCxnSpPr>
        <p:spPr>
          <a:xfrm>
            <a:off x="6720334" y="2656517"/>
            <a:ext cx="453653" cy="5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A9B4B122-F16C-5DE5-62D8-C815EFD0DA6C}"/>
              </a:ext>
            </a:extLst>
          </p:cNvPr>
          <p:cNvCxnSpPr>
            <a:cxnSpLocks/>
            <a:stCxn id="16" idx="1"/>
            <a:endCxn id="80" idx="3"/>
          </p:cNvCxnSpPr>
          <p:nvPr/>
        </p:nvCxnSpPr>
        <p:spPr>
          <a:xfrm rot="10800000">
            <a:off x="7661967" y="2432594"/>
            <a:ext cx="302332" cy="229762"/>
          </a:xfrm>
          <a:prstGeom prst="bentConnector3">
            <a:avLst>
              <a:gd name="adj1" fmla="val 324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feld 114">
            <a:extLst>
              <a:ext uri="{FF2B5EF4-FFF2-40B4-BE49-F238E27FC236}">
                <a16:creationId xmlns:a16="http://schemas.microsoft.com/office/drawing/2014/main" id="{8FD11181-A83F-8247-EE83-77D574BEE8E5}"/>
              </a:ext>
            </a:extLst>
          </p:cNvPr>
          <p:cNvSpPr txBox="1"/>
          <p:nvPr/>
        </p:nvSpPr>
        <p:spPr>
          <a:xfrm>
            <a:off x="9318592" y="1836343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L/ML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617F23A7-3F74-F814-20E8-394B61D677A7}"/>
              </a:ext>
            </a:extLst>
          </p:cNvPr>
          <p:cNvSpPr txBox="1"/>
          <p:nvPr/>
        </p:nvSpPr>
        <p:spPr>
          <a:xfrm>
            <a:off x="9409611" y="298986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DM/L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FFDB9BD-64EB-E31F-A44C-04A075A1E907}"/>
              </a:ext>
            </a:extLst>
          </p:cNvPr>
          <p:cNvSpPr txBox="1"/>
          <p:nvPr/>
        </p:nvSpPr>
        <p:spPr>
          <a:xfrm>
            <a:off x="9575500" y="3778196"/>
            <a:ext cx="157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RM</a:t>
            </a:r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1080DA9-A81F-0A8B-04E5-8F1941439CA2}"/>
              </a:ext>
            </a:extLst>
          </p:cNvPr>
          <p:cNvCxnSpPr>
            <a:cxnSpLocks/>
          </p:cNvCxnSpPr>
          <p:nvPr/>
        </p:nvCxnSpPr>
        <p:spPr>
          <a:xfrm>
            <a:off x="536416" y="2199079"/>
            <a:ext cx="4732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537D06D-5604-E2FD-9795-4E5D59D56F2C}"/>
              </a:ext>
            </a:extLst>
          </p:cNvPr>
          <p:cNvSpPr txBox="1"/>
          <p:nvPr/>
        </p:nvSpPr>
        <p:spPr>
          <a:xfrm>
            <a:off x="5911616" y="944536"/>
            <a:ext cx="177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Closed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6776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4695252" y="600625"/>
            <a:ext cx="1296000" cy="36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EClass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7646352" y="1670403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9831610" y="1669094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Transition</a:t>
            </a:r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 flipV="1">
            <a:off x="8942352" y="1853759"/>
            <a:ext cx="889258" cy="1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>
            <a:cxnSpLocks/>
          </p:cNvCxnSpPr>
          <p:nvPr/>
        </p:nvCxnSpPr>
        <p:spPr>
          <a:xfrm>
            <a:off x="1867829" y="1134338"/>
            <a:ext cx="958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1867829" y="3099147"/>
            <a:ext cx="9581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9831611" y="2021523"/>
            <a:ext cx="1296000" cy="465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fires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7646353" y="2034616"/>
            <a:ext cx="1296000" cy="6316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name</a:t>
            </a:r>
            <a:r>
              <a:rPr lang="de-DE" sz="1400" dirty="0">
                <a:solidFill>
                  <a:schemeClr val="tx1"/>
                </a:solidFill>
              </a:rPr>
              <a:t>: String</a:t>
            </a:r>
          </a:p>
          <a:p>
            <a:r>
              <a:rPr lang="de-DE" sz="1400" dirty="0" err="1">
                <a:solidFill>
                  <a:schemeClr val="tx1"/>
                </a:solidFill>
              </a:rPr>
              <a:t>isActive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  <a:p>
            <a:r>
              <a:rPr lang="de-DE" sz="1400" dirty="0" err="1">
                <a:solidFill>
                  <a:schemeClr val="tx1"/>
                </a:solidFill>
              </a:rPr>
              <a:t>isStart</a:t>
            </a:r>
            <a:r>
              <a:rPr lang="de-DE" sz="1400" dirty="0">
                <a:solidFill>
                  <a:schemeClr val="tx1"/>
                </a:solidFill>
              </a:rPr>
              <a:t>: </a:t>
            </a:r>
            <a:r>
              <a:rPr lang="de-DE" sz="1400" dirty="0" err="1">
                <a:solidFill>
                  <a:schemeClr val="tx1"/>
                </a:solidFill>
              </a:rPr>
              <a:t>Bool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2520617" y="1672520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Class</a:t>
            </a:r>
          </a:p>
        </p:txBody>
      </p: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37348BB-62C2-999F-7CED-5BBAE99D41FF}"/>
              </a:ext>
            </a:extLst>
          </p:cNvPr>
          <p:cNvCxnSpPr>
            <a:cxnSpLocks/>
            <a:stCxn id="6" idx="1"/>
            <a:endCxn id="23" idx="3"/>
          </p:cNvCxnSpPr>
          <p:nvPr/>
        </p:nvCxnSpPr>
        <p:spPr>
          <a:xfrm rot="10800000" flipV="1">
            <a:off x="5638414" y="1855069"/>
            <a:ext cx="2007938" cy="39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7F1E92E-DBAA-4BB7-6320-46E595C4D263}"/>
              </a:ext>
            </a:extLst>
          </p:cNvPr>
          <p:cNvSpPr/>
          <p:nvPr/>
        </p:nvSpPr>
        <p:spPr>
          <a:xfrm>
            <a:off x="6322201" y="3199391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processing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A92A9F0B-D59B-FDE8-9BDB-3E259DABF82F}"/>
              </a:ext>
            </a:extLst>
          </p:cNvPr>
          <p:cNvCxnSpPr>
            <a:cxnSpLocks/>
            <a:stCxn id="61" idx="1"/>
            <a:endCxn id="45" idx="3"/>
          </p:cNvCxnSpPr>
          <p:nvPr/>
        </p:nvCxnSpPr>
        <p:spPr>
          <a:xfrm rot="10800000" flipV="1">
            <a:off x="5800201" y="3384056"/>
            <a:ext cx="522000" cy="2558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BB2316A6-7783-4F56-7747-1F6FD76702D5}"/>
              </a:ext>
            </a:extLst>
          </p:cNvPr>
          <p:cNvSpPr/>
          <p:nvPr/>
        </p:nvSpPr>
        <p:spPr>
          <a:xfrm>
            <a:off x="1867829" y="3449667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Robot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7E2454-62A1-64A4-9790-A20CDE5100C3}"/>
              </a:ext>
            </a:extLst>
          </p:cNvPr>
          <p:cNvSpPr/>
          <p:nvPr/>
        </p:nvSpPr>
        <p:spPr>
          <a:xfrm>
            <a:off x="2947154" y="3450902"/>
            <a:ext cx="85307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6C90CA08-06B6-B95F-0C3C-A370B5DEA8DB}"/>
              </a:ext>
            </a:extLst>
          </p:cNvPr>
          <p:cNvSpPr/>
          <p:nvPr/>
        </p:nvSpPr>
        <p:spPr>
          <a:xfrm>
            <a:off x="9628225" y="3526159"/>
            <a:ext cx="1718011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processingFinished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197C83D8-02CE-385A-5317-025065A99247}"/>
              </a:ext>
            </a:extLst>
          </p:cNvPr>
          <p:cNvSpPr/>
          <p:nvPr/>
        </p:nvSpPr>
        <p:spPr>
          <a:xfrm>
            <a:off x="7629743" y="3952589"/>
            <a:ext cx="133165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processed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B00F2508-5C48-2131-7DEB-9C963AF60735}"/>
              </a:ext>
            </a:extLst>
          </p:cNvPr>
          <p:cNvCxnSpPr>
            <a:cxnSpLocks/>
            <a:stCxn id="69" idx="1"/>
            <a:endCxn id="45" idx="3"/>
          </p:cNvCxnSpPr>
          <p:nvPr/>
        </p:nvCxnSpPr>
        <p:spPr>
          <a:xfrm rot="10800000">
            <a:off x="5800201" y="3639895"/>
            <a:ext cx="1829542" cy="497361"/>
          </a:xfrm>
          <a:prstGeom prst="bentConnector3">
            <a:avLst>
              <a:gd name="adj1" fmla="val 86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4CFA4CD3-3224-8241-D92A-5EB3D45DCF23}"/>
              </a:ext>
            </a:extLst>
          </p:cNvPr>
          <p:cNvCxnSpPr>
            <a:cxnSpLocks/>
            <a:stCxn id="68" idx="1"/>
            <a:endCxn id="61" idx="3"/>
          </p:cNvCxnSpPr>
          <p:nvPr/>
        </p:nvCxnSpPr>
        <p:spPr>
          <a:xfrm rot="10800000">
            <a:off x="7653853" y="3384057"/>
            <a:ext cx="1974373" cy="360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83D1773B-E578-7727-8D9E-C0329FED307D}"/>
              </a:ext>
            </a:extLst>
          </p:cNvPr>
          <p:cNvCxnSpPr>
            <a:cxnSpLocks/>
            <a:stCxn id="68" idx="1"/>
            <a:endCxn id="69" idx="3"/>
          </p:cNvCxnSpPr>
          <p:nvPr/>
        </p:nvCxnSpPr>
        <p:spPr>
          <a:xfrm rot="10800000" flipV="1">
            <a:off x="8961395" y="3744973"/>
            <a:ext cx="666831" cy="3922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Verbinder: gewinkelt 77">
            <a:extLst>
              <a:ext uri="{FF2B5EF4-FFF2-40B4-BE49-F238E27FC236}">
                <a16:creationId xmlns:a16="http://schemas.microsoft.com/office/drawing/2014/main" id="{150230F9-1B0E-72A0-3563-D231850101A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2720904" y="3634333"/>
            <a:ext cx="226250" cy="12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364FA1D5-5304-D472-1BDC-350CE451EE8A}"/>
              </a:ext>
            </a:extLst>
          </p:cNvPr>
          <p:cNvSpPr/>
          <p:nvPr/>
        </p:nvSpPr>
        <p:spPr>
          <a:xfrm>
            <a:off x="4342414" y="1674365"/>
            <a:ext cx="12960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B97D7F35-956C-AE7C-2F84-E32AFD1B9380}"/>
              </a:ext>
            </a:extLst>
          </p:cNvPr>
          <p:cNvSpPr/>
          <p:nvPr/>
        </p:nvSpPr>
        <p:spPr>
          <a:xfrm>
            <a:off x="4175908" y="3455228"/>
            <a:ext cx="162429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ItemStateMachine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140528AA-978F-EBB3-C5CA-94BFA0EDF50B}"/>
              </a:ext>
            </a:extLst>
          </p:cNvPr>
          <p:cNvCxnSpPr>
            <a:cxnSpLocks/>
            <a:stCxn id="66" idx="3"/>
            <a:endCxn id="45" idx="1"/>
          </p:cNvCxnSpPr>
          <p:nvPr/>
        </p:nvCxnSpPr>
        <p:spPr>
          <a:xfrm>
            <a:off x="3800229" y="3635568"/>
            <a:ext cx="375679" cy="4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837B69ED-C915-BCFF-8760-FA9CDEB35936}"/>
              </a:ext>
            </a:extLst>
          </p:cNvPr>
          <p:cNvCxnSpPr>
            <a:cxnSpLocks/>
            <a:stCxn id="6" idx="0"/>
            <a:endCxn id="92" idx="2"/>
          </p:cNvCxnSpPr>
          <p:nvPr/>
        </p:nvCxnSpPr>
        <p:spPr>
          <a:xfrm rot="16200000" flipV="1">
            <a:off x="6542291" y="-81658"/>
            <a:ext cx="719145" cy="27849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E4C9059D-EF03-E970-E6EA-0D9B59E10150}"/>
              </a:ext>
            </a:extLst>
          </p:cNvPr>
          <p:cNvCxnSpPr>
            <a:cxnSpLocks/>
            <a:stCxn id="8" idx="0"/>
            <a:endCxn id="80" idx="2"/>
          </p:cNvCxnSpPr>
          <p:nvPr/>
        </p:nvCxnSpPr>
        <p:spPr>
          <a:xfrm rot="16200000" flipV="1">
            <a:off x="7802086" y="-1008430"/>
            <a:ext cx="714669" cy="4640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FFE2F03C-2385-6643-423D-412679A65654}"/>
              </a:ext>
            </a:extLst>
          </p:cNvPr>
          <p:cNvSpPr/>
          <p:nvPr/>
        </p:nvSpPr>
        <p:spPr>
          <a:xfrm>
            <a:off x="5677230" y="767144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98D40A5-8E59-F065-455A-B722EA0AF7AB}"/>
              </a:ext>
            </a:extLst>
          </p:cNvPr>
          <p:cNvSpPr/>
          <p:nvPr/>
        </p:nvSpPr>
        <p:spPr>
          <a:xfrm>
            <a:off x="4690452" y="764631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9EBF929B-21F4-B4CF-5355-45F9BE7FB5C9}"/>
              </a:ext>
            </a:extLst>
          </p:cNvPr>
          <p:cNvSpPr/>
          <p:nvPr/>
        </p:nvSpPr>
        <p:spPr>
          <a:xfrm>
            <a:off x="5016520" y="763323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9D48508B-0727-F64E-C9DB-48A4894431FD}"/>
              </a:ext>
            </a:extLst>
          </p:cNvPr>
          <p:cNvSpPr/>
          <p:nvPr/>
        </p:nvSpPr>
        <p:spPr>
          <a:xfrm>
            <a:off x="5347374" y="763977"/>
            <a:ext cx="324000" cy="187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5CDC43F2-274B-A297-BA3E-3573351DF069}"/>
              </a:ext>
            </a:extLst>
          </p:cNvPr>
          <p:cNvCxnSpPr>
            <a:cxnSpLocks/>
            <a:stCxn id="16" idx="0"/>
            <a:endCxn id="90" idx="2"/>
          </p:cNvCxnSpPr>
          <p:nvPr/>
        </p:nvCxnSpPr>
        <p:spPr>
          <a:xfrm rot="5400000" flipH="1" flipV="1">
            <a:off x="3539499" y="359568"/>
            <a:ext cx="720608" cy="19052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1D362584-16D5-F18A-5F10-3BC326FB7E94}"/>
              </a:ext>
            </a:extLst>
          </p:cNvPr>
          <p:cNvCxnSpPr>
            <a:cxnSpLocks/>
            <a:stCxn id="23" idx="0"/>
            <a:endCxn id="91" idx="2"/>
          </p:cNvCxnSpPr>
          <p:nvPr/>
        </p:nvCxnSpPr>
        <p:spPr>
          <a:xfrm rot="5400000" flipH="1" flipV="1">
            <a:off x="4722587" y="1218432"/>
            <a:ext cx="723761" cy="1881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Verbinder: gewinkelt 124">
            <a:extLst>
              <a:ext uri="{FF2B5EF4-FFF2-40B4-BE49-F238E27FC236}">
                <a16:creationId xmlns:a16="http://schemas.microsoft.com/office/drawing/2014/main" id="{19A117A5-DE8E-14F3-43AA-DC3F6562551D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rot="10800000">
            <a:off x="3373692" y="1857187"/>
            <a:ext cx="968722" cy="1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Verbinder: gewinkelt 128">
            <a:extLst>
              <a:ext uri="{FF2B5EF4-FFF2-40B4-BE49-F238E27FC236}">
                <a16:creationId xmlns:a16="http://schemas.microsoft.com/office/drawing/2014/main" id="{3F7F3EDB-E004-7097-5928-6FD5B1538010}"/>
              </a:ext>
            </a:extLst>
          </p:cNvPr>
          <p:cNvCxnSpPr>
            <a:cxnSpLocks/>
            <a:stCxn id="65" idx="0"/>
            <a:endCxn id="134" idx="2"/>
          </p:cNvCxnSpPr>
          <p:nvPr/>
        </p:nvCxnSpPr>
        <p:spPr>
          <a:xfrm rot="5400000" flipH="1" flipV="1">
            <a:off x="1814467" y="2522961"/>
            <a:ext cx="1406606" cy="446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Verbinder: gewinkelt 131">
            <a:extLst>
              <a:ext uri="{FF2B5EF4-FFF2-40B4-BE49-F238E27FC236}">
                <a16:creationId xmlns:a16="http://schemas.microsoft.com/office/drawing/2014/main" id="{B96F990F-F122-1FFC-344B-4E087CEBB2C9}"/>
              </a:ext>
            </a:extLst>
          </p:cNvPr>
          <p:cNvCxnSpPr>
            <a:cxnSpLocks/>
            <a:stCxn id="66" idx="0"/>
            <a:endCxn id="135" idx="2"/>
          </p:cNvCxnSpPr>
          <p:nvPr/>
        </p:nvCxnSpPr>
        <p:spPr>
          <a:xfrm rot="16200000" flipV="1">
            <a:off x="2553215" y="2630424"/>
            <a:ext cx="1421871" cy="219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54C1E85E-033B-DADF-B206-F454A181DFBF}"/>
              </a:ext>
            </a:extLst>
          </p:cNvPr>
          <p:cNvSpPr/>
          <p:nvPr/>
        </p:nvSpPr>
        <p:spPr>
          <a:xfrm>
            <a:off x="2523559" y="1831082"/>
            <a:ext cx="435228" cy="21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FF475AA-0D7C-5807-E044-1AC6073D4A6F}"/>
              </a:ext>
            </a:extLst>
          </p:cNvPr>
          <p:cNvSpPr/>
          <p:nvPr/>
        </p:nvSpPr>
        <p:spPr>
          <a:xfrm>
            <a:off x="2947154" y="1861563"/>
            <a:ext cx="414906" cy="167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cxnSp>
        <p:nvCxnSpPr>
          <p:cNvPr id="152" name="Verbinder: gewinkelt 151">
            <a:extLst>
              <a:ext uri="{FF2B5EF4-FFF2-40B4-BE49-F238E27FC236}">
                <a16:creationId xmlns:a16="http://schemas.microsoft.com/office/drawing/2014/main" id="{37294B51-DAAC-603F-B531-5EC1838E9385}"/>
              </a:ext>
            </a:extLst>
          </p:cNvPr>
          <p:cNvCxnSpPr>
            <a:cxnSpLocks/>
            <a:stCxn id="45" idx="0"/>
            <a:endCxn id="23" idx="2"/>
          </p:cNvCxnSpPr>
          <p:nvPr/>
        </p:nvCxnSpPr>
        <p:spPr>
          <a:xfrm rot="5400000" flipH="1" flipV="1">
            <a:off x="4283469" y="2748284"/>
            <a:ext cx="1411531" cy="23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Verbinder: gewinkelt 154">
            <a:extLst>
              <a:ext uri="{FF2B5EF4-FFF2-40B4-BE49-F238E27FC236}">
                <a16:creationId xmlns:a16="http://schemas.microsoft.com/office/drawing/2014/main" id="{E0ECF0CD-57CF-1459-96FC-B18043F189F2}"/>
              </a:ext>
            </a:extLst>
          </p:cNvPr>
          <p:cNvCxnSpPr>
            <a:cxnSpLocks/>
            <a:stCxn id="61" idx="0"/>
            <a:endCxn id="35" idx="2"/>
          </p:cNvCxnSpPr>
          <p:nvPr/>
        </p:nvCxnSpPr>
        <p:spPr>
          <a:xfrm rot="5400000" flipH="1" flipV="1">
            <a:off x="7374627" y="2279665"/>
            <a:ext cx="533127" cy="1306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Verbinder: gewinkelt 157">
            <a:extLst>
              <a:ext uri="{FF2B5EF4-FFF2-40B4-BE49-F238E27FC236}">
                <a16:creationId xmlns:a16="http://schemas.microsoft.com/office/drawing/2014/main" id="{480E2778-3182-9F27-FA3D-FAC2229054C7}"/>
              </a:ext>
            </a:extLst>
          </p:cNvPr>
          <p:cNvCxnSpPr>
            <a:cxnSpLocks/>
            <a:stCxn id="69" idx="0"/>
            <a:endCxn id="35" idx="2"/>
          </p:cNvCxnSpPr>
          <p:nvPr/>
        </p:nvCxnSpPr>
        <p:spPr>
          <a:xfrm rot="16200000" flipV="1">
            <a:off x="7651799" y="3308819"/>
            <a:ext cx="1286325" cy="1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Verbinder: gewinkelt 160">
            <a:extLst>
              <a:ext uri="{FF2B5EF4-FFF2-40B4-BE49-F238E27FC236}">
                <a16:creationId xmlns:a16="http://schemas.microsoft.com/office/drawing/2014/main" id="{7300FBF5-A05E-0D53-E2E1-C8124053F737}"/>
              </a:ext>
            </a:extLst>
          </p:cNvPr>
          <p:cNvCxnSpPr>
            <a:cxnSpLocks/>
            <a:stCxn id="68" idx="0"/>
            <a:endCxn id="31" idx="2"/>
          </p:cNvCxnSpPr>
          <p:nvPr/>
        </p:nvCxnSpPr>
        <p:spPr>
          <a:xfrm rot="16200000" flipV="1">
            <a:off x="9963616" y="3002544"/>
            <a:ext cx="1039611" cy="76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59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3976938" y="291710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</a:t>
            </a:r>
            <a:endParaRPr lang="de-DE" dirty="0"/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cxnSpLocks/>
            <a:stCxn id="10" idx="1"/>
            <a:endCxn id="46" idx="3"/>
          </p:cNvCxnSpPr>
          <p:nvPr/>
        </p:nvCxnSpPr>
        <p:spPr>
          <a:xfrm rot="10800000" flipV="1">
            <a:off x="2977332" y="3101772"/>
            <a:ext cx="999607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>
            <a:cxnSpLocks/>
          </p:cNvCxnSpPr>
          <p:nvPr/>
        </p:nvCxnSpPr>
        <p:spPr>
          <a:xfrm>
            <a:off x="176676" y="2502041"/>
            <a:ext cx="8575760" cy="4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1151558" y="1580451"/>
            <a:ext cx="112582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451607" y="3501659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9AA81B9-BA53-7102-382F-A3305FCC8DA0}"/>
              </a:ext>
            </a:extLst>
          </p:cNvPr>
          <p:cNvSpPr/>
          <p:nvPr/>
        </p:nvSpPr>
        <p:spPr>
          <a:xfrm>
            <a:off x="2124256" y="3512728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Item</a:t>
            </a: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A22B3BBD-FAE7-EE85-3A13-766B7D36DC34}"/>
              </a:ext>
            </a:extLst>
          </p:cNvPr>
          <p:cNvSpPr/>
          <p:nvPr/>
        </p:nvSpPr>
        <p:spPr>
          <a:xfrm>
            <a:off x="5972171" y="3478580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processingFinished</a:t>
            </a:r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95946825-DD72-131D-A30C-E2A43BAE078A}"/>
              </a:ext>
            </a:extLst>
          </p:cNvPr>
          <p:cNvSpPr/>
          <p:nvPr/>
        </p:nvSpPr>
        <p:spPr>
          <a:xfrm>
            <a:off x="3872985" y="379644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processed</a:t>
            </a:r>
            <a:endParaRPr lang="de-DE" dirty="0"/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CEB54D9E-5B43-B812-96DE-0FB55F55EA10}"/>
              </a:ext>
            </a:extLst>
          </p:cNvPr>
          <p:cNvCxnSpPr>
            <a:cxnSpLocks/>
            <a:stCxn id="74" idx="1"/>
            <a:endCxn id="46" idx="3"/>
          </p:cNvCxnSpPr>
          <p:nvPr/>
        </p:nvCxnSpPr>
        <p:spPr>
          <a:xfrm rot="10800000">
            <a:off x="2977331" y="3697394"/>
            <a:ext cx="895654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CF48ABD6-B2C9-9E34-FF90-03FA4E0AC4B2}"/>
              </a:ext>
            </a:extLst>
          </p:cNvPr>
          <p:cNvCxnSpPr>
            <a:cxnSpLocks/>
            <a:stCxn id="68" idx="1"/>
            <a:endCxn id="10" idx="3"/>
          </p:cNvCxnSpPr>
          <p:nvPr/>
        </p:nvCxnSpPr>
        <p:spPr>
          <a:xfrm rot="10800000">
            <a:off x="5308589" y="3101772"/>
            <a:ext cx="663582" cy="595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E0B21FE2-D2F8-1B35-71D3-F5A9742F0DB8}"/>
              </a:ext>
            </a:extLst>
          </p:cNvPr>
          <p:cNvCxnSpPr>
            <a:cxnSpLocks/>
            <a:stCxn id="68" idx="1"/>
            <a:endCxn id="74" idx="3"/>
          </p:cNvCxnSpPr>
          <p:nvPr/>
        </p:nvCxnSpPr>
        <p:spPr>
          <a:xfrm rot="10800000" flipV="1">
            <a:off x="5204637" y="3697394"/>
            <a:ext cx="767535" cy="283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6CF5EF21-886C-050E-7CA6-09EC909BC9BA}"/>
              </a:ext>
            </a:extLst>
          </p:cNvPr>
          <p:cNvSpPr/>
          <p:nvPr/>
        </p:nvSpPr>
        <p:spPr>
          <a:xfrm>
            <a:off x="1877831" y="5279293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i1:Item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B6041828-58EB-8D08-7A3F-B0BDC788B558}"/>
              </a:ext>
            </a:extLst>
          </p:cNvPr>
          <p:cNvSpPr/>
          <p:nvPr/>
        </p:nvSpPr>
        <p:spPr>
          <a:xfrm>
            <a:off x="1911119" y="6307989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i2:Item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FBFE16B9-18CE-FC89-2608-1CBD5A92F9B6}"/>
              </a:ext>
            </a:extLst>
          </p:cNvPr>
          <p:cNvSpPr/>
          <p:nvPr/>
        </p:nvSpPr>
        <p:spPr>
          <a:xfrm>
            <a:off x="3976938" y="5243987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pg1:processing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4ABAE50F-B330-4D15-ACF0-C8A5CCF1175D}"/>
              </a:ext>
            </a:extLst>
          </p:cNvPr>
          <p:cNvSpPr/>
          <p:nvPr/>
        </p:nvSpPr>
        <p:spPr>
          <a:xfrm>
            <a:off x="3933106" y="6123323"/>
            <a:ext cx="160423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pg2:processing</a:t>
            </a:r>
          </a:p>
        </p:txBody>
      </p: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E762A014-EEC8-4801-060A-D1DD3FC6F30E}"/>
              </a:ext>
            </a:extLst>
          </p:cNvPr>
          <p:cNvCxnSpPr>
            <a:cxnSpLocks/>
            <a:stCxn id="98" idx="1"/>
            <a:endCxn id="92" idx="3"/>
          </p:cNvCxnSpPr>
          <p:nvPr/>
        </p:nvCxnSpPr>
        <p:spPr>
          <a:xfrm rot="10800000" flipV="1">
            <a:off x="3115644" y="5428653"/>
            <a:ext cx="861295" cy="3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68DB9D94-0D7D-DF9B-EAFA-0B814FEF428A}"/>
              </a:ext>
            </a:extLst>
          </p:cNvPr>
          <p:cNvCxnSpPr>
            <a:cxnSpLocks/>
            <a:stCxn id="101" idx="1"/>
            <a:endCxn id="93" idx="3"/>
          </p:cNvCxnSpPr>
          <p:nvPr/>
        </p:nvCxnSpPr>
        <p:spPr>
          <a:xfrm rot="10800000" flipV="1">
            <a:off x="3148932" y="6307989"/>
            <a:ext cx="784175" cy="1846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hteck: abgerundete Ecken 118">
            <a:extLst>
              <a:ext uri="{FF2B5EF4-FFF2-40B4-BE49-F238E27FC236}">
                <a16:creationId xmlns:a16="http://schemas.microsoft.com/office/drawing/2014/main" id="{D6E73CFA-4F72-AFFA-2499-BD0021B3FC29}"/>
              </a:ext>
            </a:extLst>
          </p:cNvPr>
          <p:cNvSpPr/>
          <p:nvPr/>
        </p:nvSpPr>
        <p:spPr>
          <a:xfrm>
            <a:off x="6250535" y="5142061"/>
            <a:ext cx="2920187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t1: </a:t>
            </a:r>
            <a:r>
              <a:rPr lang="de-DE" dirty="0" err="1"/>
              <a:t>processingFinished</a:t>
            </a:r>
            <a:endParaRPr lang="de-DE" dirty="0"/>
          </a:p>
        </p:txBody>
      </p: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2F93B8DA-4FBD-A356-62CE-4543F5D8795F}"/>
              </a:ext>
            </a:extLst>
          </p:cNvPr>
          <p:cNvCxnSpPr>
            <a:cxnSpLocks/>
            <a:stCxn id="119" idx="1"/>
            <a:endCxn id="98" idx="3"/>
          </p:cNvCxnSpPr>
          <p:nvPr/>
        </p:nvCxnSpPr>
        <p:spPr>
          <a:xfrm rot="10800000" flipV="1">
            <a:off x="5581173" y="5360875"/>
            <a:ext cx="669363" cy="67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C2640FB4-D112-2F29-5AF9-324002885B2E}"/>
              </a:ext>
            </a:extLst>
          </p:cNvPr>
          <p:cNvCxnSpPr>
            <a:cxnSpLocks/>
          </p:cNvCxnSpPr>
          <p:nvPr/>
        </p:nvCxnSpPr>
        <p:spPr>
          <a:xfrm flipV="1">
            <a:off x="284584" y="4606176"/>
            <a:ext cx="8990045" cy="472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Verbinder: gewinkelt 138">
            <a:extLst>
              <a:ext uri="{FF2B5EF4-FFF2-40B4-BE49-F238E27FC236}">
                <a16:creationId xmlns:a16="http://schemas.microsoft.com/office/drawing/2014/main" id="{19D322CD-9A7A-4A51-67CD-15471F7A7C9E}"/>
              </a:ext>
            </a:extLst>
          </p:cNvPr>
          <p:cNvCxnSpPr>
            <a:cxnSpLocks/>
            <a:stCxn id="32" idx="3"/>
            <a:endCxn id="46" idx="1"/>
          </p:cNvCxnSpPr>
          <p:nvPr/>
        </p:nvCxnSpPr>
        <p:spPr>
          <a:xfrm>
            <a:off x="1304682" y="3686325"/>
            <a:ext cx="819574" cy="110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Verbinder: gewinkelt 141">
            <a:extLst>
              <a:ext uri="{FF2B5EF4-FFF2-40B4-BE49-F238E27FC236}">
                <a16:creationId xmlns:a16="http://schemas.microsoft.com/office/drawing/2014/main" id="{459FAD5C-FF2C-E178-32F6-BA915833C25A}"/>
              </a:ext>
            </a:extLst>
          </p:cNvPr>
          <p:cNvCxnSpPr>
            <a:cxnSpLocks/>
            <a:stCxn id="71" idx="3"/>
            <a:endCxn id="92" idx="1"/>
          </p:cNvCxnSpPr>
          <p:nvPr/>
        </p:nvCxnSpPr>
        <p:spPr>
          <a:xfrm flipV="1">
            <a:off x="1414488" y="5463959"/>
            <a:ext cx="463343" cy="6593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21A177DD-BB41-7B9C-3AD6-3B1BC1800FD2}"/>
              </a:ext>
            </a:extLst>
          </p:cNvPr>
          <p:cNvSpPr/>
          <p:nvPr/>
        </p:nvSpPr>
        <p:spPr>
          <a:xfrm>
            <a:off x="3933106" y="158769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18F7FD-A229-2BAB-6718-F13FACADA8A4}"/>
              </a:ext>
            </a:extLst>
          </p:cNvPr>
          <p:cNvSpPr/>
          <p:nvPr/>
        </p:nvSpPr>
        <p:spPr>
          <a:xfrm>
            <a:off x="6525397" y="160991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BF6DABFB-4AB5-D206-4876-6038AF75DF1D}"/>
              </a:ext>
            </a:extLst>
          </p:cNvPr>
          <p:cNvCxnSpPr>
            <a:cxnSpLocks/>
            <a:stCxn id="2" idx="1"/>
            <a:endCxn id="16" idx="3"/>
          </p:cNvCxnSpPr>
          <p:nvPr/>
        </p:nvCxnSpPr>
        <p:spPr>
          <a:xfrm rot="10800000">
            <a:off x="2277380" y="1765117"/>
            <a:ext cx="1655727" cy="7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53913E6B-9B3E-2A09-1760-C04CA94DF79C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>
            <a:off x="5264757" y="1772365"/>
            <a:ext cx="1260640" cy="222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77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4899932" y="2893395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5565758" y="2808867"/>
            <a:ext cx="1855974" cy="8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5565758" y="3262727"/>
            <a:ext cx="1855974" cy="28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597906" y="204723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1158993" y="2679910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917474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344012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770549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344012" y="4775826"/>
            <a:ext cx="238454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5565758" y="2231904"/>
            <a:ext cx="5032148" cy="66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294106" cy="6800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4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14746A2-2C7F-81B2-C54C-9DEC80DA7D55}"/>
              </a:ext>
            </a:extLst>
          </p:cNvPr>
          <p:cNvSpPr/>
          <p:nvPr/>
        </p:nvSpPr>
        <p:spPr>
          <a:xfrm>
            <a:off x="1956787" y="1065320"/>
            <a:ext cx="1420427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63C1C5-95CE-22BD-1D30-FC61E3EC36BA}"/>
              </a:ext>
            </a:extLst>
          </p:cNvPr>
          <p:cNvSpPr/>
          <p:nvPr/>
        </p:nvSpPr>
        <p:spPr>
          <a:xfrm>
            <a:off x="1274685" y="1910178"/>
            <a:ext cx="682102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CD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A30110F-CA08-3CBF-701F-DFB9340D952B}"/>
              </a:ext>
            </a:extLst>
          </p:cNvPr>
          <p:cNvSpPr/>
          <p:nvPr/>
        </p:nvSpPr>
        <p:spPr>
          <a:xfrm>
            <a:off x="2119544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72C51E-D1B2-5A0A-26D3-F186CB615954}"/>
              </a:ext>
            </a:extLst>
          </p:cNvPr>
          <p:cNvSpPr/>
          <p:nvPr/>
        </p:nvSpPr>
        <p:spPr>
          <a:xfrm>
            <a:off x="3036163" y="1910178"/>
            <a:ext cx="682102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SD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2A7D594-42CA-509D-FABB-0C26A0CD5A1B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V="1">
            <a:off x="1615736" y="1402672"/>
            <a:ext cx="1051265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3006432-C6A3-7878-E597-C3C339ADAEE6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2460595" y="1402672"/>
            <a:ext cx="206406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CEE9009-5AB8-4703-2C12-F866A4351655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H="1" flipV="1">
            <a:off x="2667001" y="1402672"/>
            <a:ext cx="710213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Würfel 16">
            <a:extLst>
              <a:ext uri="{FF2B5EF4-FFF2-40B4-BE49-F238E27FC236}">
                <a16:creationId xmlns:a16="http://schemas.microsoft.com/office/drawing/2014/main" id="{80D75FA3-9441-6D20-AB05-645C9F4A6980}"/>
              </a:ext>
            </a:extLst>
          </p:cNvPr>
          <p:cNvSpPr/>
          <p:nvPr/>
        </p:nvSpPr>
        <p:spPr>
          <a:xfrm>
            <a:off x="1100831" y="2772792"/>
            <a:ext cx="2617434" cy="50750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Code Generator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9F61DFF-A675-1E24-5E96-436811FE3EC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15736" y="2247530"/>
            <a:ext cx="525632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E153C07-C189-03B2-1117-3C855F6E9661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2460595" y="2247530"/>
            <a:ext cx="12391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7B67573-D2A5-A5F9-4341-0EDDE9D7AD2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022107" y="2247530"/>
            <a:ext cx="355107" cy="52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B7F15F8E-D0A8-A11C-1045-2DFBABC765A9}"/>
              </a:ext>
            </a:extLst>
          </p:cNvPr>
          <p:cNvSpPr/>
          <p:nvPr/>
        </p:nvSpPr>
        <p:spPr>
          <a:xfrm>
            <a:off x="1465371" y="3787804"/>
            <a:ext cx="1761478" cy="50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System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9118A8B-616A-5E31-F5FD-89D33B836634}"/>
              </a:ext>
            </a:extLst>
          </p:cNvPr>
          <p:cNvCxnSpPr>
            <a:cxnSpLocks/>
            <a:stCxn id="17" idx="3"/>
            <a:endCxn id="27" idx="0"/>
          </p:cNvCxnSpPr>
          <p:nvPr/>
        </p:nvCxnSpPr>
        <p:spPr>
          <a:xfrm>
            <a:off x="2346110" y="3280298"/>
            <a:ext cx="0" cy="50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A50A44E7-A72E-1F91-8599-CE5795F8844A}"/>
              </a:ext>
            </a:extLst>
          </p:cNvPr>
          <p:cNvSpPr/>
          <p:nvPr/>
        </p:nvSpPr>
        <p:spPr>
          <a:xfrm>
            <a:off x="3199660" y="3787804"/>
            <a:ext cx="341051" cy="5075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1CACA6C1-C965-D248-938F-61F687047417}"/>
              </a:ext>
            </a:extLst>
          </p:cNvPr>
          <p:cNvSpPr/>
          <p:nvPr/>
        </p:nvSpPr>
        <p:spPr>
          <a:xfrm>
            <a:off x="3602856" y="3903953"/>
            <a:ext cx="2105486" cy="27520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Würfel 34">
            <a:extLst>
              <a:ext uri="{FF2B5EF4-FFF2-40B4-BE49-F238E27FC236}">
                <a16:creationId xmlns:a16="http://schemas.microsoft.com/office/drawing/2014/main" id="{097131A7-AA25-1E8B-6E21-822376652978}"/>
              </a:ext>
            </a:extLst>
          </p:cNvPr>
          <p:cNvSpPr/>
          <p:nvPr/>
        </p:nvSpPr>
        <p:spPr>
          <a:xfrm>
            <a:off x="5770487" y="3766349"/>
            <a:ext cx="2105486" cy="507506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DS </a:t>
            </a:r>
            <a:r>
              <a:rPr lang="de-DE" dirty="0" err="1"/>
              <a:t>Platform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DC5C179-B49C-9353-EF5D-DCAD75DEC435}"/>
              </a:ext>
            </a:extLst>
          </p:cNvPr>
          <p:cNvSpPr/>
          <p:nvPr/>
        </p:nvSpPr>
        <p:spPr>
          <a:xfrm>
            <a:off x="6144825" y="2824211"/>
            <a:ext cx="1198484" cy="534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Value</a:t>
            </a:r>
          </a:p>
          <a:p>
            <a:pPr algn="ctr"/>
            <a:r>
              <a:rPr lang="de-DE" dirty="0"/>
              <a:t>View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FF7B09B-9219-2E82-736C-A9AE57BCAEEA}"/>
              </a:ext>
            </a:extLst>
          </p:cNvPr>
          <p:cNvSpPr/>
          <p:nvPr/>
        </p:nvSpPr>
        <p:spPr>
          <a:xfrm>
            <a:off x="6254315" y="2239386"/>
            <a:ext cx="979503" cy="3373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1427345-3DEA-C7E4-1496-76CA2C40F9FF}"/>
              </a:ext>
            </a:extLst>
          </p:cNvPr>
          <p:cNvSpPr/>
          <p:nvPr/>
        </p:nvSpPr>
        <p:spPr>
          <a:xfrm>
            <a:off x="7125542" y="1662704"/>
            <a:ext cx="682102" cy="337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DTDL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86BA039-4BEF-0128-914E-1CD0C3C3F2D5}"/>
              </a:ext>
            </a:extLst>
          </p:cNvPr>
          <p:cNvCxnSpPr>
            <a:cxnSpLocks/>
            <a:stCxn id="38" idx="0"/>
            <a:endCxn id="40" idx="2"/>
          </p:cNvCxnSpPr>
          <p:nvPr/>
        </p:nvCxnSpPr>
        <p:spPr>
          <a:xfrm flipV="1">
            <a:off x="6744067" y="2000056"/>
            <a:ext cx="722526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80F9489-9D71-9963-D464-4AFF0F057F7B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flipV="1">
            <a:off x="6744067" y="2576738"/>
            <a:ext cx="0" cy="24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5FC88345-B24C-0887-F746-19C2D9B4CD06}"/>
              </a:ext>
            </a:extLst>
          </p:cNvPr>
          <p:cNvSpPr/>
          <p:nvPr/>
        </p:nvSpPr>
        <p:spPr>
          <a:xfrm>
            <a:off x="7492010" y="2824210"/>
            <a:ext cx="1332394" cy="5348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Behaviour</a:t>
            </a:r>
            <a:r>
              <a:rPr lang="de-DE" dirty="0"/>
              <a:t> View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1E5C2B5-BD67-722A-644A-9A5BDCC5D4EE}"/>
              </a:ext>
            </a:extLst>
          </p:cNvPr>
          <p:cNvSpPr/>
          <p:nvPr/>
        </p:nvSpPr>
        <p:spPr>
          <a:xfrm>
            <a:off x="7526038" y="2239386"/>
            <a:ext cx="1298366" cy="337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Schema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AECADC-8973-693A-49FA-F0D000C805F2}"/>
              </a:ext>
            </a:extLst>
          </p:cNvPr>
          <p:cNvCxnSpPr>
            <a:cxnSpLocks/>
            <a:stCxn id="50" idx="0"/>
            <a:endCxn id="40" idx="2"/>
          </p:cNvCxnSpPr>
          <p:nvPr/>
        </p:nvCxnSpPr>
        <p:spPr>
          <a:xfrm flipH="1" flipV="1">
            <a:off x="7466593" y="2000056"/>
            <a:ext cx="708628" cy="23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289046E-2A1A-777B-3E16-B9F5E9FE2424}"/>
              </a:ext>
            </a:extLst>
          </p:cNvPr>
          <p:cNvCxnSpPr>
            <a:cxnSpLocks/>
            <a:stCxn id="48" idx="0"/>
            <a:endCxn id="50" idx="2"/>
          </p:cNvCxnSpPr>
          <p:nvPr/>
        </p:nvCxnSpPr>
        <p:spPr>
          <a:xfrm flipV="1">
            <a:off x="8158207" y="2576738"/>
            <a:ext cx="17014" cy="2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050E10E8-E7BC-36F0-195B-7C56509E9BDA}"/>
              </a:ext>
            </a:extLst>
          </p:cNvPr>
          <p:cNvCxnSpPr>
            <a:stCxn id="4" idx="0"/>
            <a:endCxn id="38" idx="1"/>
          </p:cNvCxnSpPr>
          <p:nvPr/>
        </p:nvCxnSpPr>
        <p:spPr>
          <a:xfrm rot="16200000" flipH="1">
            <a:off x="3686083" y="-160169"/>
            <a:ext cx="497884" cy="4638579"/>
          </a:xfrm>
          <a:prstGeom prst="curvedConnector4">
            <a:avLst>
              <a:gd name="adj1" fmla="val -45914"/>
              <a:gd name="adj2" fmla="val 536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Verbinder: gekrümmt 59">
            <a:extLst>
              <a:ext uri="{FF2B5EF4-FFF2-40B4-BE49-F238E27FC236}">
                <a16:creationId xmlns:a16="http://schemas.microsoft.com/office/drawing/2014/main" id="{486BF397-AE92-C3A6-7B5B-13766D3556B1}"/>
              </a:ext>
            </a:extLst>
          </p:cNvPr>
          <p:cNvCxnSpPr>
            <a:cxnSpLocks/>
            <a:stCxn id="6" idx="2"/>
            <a:endCxn id="50" idx="3"/>
          </p:cNvCxnSpPr>
          <p:nvPr/>
        </p:nvCxnSpPr>
        <p:spPr>
          <a:xfrm rot="16200000" flipH="1">
            <a:off x="5562233" y="-854109"/>
            <a:ext cx="160532" cy="6363809"/>
          </a:xfrm>
          <a:prstGeom prst="curvedConnector4">
            <a:avLst>
              <a:gd name="adj1" fmla="val 297704"/>
              <a:gd name="adj2" fmla="val 1035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DAD316E0-9ADB-BE36-8C68-7169822565DB}"/>
              </a:ext>
            </a:extLst>
          </p:cNvPr>
          <p:cNvCxnSpPr>
            <a:cxnSpLocks/>
            <a:stCxn id="8" idx="2"/>
            <a:endCxn id="50" idx="3"/>
          </p:cNvCxnSpPr>
          <p:nvPr/>
        </p:nvCxnSpPr>
        <p:spPr>
          <a:xfrm rot="16200000" flipH="1">
            <a:off x="6020543" y="-395799"/>
            <a:ext cx="160532" cy="5447190"/>
          </a:xfrm>
          <a:prstGeom prst="curvedConnector4">
            <a:avLst>
              <a:gd name="adj1" fmla="val 253463"/>
              <a:gd name="adj2" fmla="val 10419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Wolke 68">
            <a:extLst>
              <a:ext uri="{FF2B5EF4-FFF2-40B4-BE49-F238E27FC236}">
                <a16:creationId xmlns:a16="http://schemas.microsoft.com/office/drawing/2014/main" id="{8C980306-0280-2766-E775-E60F0FE3813E}"/>
              </a:ext>
            </a:extLst>
          </p:cNvPr>
          <p:cNvSpPr/>
          <p:nvPr/>
        </p:nvSpPr>
        <p:spPr>
          <a:xfrm>
            <a:off x="9081856" y="2247529"/>
            <a:ext cx="2832718" cy="84190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Generic</a:t>
            </a:r>
            <a:r>
              <a:rPr lang="de-DE" dirty="0"/>
              <a:t> Transformation Possible??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49CFF885-2209-A47A-FA9B-3E98EFB08BCF}"/>
              </a:ext>
            </a:extLst>
          </p:cNvPr>
          <p:cNvSpPr/>
          <p:nvPr/>
        </p:nvSpPr>
        <p:spPr>
          <a:xfrm>
            <a:off x="9260705" y="3663506"/>
            <a:ext cx="2317812" cy="6724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Level-</a:t>
            </a:r>
            <a:r>
              <a:rPr lang="de-DE" dirty="0" err="1"/>
              <a:t>flattening</a:t>
            </a:r>
            <a:r>
              <a:rPr lang="de-DE" dirty="0"/>
              <a:t> </a:t>
            </a:r>
          </a:p>
          <a:p>
            <a:pPr algn="ctr"/>
            <a:r>
              <a:rPr lang="de-DE" dirty="0"/>
              <a:t>Transformation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EA211079-6202-E263-078E-849562C2EA08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6744067" y="3359091"/>
            <a:ext cx="142601" cy="40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E393DAD-D08F-77A0-6254-AE58C241E58C}"/>
              </a:ext>
            </a:extLst>
          </p:cNvPr>
          <p:cNvCxnSpPr>
            <a:cxnSpLocks/>
            <a:stCxn id="48" idx="2"/>
            <a:endCxn id="35" idx="0"/>
          </p:cNvCxnSpPr>
          <p:nvPr/>
        </p:nvCxnSpPr>
        <p:spPr>
          <a:xfrm flipH="1">
            <a:off x="6886668" y="3359089"/>
            <a:ext cx="1271539" cy="40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feil: nach unten 76">
            <a:extLst>
              <a:ext uri="{FF2B5EF4-FFF2-40B4-BE49-F238E27FC236}">
                <a16:creationId xmlns:a16="http://schemas.microsoft.com/office/drawing/2014/main" id="{38015F4F-7B38-0C2D-F5B0-74B76C09B4B4}"/>
              </a:ext>
            </a:extLst>
          </p:cNvPr>
          <p:cNvSpPr/>
          <p:nvPr/>
        </p:nvSpPr>
        <p:spPr>
          <a:xfrm>
            <a:off x="10316223" y="3105332"/>
            <a:ext cx="363984" cy="53487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128AEFB-4451-5488-BB29-C9A73E66E285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Architecture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21EFADE4-B6A0-A3D0-55C8-74B22B386938}"/>
              </a:ext>
            </a:extLst>
          </p:cNvPr>
          <p:cNvSpPr txBox="1"/>
          <p:nvPr/>
        </p:nvSpPr>
        <p:spPr>
          <a:xfrm>
            <a:off x="10104582" y="1560945"/>
            <a:ext cx="147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 Statement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0E79C19E-C460-2D09-4F0D-879536DF0493}"/>
              </a:ext>
            </a:extLst>
          </p:cNvPr>
          <p:cNvSpPr txBox="1"/>
          <p:nvPr/>
        </p:nvSpPr>
        <p:spPr>
          <a:xfrm>
            <a:off x="9943239" y="4359285"/>
            <a:ext cx="147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712238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Snapshot-based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0222AA66-C978-ADF5-6D72-FEE86CD9A643}"/>
              </a:ext>
            </a:extLst>
          </p:cNvPr>
          <p:cNvSpPr/>
          <p:nvPr/>
        </p:nvSpPr>
        <p:spPr>
          <a:xfrm>
            <a:off x="9778334" y="5206784"/>
            <a:ext cx="133165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C9161A21-8FAA-2ACB-01AB-0D5E3273DF5C}"/>
              </a:ext>
            </a:extLst>
          </p:cNvPr>
          <p:cNvSpPr/>
          <p:nvPr/>
        </p:nvSpPr>
        <p:spPr>
          <a:xfrm>
            <a:off x="9786468" y="5807764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A8B85893-206B-CC9A-FC9A-305E78855A21}"/>
              </a:ext>
            </a:extLst>
          </p:cNvPr>
          <p:cNvSpPr/>
          <p:nvPr/>
        </p:nvSpPr>
        <p:spPr>
          <a:xfrm>
            <a:off x="9778333" y="6228745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895F5DDB-1B27-F4AD-CAED-9698ADCDB278}"/>
              </a:ext>
            </a:extLst>
          </p:cNvPr>
          <p:cNvSpPr/>
          <p:nvPr/>
        </p:nvSpPr>
        <p:spPr>
          <a:xfrm>
            <a:off x="9530911" y="4910830"/>
            <a:ext cx="1649623" cy="187624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E957150D-BDF7-FF19-D320-272085FB0CFA}"/>
              </a:ext>
            </a:extLst>
          </p:cNvPr>
          <p:cNvSpPr txBox="1"/>
          <p:nvPr/>
        </p:nvSpPr>
        <p:spPr>
          <a:xfrm>
            <a:off x="9828642" y="4822107"/>
            <a:ext cx="160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Snapshot 1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4754C056-259F-1EAD-14F7-367289188F72}"/>
              </a:ext>
            </a:extLst>
          </p:cNvPr>
          <p:cNvCxnSpPr>
            <a:cxnSpLocks/>
            <a:stCxn id="110" idx="0"/>
            <a:endCxn id="49" idx="2"/>
          </p:cNvCxnSpPr>
          <p:nvPr/>
        </p:nvCxnSpPr>
        <p:spPr>
          <a:xfrm flipH="1" flipV="1">
            <a:off x="10040644" y="3111755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36E601D5-8CA5-F7BA-AE80-AC616D5FB131}"/>
              </a:ext>
            </a:extLst>
          </p:cNvPr>
          <p:cNvSpPr/>
          <p:nvPr/>
        </p:nvSpPr>
        <p:spPr>
          <a:xfrm>
            <a:off x="9778332" y="5494985"/>
            <a:ext cx="1331651" cy="1973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endParaRPr lang="de-DE" dirty="0"/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8C241B52-74E7-71B3-1030-B58BDA6CF49B}"/>
              </a:ext>
            </a:extLst>
          </p:cNvPr>
          <p:cNvCxnSpPr>
            <a:cxnSpLocks/>
          </p:cNvCxnSpPr>
          <p:nvPr/>
        </p:nvCxnSpPr>
        <p:spPr>
          <a:xfrm flipV="1">
            <a:off x="10869967" y="2077375"/>
            <a:ext cx="354368" cy="27679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8BEF2EB8-AA5F-CA7E-A2F0-7DCB73E3A37B}"/>
              </a:ext>
            </a:extLst>
          </p:cNvPr>
          <p:cNvSpPr/>
          <p:nvPr/>
        </p:nvSpPr>
        <p:spPr>
          <a:xfrm>
            <a:off x="10873665" y="1742916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Snapshot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41D7CEB-9832-AE84-0B37-A32A8E8E2858}"/>
              </a:ext>
            </a:extLst>
          </p:cNvPr>
          <p:cNvCxnSpPr>
            <a:cxnSpLocks/>
            <a:stCxn id="112" idx="0"/>
            <a:endCxn id="51" idx="2"/>
          </p:cNvCxnSpPr>
          <p:nvPr/>
        </p:nvCxnSpPr>
        <p:spPr>
          <a:xfrm flipH="1" flipV="1">
            <a:off x="10040643" y="3631952"/>
            <a:ext cx="411651" cy="217581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110002" y="488163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7972149" y="786685"/>
            <a:ext cx="133165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7155928" y="6172606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460897" cy="139678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stCxn id="131" idx="1"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stCxn id="131" idx="1"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8FE904F-E626-CCCD-F815-F52884313B3C}"/>
              </a:ext>
            </a:extLst>
          </p:cNvPr>
          <p:cNvCxnSpPr>
            <a:cxnSpLocks/>
            <a:stCxn id="114" idx="0"/>
            <a:endCxn id="53" idx="2"/>
          </p:cNvCxnSpPr>
          <p:nvPr/>
        </p:nvCxnSpPr>
        <p:spPr>
          <a:xfrm flipH="1" flipV="1">
            <a:off x="9769874" y="4133716"/>
            <a:ext cx="403516" cy="209502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923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374818" y="2742423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374817" y="326262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374817" y="3764384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A34AFA7-676B-32F7-69C6-9A98965778BA}"/>
              </a:ext>
            </a:extLst>
          </p:cNvPr>
          <p:cNvCxnSpPr>
            <a:cxnSpLocks/>
            <a:stCxn id="49" idx="1"/>
            <a:endCxn id="45" idx="3"/>
          </p:cNvCxnSpPr>
          <p:nvPr/>
        </p:nvCxnSpPr>
        <p:spPr>
          <a:xfrm flipH="1" flipV="1">
            <a:off x="8753383" y="2808867"/>
            <a:ext cx="621435" cy="11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53383" y="2945522"/>
            <a:ext cx="621434" cy="50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621434" cy="40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7354D72A-1C0F-2659-93E9-87221F3846D5}"/>
              </a:ext>
            </a:extLst>
          </p:cNvPr>
          <p:cNvCxnSpPr>
            <a:cxnSpLocks/>
          </p:cNvCxnSpPr>
          <p:nvPr/>
        </p:nvCxnSpPr>
        <p:spPr>
          <a:xfrm flipH="1">
            <a:off x="8753383" y="3447286"/>
            <a:ext cx="621434" cy="9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9144000" y="1736493"/>
            <a:ext cx="896644" cy="100593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510D9806-9DF0-BE2E-70F4-613CFE0D5E28}"/>
              </a:ext>
            </a:extLst>
          </p:cNvPr>
          <p:cNvCxnSpPr>
            <a:cxnSpLocks/>
          </p:cNvCxnSpPr>
          <p:nvPr/>
        </p:nvCxnSpPr>
        <p:spPr>
          <a:xfrm flipH="1" flipV="1">
            <a:off x="8926496" y="1798185"/>
            <a:ext cx="843377" cy="14644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F245570B-F1F3-C9CA-4619-087FADEA99DF}"/>
              </a:ext>
            </a:extLst>
          </p:cNvPr>
          <p:cNvCxnSpPr>
            <a:cxnSpLocks/>
          </p:cNvCxnSpPr>
          <p:nvPr/>
        </p:nvCxnSpPr>
        <p:spPr>
          <a:xfrm flipH="1" flipV="1">
            <a:off x="9086296" y="1754926"/>
            <a:ext cx="577042" cy="194057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8001855" y="4659005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723357" y="6165774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8326" cy="13899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7190ACA8-C39F-BFFE-46ED-93AE8ECF5E44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340137" y="1927582"/>
            <a:ext cx="4533528" cy="10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F9D963DA-A0AC-0319-1837-9F5402CCE3B2}"/>
              </a:ext>
            </a:extLst>
          </p:cNvPr>
          <p:cNvCxnSpPr>
            <a:cxnSpLocks/>
            <a:endCxn id="41" idx="3"/>
          </p:cNvCxnSpPr>
          <p:nvPr/>
        </p:nvCxnSpPr>
        <p:spPr>
          <a:xfrm flipH="1" flipV="1">
            <a:off x="9303800" y="1551827"/>
            <a:ext cx="1569865" cy="37575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5DC02F70-F1AC-111D-7B49-BA120838F43C}"/>
              </a:ext>
            </a:extLst>
          </p:cNvPr>
          <p:cNvSpPr/>
          <p:nvPr/>
        </p:nvSpPr>
        <p:spPr>
          <a:xfrm>
            <a:off x="9033438" y="5162555"/>
            <a:ext cx="2808495" cy="4135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8894E90F-F54B-89B5-69BC-ACD4C564C619}"/>
              </a:ext>
            </a:extLst>
          </p:cNvPr>
          <p:cNvSpPr/>
          <p:nvPr/>
        </p:nvSpPr>
        <p:spPr>
          <a:xfrm>
            <a:off x="9821310" y="6004410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6242AD9-0CB3-3610-B12D-8353F223965C}"/>
              </a:ext>
            </a:extLst>
          </p:cNvPr>
          <p:cNvSpPr/>
          <p:nvPr/>
        </p:nvSpPr>
        <p:spPr>
          <a:xfrm>
            <a:off x="8753382" y="6323877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tc1:T1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55365977-8C19-CD17-21AA-76F7DF5FF6C5}"/>
              </a:ext>
            </a:extLst>
          </p:cNvPr>
          <p:cNvSpPr/>
          <p:nvPr/>
        </p:nvSpPr>
        <p:spPr>
          <a:xfrm>
            <a:off x="9033438" y="5560250"/>
            <a:ext cx="2808495" cy="2311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active</a:t>
            </a:r>
            <a:r>
              <a:rPr lang="de-DE" dirty="0"/>
              <a:t> : </a:t>
            </a:r>
            <a:r>
              <a:rPr lang="de-DE" dirty="0" err="1"/>
              <a:t>true</a:t>
            </a:r>
            <a:r>
              <a:rPr lang="de-DE" dirty="0"/>
              <a:t> + </a:t>
            </a:r>
            <a:r>
              <a:rPr lang="de-DE" dirty="0" err="1"/>
              <a:t>history</a:t>
            </a:r>
            <a:r>
              <a:rPr lang="de-DE" dirty="0"/>
              <a:t> {….}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A991F13-0E55-A061-06CF-1BEEE3E740C3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10437686" y="3111755"/>
            <a:ext cx="130760" cy="20508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A0091A49-2DB8-FCAD-D55C-71DFB3B65AC1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10363201" y="3631952"/>
            <a:ext cx="123935" cy="23724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D26A3D8-5AEE-FAA9-E246-501C5C729134}"/>
              </a:ext>
            </a:extLst>
          </p:cNvPr>
          <p:cNvCxnSpPr>
            <a:cxnSpLocks/>
            <a:stCxn id="57" idx="0"/>
            <a:endCxn id="53" idx="2"/>
          </p:cNvCxnSpPr>
          <p:nvPr/>
        </p:nvCxnSpPr>
        <p:spPr>
          <a:xfrm flipV="1">
            <a:off x="9148439" y="4133716"/>
            <a:ext cx="621435" cy="219016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D2E4E92-3D06-5F44-6D22-92D2509EFDA0}"/>
              </a:ext>
            </a:extLst>
          </p:cNvPr>
          <p:cNvSpPr txBox="1"/>
          <p:nvPr/>
        </p:nvSpPr>
        <p:spPr>
          <a:xfrm>
            <a:off x="146071" y="189135"/>
            <a:ext cx="373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Pattern 1: Temporal-based </a:t>
            </a:r>
          </a:p>
        </p:txBody>
      </p:sp>
    </p:spTree>
    <p:extLst>
      <p:ext uri="{BB962C8B-B14F-4D97-AF65-F5344CB8AC3E}">
        <p14:creationId xmlns:p14="http://schemas.microsoft.com/office/powerpoint/2010/main" val="3435670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7F7A7CAD-BB76-3E74-BE78-B2AE5F7FE8C0}"/>
              </a:ext>
            </a:extLst>
          </p:cNvPr>
          <p:cNvSpPr txBox="1"/>
          <p:nvPr/>
        </p:nvSpPr>
        <p:spPr>
          <a:xfrm>
            <a:off x="594804" y="275208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Example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E139A99-25A6-24F4-32CD-0366A6514D3D}"/>
              </a:ext>
            </a:extLst>
          </p:cNvPr>
          <p:cNvSpPr/>
          <p:nvPr/>
        </p:nvSpPr>
        <p:spPr>
          <a:xfrm>
            <a:off x="2006353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5A99BE-C8EC-C46A-2768-90A20B5E4395}"/>
              </a:ext>
            </a:extLst>
          </p:cNvPr>
          <p:cNvSpPr/>
          <p:nvPr/>
        </p:nvSpPr>
        <p:spPr>
          <a:xfrm>
            <a:off x="967663" y="22029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3C46671-6C6B-3A70-6E29-42BDBD96E355}"/>
              </a:ext>
            </a:extLst>
          </p:cNvPr>
          <p:cNvSpPr/>
          <p:nvPr/>
        </p:nvSpPr>
        <p:spPr>
          <a:xfrm>
            <a:off x="3055398" y="2221181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EE130DF-4F04-8B93-A353-0E4765F9C33E}"/>
              </a:ext>
            </a:extLst>
          </p:cNvPr>
          <p:cNvSpPr/>
          <p:nvPr/>
        </p:nvSpPr>
        <p:spPr>
          <a:xfrm>
            <a:off x="1162973" y="373516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62DDAF-9013-FDBF-7BBF-7FD309104A7C}"/>
              </a:ext>
            </a:extLst>
          </p:cNvPr>
          <p:cNvSpPr/>
          <p:nvPr/>
        </p:nvSpPr>
        <p:spPr>
          <a:xfrm>
            <a:off x="1162972" y="425535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EE93278-450F-A915-3159-F9406F269D80}"/>
              </a:ext>
            </a:extLst>
          </p:cNvPr>
          <p:cNvSpPr/>
          <p:nvPr/>
        </p:nvSpPr>
        <p:spPr>
          <a:xfrm>
            <a:off x="2922233" y="3919828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71F6DA6-80B0-E314-BBAB-F7D88832C578}"/>
              </a:ext>
            </a:extLst>
          </p:cNvPr>
          <p:cNvCxnSpPr>
            <a:stCxn id="14" idx="0"/>
            <a:endCxn id="10" idx="0"/>
          </p:cNvCxnSpPr>
          <p:nvPr/>
        </p:nvCxnSpPr>
        <p:spPr>
          <a:xfrm rot="16200000" flipV="1">
            <a:off x="2616096" y="2947865"/>
            <a:ext cx="184666" cy="1759260"/>
          </a:xfrm>
          <a:prstGeom prst="bentConnector3">
            <a:avLst>
              <a:gd name="adj1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0E24A39A-7BD0-CF82-B1B9-0E96EB0DB0F0}"/>
              </a:ext>
            </a:extLst>
          </p:cNvPr>
          <p:cNvCxnSpPr>
            <a:cxnSpLocks/>
            <a:stCxn id="14" idx="2"/>
            <a:endCxn id="12" idx="2"/>
          </p:cNvCxnSpPr>
          <p:nvPr/>
        </p:nvCxnSpPr>
        <p:spPr>
          <a:xfrm rot="5400000">
            <a:off x="2540664" y="3577295"/>
            <a:ext cx="335531" cy="1759261"/>
          </a:xfrm>
          <a:prstGeom prst="bentConnector3">
            <a:avLst>
              <a:gd name="adj1" fmla="val 168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AFEBD1D4-5A98-0645-7FBF-C18FBDA9D400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2299314" y="2387647"/>
            <a:ext cx="756084" cy="1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DDEF2E1-41C4-CC6B-5C9E-B5BA171B3A01}"/>
              </a:ext>
            </a:extLst>
          </p:cNvPr>
          <p:cNvCxnSpPr/>
          <p:nvPr/>
        </p:nvCxnSpPr>
        <p:spPr>
          <a:xfrm>
            <a:off x="328474" y="1921158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5787E0B7-D851-8835-758F-35B3386B0F31}"/>
              </a:ext>
            </a:extLst>
          </p:cNvPr>
          <p:cNvCxnSpPr/>
          <p:nvPr/>
        </p:nvCxnSpPr>
        <p:spPr>
          <a:xfrm>
            <a:off x="328474" y="3147756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3648EB6-F836-6670-CA88-25EDC1D20E03}"/>
              </a:ext>
            </a:extLst>
          </p:cNvPr>
          <p:cNvSpPr/>
          <p:nvPr/>
        </p:nvSpPr>
        <p:spPr>
          <a:xfrm>
            <a:off x="3055398" y="2573610"/>
            <a:ext cx="1331651" cy="119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F2BFC47-6E85-6D52-A4F2-5C810B73DB24}"/>
              </a:ext>
            </a:extLst>
          </p:cNvPr>
          <p:cNvSpPr/>
          <p:nvPr/>
        </p:nvSpPr>
        <p:spPr>
          <a:xfrm>
            <a:off x="3055397" y="2698466"/>
            <a:ext cx="1331651" cy="261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fire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F3C4CD7-CF31-A185-523F-8230DA7718AF}"/>
              </a:ext>
            </a:extLst>
          </p:cNvPr>
          <p:cNvSpPr/>
          <p:nvPr/>
        </p:nvSpPr>
        <p:spPr>
          <a:xfrm>
            <a:off x="967664" y="2585395"/>
            <a:ext cx="1331651" cy="197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active</a:t>
            </a:r>
            <a:r>
              <a:rPr lang="de-DE" baseline="30000" dirty="0"/>
              <a:t>2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AE0F9F8-817B-E486-E7B8-ED019910C0C2}"/>
              </a:ext>
            </a:extLst>
          </p:cNvPr>
          <p:cNvSpPr/>
          <p:nvPr/>
        </p:nvSpPr>
        <p:spPr>
          <a:xfrm>
            <a:off x="967663" y="2782761"/>
            <a:ext cx="1331651" cy="245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entry</a:t>
            </a:r>
            <a:r>
              <a:rPr lang="de-DE" dirty="0"/>
              <a:t>()</a:t>
            </a:r>
            <a:r>
              <a:rPr lang="de-DE" baseline="30000" dirty="0"/>
              <a:t>2</a:t>
            </a:r>
            <a:endParaRPr lang="de-DE" dirty="0"/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B6F3B66-D2DD-3447-3B8C-D489A0EFC29F}"/>
              </a:ext>
            </a:extLst>
          </p:cNvPr>
          <p:cNvCxnSpPr/>
          <p:nvPr/>
        </p:nvCxnSpPr>
        <p:spPr>
          <a:xfrm>
            <a:off x="5468645" y="644540"/>
            <a:ext cx="0" cy="5708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C64B908-67A1-72E2-3947-8E6A3569A59A}"/>
              </a:ext>
            </a:extLst>
          </p:cNvPr>
          <p:cNvSpPr/>
          <p:nvPr/>
        </p:nvSpPr>
        <p:spPr>
          <a:xfrm>
            <a:off x="7972149" y="136716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highlight>
                  <a:srgbClr val="0000FF"/>
                </a:highlight>
              </a:rPr>
              <a:t>Entity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5D34EFB-1405-FB26-19AE-711390CC40E8}"/>
              </a:ext>
            </a:extLst>
          </p:cNvPr>
          <p:cNvSpPr/>
          <p:nvPr/>
        </p:nvSpPr>
        <p:spPr>
          <a:xfrm>
            <a:off x="5674311" y="2972207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EClass</a:t>
            </a:r>
            <a:endParaRPr lang="de-DE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CAA47BB-4313-2F2B-B3F6-A0117892EF2E}"/>
              </a:ext>
            </a:extLst>
          </p:cNvPr>
          <p:cNvSpPr/>
          <p:nvPr/>
        </p:nvSpPr>
        <p:spPr>
          <a:xfrm>
            <a:off x="7421732" y="2624201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8B139FE-88AA-A5B9-F6B0-1A9D1D37D85B}"/>
              </a:ext>
            </a:extLst>
          </p:cNvPr>
          <p:cNvSpPr/>
          <p:nvPr/>
        </p:nvSpPr>
        <p:spPr>
          <a:xfrm>
            <a:off x="7421732" y="3359972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Transition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E6E28EE-4DD2-97CD-329D-E098D330FCC5}"/>
              </a:ext>
            </a:extLst>
          </p:cNvPr>
          <p:cNvSpPr/>
          <p:nvPr/>
        </p:nvSpPr>
        <p:spPr>
          <a:xfrm>
            <a:off x="9155485" y="5246172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S1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8B6624A8-D2E2-5AD7-0B01-828198A6F0D7}"/>
              </a:ext>
            </a:extLst>
          </p:cNvPr>
          <p:cNvSpPr/>
          <p:nvPr/>
        </p:nvSpPr>
        <p:spPr>
          <a:xfrm>
            <a:off x="9155484" y="5766369"/>
            <a:ext cx="133165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S2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A3EEC45-5487-CC81-F451-0A80E6057562}"/>
              </a:ext>
            </a:extLst>
          </p:cNvPr>
          <p:cNvSpPr/>
          <p:nvPr/>
        </p:nvSpPr>
        <p:spPr>
          <a:xfrm>
            <a:off x="9155484" y="6268133"/>
            <a:ext cx="79011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T1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6091F08-2AF7-1B11-F701-264A0A669C68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33489" y="1736493"/>
            <a:ext cx="1038690" cy="4664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5DE57EE4-6B9D-8DE9-13CD-A39C443831D4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72179" y="1736493"/>
            <a:ext cx="1049045" cy="4846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3F401B-E785-562F-D177-ED25DF77914C}"/>
              </a:ext>
            </a:extLst>
          </p:cNvPr>
          <p:cNvCxnSpPr>
            <a:cxnSpLocks/>
          </p:cNvCxnSpPr>
          <p:nvPr/>
        </p:nvCxnSpPr>
        <p:spPr>
          <a:xfrm flipV="1">
            <a:off x="1540276" y="3058224"/>
            <a:ext cx="0" cy="6701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CF7E77A-A112-122C-BFD3-00DA857B0491}"/>
              </a:ext>
            </a:extLst>
          </p:cNvPr>
          <p:cNvCxnSpPr>
            <a:cxnSpLocks/>
          </p:cNvCxnSpPr>
          <p:nvPr/>
        </p:nvCxnSpPr>
        <p:spPr>
          <a:xfrm flipV="1">
            <a:off x="3956482" y="2972207"/>
            <a:ext cx="0" cy="101386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10B64E1A-600E-4874-B34C-5CB1EE299095}"/>
              </a:ext>
            </a:extLst>
          </p:cNvPr>
          <p:cNvCxnSpPr>
            <a:cxnSpLocks/>
          </p:cNvCxnSpPr>
          <p:nvPr/>
        </p:nvCxnSpPr>
        <p:spPr>
          <a:xfrm flipV="1">
            <a:off x="1339049" y="3018189"/>
            <a:ext cx="0" cy="12371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6AF9D42-9F02-0DFB-8E0D-7B5E5C62BD7F}"/>
              </a:ext>
            </a:extLst>
          </p:cNvPr>
          <p:cNvCxnSpPr>
            <a:cxnSpLocks/>
            <a:stCxn id="45" idx="1"/>
            <a:endCxn id="43" idx="0"/>
          </p:cNvCxnSpPr>
          <p:nvPr/>
        </p:nvCxnSpPr>
        <p:spPr>
          <a:xfrm flipH="1">
            <a:off x="6340137" y="2808867"/>
            <a:ext cx="1081595" cy="163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55F11B3-38B4-08BF-3D09-A1C54352498F}"/>
              </a:ext>
            </a:extLst>
          </p:cNvPr>
          <p:cNvCxnSpPr>
            <a:cxnSpLocks/>
            <a:stCxn id="47" idx="1"/>
            <a:endCxn id="43" idx="2"/>
          </p:cNvCxnSpPr>
          <p:nvPr/>
        </p:nvCxnSpPr>
        <p:spPr>
          <a:xfrm flipH="1" flipV="1">
            <a:off x="6340137" y="3341539"/>
            <a:ext cx="1081595" cy="20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D8BC24F6-F4BB-2EE0-E1A3-EC90803A84B3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8716530" y="3244535"/>
            <a:ext cx="43895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A4F54169-B1F2-72DE-6216-BE554404CD51}"/>
              </a:ext>
            </a:extLst>
          </p:cNvPr>
          <p:cNvCxnSpPr>
            <a:cxnSpLocks/>
            <a:stCxn id="53" idx="1"/>
            <a:endCxn id="47" idx="3"/>
          </p:cNvCxnSpPr>
          <p:nvPr/>
        </p:nvCxnSpPr>
        <p:spPr>
          <a:xfrm flipH="1" flipV="1">
            <a:off x="8753383" y="3544638"/>
            <a:ext cx="402101" cy="290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E76978B-85F6-A5FD-C494-29E6FDF5A9E5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096000" y="1551827"/>
            <a:ext cx="1876149" cy="14203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A3BD722B-4427-AFED-BAAC-2144DBD86FB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087558" y="1798185"/>
            <a:ext cx="349185" cy="82601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5F581F81-0887-B073-4D42-C9D28A3DF8FA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8087558" y="1736493"/>
            <a:ext cx="550417" cy="162347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E8837791-942C-FEA9-681F-0BFD7A7003FF}"/>
              </a:ext>
            </a:extLst>
          </p:cNvPr>
          <p:cNvCxnSpPr>
            <a:cxnSpLocks/>
            <a:stCxn id="49" idx="0"/>
            <a:endCxn id="54" idx="3"/>
          </p:cNvCxnSpPr>
          <p:nvPr/>
        </p:nvCxnSpPr>
        <p:spPr>
          <a:xfrm flipH="1" flipV="1">
            <a:off x="8753382" y="2815286"/>
            <a:ext cx="1067929" cy="243088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719723A5-236A-0F67-DE5B-226017C6EF87}"/>
              </a:ext>
            </a:extLst>
          </p:cNvPr>
          <p:cNvSpPr txBox="1"/>
          <p:nvPr/>
        </p:nvSpPr>
        <p:spPr>
          <a:xfrm>
            <a:off x="48082" y="2448753"/>
            <a:ext cx="89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Metamodel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AF38667C-846F-6B77-9683-75A50CBDD424}"/>
              </a:ext>
            </a:extLst>
          </p:cNvPr>
          <p:cNvCxnSpPr/>
          <p:nvPr/>
        </p:nvCxnSpPr>
        <p:spPr>
          <a:xfrm>
            <a:off x="199745" y="4960280"/>
            <a:ext cx="45897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07144F2-7596-D00D-7BA8-28498EEF7A04}"/>
              </a:ext>
            </a:extLst>
          </p:cNvPr>
          <p:cNvSpPr txBox="1"/>
          <p:nvPr/>
        </p:nvSpPr>
        <p:spPr>
          <a:xfrm>
            <a:off x="149438" y="5170955"/>
            <a:ext cx="16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Trace / Snapshot-based</a:t>
            </a:r>
          </a:p>
        </p:txBody>
      </p:sp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52181D2D-AE9D-108A-B760-849A0206A8E3}"/>
              </a:ext>
            </a:extLst>
          </p:cNvPr>
          <p:cNvSpPr/>
          <p:nvPr/>
        </p:nvSpPr>
        <p:spPr>
          <a:xfrm>
            <a:off x="5828145" y="724969"/>
            <a:ext cx="5357299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857814C-7646-3DE2-5E33-B2F28FC1CA36}"/>
              </a:ext>
            </a:extLst>
          </p:cNvPr>
          <p:cNvSpPr txBox="1"/>
          <p:nvPr/>
        </p:nvSpPr>
        <p:spPr>
          <a:xfrm>
            <a:off x="6246480" y="1330662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1608A759-6004-AB13-E8CC-416F3C9EA062}"/>
              </a:ext>
            </a:extLst>
          </p:cNvPr>
          <p:cNvSpPr txBox="1"/>
          <p:nvPr/>
        </p:nvSpPr>
        <p:spPr>
          <a:xfrm>
            <a:off x="5700457" y="1893661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Schema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9C5FB-A9EE-6723-7AE3-D8ACD520B1C0}"/>
              </a:ext>
            </a:extLst>
          </p:cNvPr>
          <p:cNvSpPr txBox="1"/>
          <p:nvPr/>
        </p:nvSpPr>
        <p:spPr>
          <a:xfrm>
            <a:off x="7660750" y="4766514"/>
            <a:ext cx="123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Instance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9F2E380-3C2E-3DF9-246D-FFC5D847FB78}"/>
              </a:ext>
            </a:extLst>
          </p:cNvPr>
          <p:cNvSpPr/>
          <p:nvPr/>
        </p:nvSpPr>
        <p:spPr>
          <a:xfrm rot="11028008">
            <a:off x="6357316" y="4642364"/>
            <a:ext cx="6176366" cy="1426755"/>
          </a:xfrm>
          <a:custGeom>
            <a:avLst/>
            <a:gdLst>
              <a:gd name="connsiteX0" fmla="*/ 0 w 5357299"/>
              <a:gd name="connsiteY0" fmla="*/ 595831 h 1426755"/>
              <a:gd name="connsiteX1" fmla="*/ 831273 w 5357299"/>
              <a:gd name="connsiteY1" fmla="*/ 1223904 h 1426755"/>
              <a:gd name="connsiteX2" fmla="*/ 1487055 w 5357299"/>
              <a:gd name="connsiteY2" fmla="*/ 1362449 h 1426755"/>
              <a:gd name="connsiteX3" fmla="*/ 3943928 w 5357299"/>
              <a:gd name="connsiteY3" fmla="*/ 1316267 h 1426755"/>
              <a:gd name="connsiteX4" fmla="*/ 5218546 w 5357299"/>
              <a:gd name="connsiteY4" fmla="*/ 115540 h 1426755"/>
              <a:gd name="connsiteX5" fmla="*/ 5264728 w 5357299"/>
              <a:gd name="connsiteY5" fmla="*/ 115540 h 142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7299" h="1426755">
                <a:moveTo>
                  <a:pt x="0" y="595831"/>
                </a:moveTo>
                <a:cubicBezTo>
                  <a:pt x="291715" y="845982"/>
                  <a:pt x="583430" y="1096134"/>
                  <a:pt x="831273" y="1223904"/>
                </a:cubicBezTo>
                <a:cubicBezTo>
                  <a:pt x="1079116" y="1351674"/>
                  <a:pt x="968279" y="1347055"/>
                  <a:pt x="1487055" y="1362449"/>
                </a:cubicBezTo>
                <a:cubicBezTo>
                  <a:pt x="2005831" y="1377843"/>
                  <a:pt x="3322013" y="1524085"/>
                  <a:pt x="3943928" y="1316267"/>
                </a:cubicBezTo>
                <a:cubicBezTo>
                  <a:pt x="4565843" y="1108449"/>
                  <a:pt x="4998413" y="315661"/>
                  <a:pt x="5218546" y="115540"/>
                </a:cubicBezTo>
                <a:cubicBezTo>
                  <a:pt x="5438679" y="-84581"/>
                  <a:pt x="5351703" y="15479"/>
                  <a:pt x="5264728" y="11554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FBAA69D-053F-9122-E106-5AFBF15B922F}"/>
              </a:ext>
            </a:extLst>
          </p:cNvPr>
          <p:cNvSpPr/>
          <p:nvPr/>
        </p:nvSpPr>
        <p:spPr>
          <a:xfrm>
            <a:off x="48082" y="1974084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DEBE3FA-E25A-1857-E59C-4E72BCA554DA}"/>
              </a:ext>
            </a:extLst>
          </p:cNvPr>
          <p:cNvSpPr/>
          <p:nvPr/>
        </p:nvSpPr>
        <p:spPr>
          <a:xfrm>
            <a:off x="8180363" y="786685"/>
            <a:ext cx="853075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Class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B94B1A3-CE02-4F47-59DA-6EE85D4B96A7}"/>
              </a:ext>
            </a:extLst>
          </p:cNvPr>
          <p:cNvSpPr/>
          <p:nvPr/>
        </p:nvSpPr>
        <p:spPr>
          <a:xfrm>
            <a:off x="6695031" y="4406494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7E855CF-7206-91FA-40C8-2A83F53B956C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7121569" y="1699994"/>
            <a:ext cx="887434" cy="27065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C168FE0-8DE1-9B45-FC35-72A918B0EB39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548106" y="4176638"/>
            <a:ext cx="460897" cy="41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A378974-9883-2327-F9E3-388A82869281}"/>
              </a:ext>
            </a:extLst>
          </p:cNvPr>
          <p:cNvSpPr/>
          <p:nvPr/>
        </p:nvSpPr>
        <p:spPr>
          <a:xfrm>
            <a:off x="7810790" y="3807306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FE57AD6-9962-2120-9E60-A24F4AF43D25}"/>
              </a:ext>
            </a:extLst>
          </p:cNvPr>
          <p:cNvSpPr/>
          <p:nvPr/>
        </p:nvSpPr>
        <p:spPr>
          <a:xfrm>
            <a:off x="146071" y="3869352"/>
            <a:ext cx="85307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Robot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DBFA10D-3D9A-ACA5-2EE3-6E23309D674F}"/>
              </a:ext>
            </a:extLst>
          </p:cNvPr>
          <p:cNvSpPr/>
          <p:nvPr/>
        </p:nvSpPr>
        <p:spPr>
          <a:xfrm>
            <a:off x="6937141" y="6124713"/>
            <a:ext cx="853075" cy="3605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2D15963-3FF3-04E6-49FF-5AF47D8A19CB}"/>
              </a:ext>
            </a:extLst>
          </p:cNvPr>
          <p:cNvCxnSpPr>
            <a:cxnSpLocks/>
            <a:stCxn id="34" idx="0"/>
            <a:endCxn id="20" idx="2"/>
          </p:cNvCxnSpPr>
          <p:nvPr/>
        </p:nvCxnSpPr>
        <p:spPr>
          <a:xfrm flipH="1" flipV="1">
            <a:off x="7121569" y="4775826"/>
            <a:ext cx="242110" cy="134888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317276BC-4332-262C-9EE6-BDADCD8D9D87}"/>
              </a:ext>
            </a:extLst>
          </p:cNvPr>
          <p:cNvSpPr/>
          <p:nvPr/>
        </p:nvSpPr>
        <p:spPr>
          <a:xfrm>
            <a:off x="7421731" y="2630620"/>
            <a:ext cx="133165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State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731AF977-C438-0E86-6ECA-09B1EC517FBA}"/>
              </a:ext>
            </a:extLst>
          </p:cNvPr>
          <p:cNvSpPr/>
          <p:nvPr/>
        </p:nvSpPr>
        <p:spPr>
          <a:xfrm>
            <a:off x="176676" y="5938657"/>
            <a:ext cx="123781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r1:Robot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4745D7-F76A-42AB-D48B-5B0C4E31C081}"/>
              </a:ext>
            </a:extLst>
          </p:cNvPr>
          <p:cNvSpPr txBox="1"/>
          <p:nvPr/>
        </p:nvSpPr>
        <p:spPr>
          <a:xfrm>
            <a:off x="80308" y="1180873"/>
            <a:ext cx="18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Metametamodel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B86FF98-23BF-6D25-EF03-349B33D9E010}"/>
              </a:ext>
            </a:extLst>
          </p:cNvPr>
          <p:cNvSpPr txBox="1"/>
          <p:nvPr/>
        </p:nvSpPr>
        <p:spPr>
          <a:xfrm>
            <a:off x="103571" y="3169541"/>
            <a:ext cx="89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Model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B6AD756-12D9-2EBB-C164-E21603144A67}"/>
              </a:ext>
            </a:extLst>
          </p:cNvPr>
          <p:cNvCxnSpPr>
            <a:cxnSpLocks/>
            <a:stCxn id="32" idx="0"/>
            <a:endCxn id="16" idx="2"/>
          </p:cNvCxnSpPr>
          <p:nvPr/>
        </p:nvCxnSpPr>
        <p:spPr>
          <a:xfrm flipH="1" flipV="1">
            <a:off x="474620" y="2343416"/>
            <a:ext cx="97989" cy="152593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E1BFFADE-6DFF-9427-CD02-672BB95CCEE6}"/>
              </a:ext>
            </a:extLst>
          </p:cNvPr>
          <p:cNvSpPr/>
          <p:nvPr/>
        </p:nvSpPr>
        <p:spPr>
          <a:xfrm>
            <a:off x="1771489" y="5917017"/>
            <a:ext cx="889600" cy="43762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sc1:S1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67AF3A08-FA2B-1A39-A30B-7790029DA427}"/>
              </a:ext>
            </a:extLst>
          </p:cNvPr>
          <p:cNvSpPr/>
          <p:nvPr/>
        </p:nvSpPr>
        <p:spPr>
          <a:xfrm>
            <a:off x="3020587" y="5908423"/>
            <a:ext cx="826123" cy="437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sc2:S2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EC5209F5-B5AB-7A8C-B125-B2EFFDB78AB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2661089" y="6127237"/>
            <a:ext cx="359498" cy="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E7BC50D-32AB-91FA-72B7-D6A9A2E27354}"/>
              </a:ext>
            </a:extLst>
          </p:cNvPr>
          <p:cNvCxnSpPr>
            <a:cxnSpLocks/>
            <a:stCxn id="71" idx="0"/>
            <a:endCxn id="32" idx="2"/>
          </p:cNvCxnSpPr>
          <p:nvPr/>
        </p:nvCxnSpPr>
        <p:spPr>
          <a:xfrm flipH="1" flipV="1">
            <a:off x="572609" y="4238684"/>
            <a:ext cx="222973" cy="169997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97F7DE5E-A839-FA56-DC92-3CC28A86FC15}"/>
              </a:ext>
            </a:extLst>
          </p:cNvPr>
          <p:cNvSpPr txBox="1"/>
          <p:nvPr/>
        </p:nvSpPr>
        <p:spPr>
          <a:xfrm>
            <a:off x="1704864" y="6294284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DE5164BB-555C-713A-6121-E1A9F29F0B15}"/>
              </a:ext>
            </a:extLst>
          </p:cNvPr>
          <p:cNvCxnSpPr>
            <a:cxnSpLocks/>
            <a:stCxn id="23" idx="0"/>
            <a:endCxn id="10" idx="2"/>
          </p:cNvCxnSpPr>
          <p:nvPr/>
        </p:nvCxnSpPr>
        <p:spPr>
          <a:xfrm flipH="1" flipV="1">
            <a:off x="1828799" y="4104494"/>
            <a:ext cx="387490" cy="18125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9936E06-3A8B-8C26-1817-2E8D0F70C9A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251968" y="4631678"/>
            <a:ext cx="1181681" cy="12767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7F7EC823-9788-D0F6-0CAE-68CD1D1E1AED}"/>
              </a:ext>
            </a:extLst>
          </p:cNvPr>
          <p:cNvCxnSpPr>
            <a:cxnSpLocks/>
          </p:cNvCxnSpPr>
          <p:nvPr/>
        </p:nvCxnSpPr>
        <p:spPr>
          <a:xfrm flipV="1">
            <a:off x="2783145" y="4255359"/>
            <a:ext cx="610277" cy="18804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BE808864-87C2-1BF0-F657-8EDDC7B5D438}"/>
              </a:ext>
            </a:extLst>
          </p:cNvPr>
          <p:cNvSpPr txBox="1"/>
          <p:nvPr/>
        </p:nvSpPr>
        <p:spPr>
          <a:xfrm>
            <a:off x="2980963" y="6257087"/>
            <a:ext cx="1393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AA2A2C62-80DE-A0D0-4F7B-6966C3065948}"/>
              </a:ext>
            </a:extLst>
          </p:cNvPr>
          <p:cNvSpPr/>
          <p:nvPr/>
        </p:nvSpPr>
        <p:spPr>
          <a:xfrm>
            <a:off x="1002437" y="3414371"/>
            <a:ext cx="3425896" cy="1497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F65731E8-87D4-AAE3-FA61-D361EA83DDCA}"/>
              </a:ext>
            </a:extLst>
          </p:cNvPr>
          <p:cNvSpPr/>
          <p:nvPr/>
        </p:nvSpPr>
        <p:spPr>
          <a:xfrm>
            <a:off x="1414488" y="5795893"/>
            <a:ext cx="3425896" cy="79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Gleich 145">
            <a:extLst>
              <a:ext uri="{FF2B5EF4-FFF2-40B4-BE49-F238E27FC236}">
                <a16:creationId xmlns:a16="http://schemas.microsoft.com/office/drawing/2014/main" id="{08594E82-1C44-BD97-3C99-D6A204CBE897}"/>
              </a:ext>
            </a:extLst>
          </p:cNvPr>
          <p:cNvSpPr/>
          <p:nvPr/>
        </p:nvSpPr>
        <p:spPr>
          <a:xfrm>
            <a:off x="8363075" y="1170872"/>
            <a:ext cx="418436" cy="186288"/>
          </a:xfrm>
          <a:prstGeom prst="mathEqua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6439FDD-AA1D-97FB-EEF4-C8F5E1CA2810}"/>
              </a:ext>
            </a:extLst>
          </p:cNvPr>
          <p:cNvSpPr txBox="1"/>
          <p:nvPr/>
        </p:nvSpPr>
        <p:spPr>
          <a:xfrm>
            <a:off x="10480054" y="5270050"/>
            <a:ext cx="217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:=True {</a:t>
            </a:r>
            <a:r>
              <a:rPr lang="de-DE" sz="1400" dirty="0" err="1"/>
              <a:t>history</a:t>
            </a:r>
            <a:r>
              <a:rPr lang="de-DE" sz="1400" dirty="0"/>
              <a:t>…}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1A55FCA-94BB-6887-C14F-8D6D698578F3}"/>
              </a:ext>
            </a:extLst>
          </p:cNvPr>
          <p:cNvSpPr txBox="1"/>
          <p:nvPr/>
        </p:nvSpPr>
        <p:spPr>
          <a:xfrm>
            <a:off x="10420510" y="5724236"/>
            <a:ext cx="1771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active</a:t>
            </a:r>
            <a:r>
              <a:rPr lang="de-DE" sz="1400" dirty="0"/>
              <a:t>:=false {</a:t>
            </a:r>
            <a:r>
              <a:rPr lang="de-DE" sz="1400" dirty="0" err="1"/>
              <a:t>history</a:t>
            </a:r>
            <a:r>
              <a:rPr lang="de-DE" sz="1400" dirty="0"/>
              <a:t>}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DEF7907A-B04F-DCAE-9D8A-40738FD379E6}"/>
              </a:ext>
            </a:extLst>
          </p:cNvPr>
          <p:cNvSpPr/>
          <p:nvPr/>
        </p:nvSpPr>
        <p:spPr>
          <a:xfrm>
            <a:off x="7416451" y="2935976"/>
            <a:ext cx="1336931" cy="25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/>
              <a:t>active:Temporal</a:t>
            </a:r>
            <a:endParaRPr lang="de-DE" sz="1400" baseline="30000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98CB438-0610-9EC4-A7D5-E6419386B2C2}"/>
              </a:ext>
            </a:extLst>
          </p:cNvPr>
          <p:cNvSpPr/>
          <p:nvPr/>
        </p:nvSpPr>
        <p:spPr>
          <a:xfrm>
            <a:off x="7910262" y="5710941"/>
            <a:ext cx="104831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sm1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2655AA71-2B56-F2C7-4CDB-A1F01EC154CA}"/>
              </a:ext>
            </a:extLst>
          </p:cNvPr>
          <p:cNvCxnSpPr>
            <a:cxnSpLocks/>
            <a:stCxn id="57" idx="0"/>
            <a:endCxn id="30" idx="2"/>
          </p:cNvCxnSpPr>
          <p:nvPr/>
        </p:nvCxnSpPr>
        <p:spPr>
          <a:xfrm flipH="1" flipV="1">
            <a:off x="8334946" y="4176638"/>
            <a:ext cx="99472" cy="153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0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>
            <a:extLst>
              <a:ext uri="{FF2B5EF4-FFF2-40B4-BE49-F238E27FC236}">
                <a16:creationId xmlns:a16="http://schemas.microsoft.com/office/drawing/2014/main" id="{9C2BEABC-33DF-48AC-8F80-99DBDC5207F1}"/>
              </a:ext>
            </a:extLst>
          </p:cNvPr>
          <p:cNvGrpSpPr>
            <a:grpSpLocks/>
          </p:cNvGrpSpPr>
          <p:nvPr/>
        </p:nvGrpSpPr>
        <p:grpSpPr bwMode="auto">
          <a:xfrm>
            <a:off x="1863741" y="624311"/>
            <a:ext cx="1630198" cy="523195"/>
            <a:chOff x="3381" y="2042"/>
            <a:chExt cx="1336" cy="322"/>
          </a:xfrm>
        </p:grpSpPr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F0F2ADD7-E43C-41DA-BB52-CB3FFDE29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2042"/>
              <a:ext cx="1336" cy="32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AT" sz="1400" b="1" dirty="0"/>
                <a:t>System</a:t>
              </a:r>
              <a:br>
                <a:rPr lang="de-AT" sz="1400" b="1" dirty="0"/>
              </a:br>
              <a:endParaRPr lang="de-AT" sz="1400" b="1" dirty="0"/>
            </a:p>
          </p:txBody>
        </p:sp>
        <p:sp>
          <p:nvSpPr>
            <p:cNvPr id="7" name="Line 13">
              <a:extLst>
                <a:ext uri="{FF2B5EF4-FFF2-40B4-BE49-F238E27FC236}">
                  <a16:creationId xmlns:a16="http://schemas.microsoft.com/office/drawing/2014/main" id="{2E519B95-6A21-4D27-8171-F4C9B2EE5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" y="2252"/>
              <a:ext cx="1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AT"/>
            </a:p>
          </p:txBody>
        </p:sp>
      </p:grpSp>
      <p:cxnSp>
        <p:nvCxnSpPr>
          <p:cNvPr id="8" name="Gewinkelte Verbindung 48">
            <a:extLst>
              <a:ext uri="{FF2B5EF4-FFF2-40B4-BE49-F238E27FC236}">
                <a16:creationId xmlns:a16="http://schemas.microsoft.com/office/drawing/2014/main" id="{310E18F7-1B07-4030-A80F-C4A0AF8F7F0C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rot="5400000" flipH="1" flipV="1">
            <a:off x="1597907" y="1108899"/>
            <a:ext cx="1042326" cy="111954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EAAE87BC-D8ED-4909-85BC-DC08040295F0}"/>
              </a:ext>
            </a:extLst>
          </p:cNvPr>
          <p:cNvSpPr txBox="1"/>
          <p:nvPr/>
        </p:nvSpPr>
        <p:spPr>
          <a:xfrm>
            <a:off x="299214" y="1580429"/>
            <a:ext cx="1259632" cy="45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AT" sz="1400" dirty="0"/>
              <a:t>1..*</a:t>
            </a:r>
            <a:br>
              <a:rPr lang="de-AT" sz="1400" dirty="0"/>
            </a:br>
            <a:r>
              <a:rPr lang="de-AT" sz="1400" dirty="0" err="1"/>
              <a:t>printers</a:t>
            </a:r>
            <a:endParaRPr lang="en-IE" sz="1400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BE6C66C-C694-40A5-BBBC-5A77781685A0}"/>
              </a:ext>
            </a:extLst>
          </p:cNvPr>
          <p:cNvGrpSpPr/>
          <p:nvPr/>
        </p:nvGrpSpPr>
        <p:grpSpPr>
          <a:xfrm>
            <a:off x="446173" y="2189832"/>
            <a:ext cx="2232667" cy="1395880"/>
            <a:chOff x="6669904" y="425916"/>
            <a:chExt cx="2232667" cy="1395880"/>
          </a:xfrm>
        </p:grpSpPr>
        <p:grpSp>
          <p:nvGrpSpPr>
            <p:cNvPr id="2" name="Group 11">
              <a:extLst>
                <a:ext uri="{FF2B5EF4-FFF2-40B4-BE49-F238E27FC236}">
                  <a16:creationId xmlns:a16="http://schemas.microsoft.com/office/drawing/2014/main" id="{D54CC98B-749B-4305-AE35-B970FA872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70811" y="425916"/>
              <a:ext cx="2231760" cy="1091884"/>
              <a:chOff x="3381" y="2042"/>
              <a:chExt cx="1829" cy="672"/>
            </a:xfrm>
          </p:grpSpPr>
          <p:sp>
            <p:nvSpPr>
              <p:cNvPr id="3" name="Text Box 12">
                <a:extLst>
                  <a:ext uri="{FF2B5EF4-FFF2-40B4-BE49-F238E27FC236}">
                    <a16:creationId xmlns:a16="http://schemas.microsoft.com/office/drawing/2014/main" id="{214A0A88-0D83-45A5-8AA6-03BE855649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042"/>
                <a:ext cx="1823" cy="6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AT" sz="1400" b="1" dirty="0"/>
                  <a:t>3DPrinter</a:t>
                </a:r>
                <a:br>
                  <a:rPr lang="de-AT" sz="1400" b="1" dirty="0"/>
                </a:br>
                <a:endParaRPr lang="de-AT" sz="700" dirty="0"/>
              </a:p>
              <a:p>
                <a:r>
                  <a:rPr lang="de-AT" sz="1400" dirty="0" err="1"/>
                  <a:t>id</a:t>
                </a:r>
                <a:r>
                  <a:rPr lang="de-AT" sz="1400" dirty="0"/>
                  <a:t>: String [1..1]</a:t>
                </a:r>
              </a:p>
              <a:p>
                <a:r>
                  <a:rPr lang="de-AT" sz="1400" dirty="0" err="1"/>
                  <a:t>temp</a:t>
                </a:r>
                <a:r>
                  <a:rPr lang="de-AT" sz="1400" dirty="0"/>
                  <a:t> : </a:t>
                </a:r>
                <a:r>
                  <a:rPr lang="de-AT" sz="1400" dirty="0" err="1"/>
                  <a:t>Float</a:t>
                </a:r>
                <a:r>
                  <a:rPr lang="de-AT" sz="1400" dirty="0"/>
                  <a:t> [1..1]</a:t>
                </a:r>
              </a:p>
              <a:p>
                <a:r>
                  <a:rPr lang="de-AT" sz="1400" dirty="0" err="1"/>
                  <a:t>isActive</a:t>
                </a:r>
                <a:r>
                  <a:rPr lang="de-AT" sz="1400" dirty="0"/>
                  <a:t> : Boolean [1..1]</a:t>
                </a:r>
              </a:p>
            </p:txBody>
          </p:sp>
          <p:sp>
            <p:nvSpPr>
              <p:cNvPr id="4" name="Line 13">
                <a:extLst>
                  <a:ext uri="{FF2B5EF4-FFF2-40B4-BE49-F238E27FC236}">
                    <a16:creationId xmlns:a16="http://schemas.microsoft.com/office/drawing/2014/main" id="{8ED88C78-B2A3-4FFC-B54B-19C97B91D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1" y="2252"/>
                <a:ext cx="18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AT"/>
              </a:p>
            </p:txBody>
          </p:sp>
        </p:grp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0A6F7D39-4E1F-412C-88C0-311850A0A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9904" y="1514019"/>
              <a:ext cx="2225347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de-AT" sz="1400" dirty="0" err="1"/>
                <a:t>run</a:t>
              </a:r>
              <a:r>
                <a:rPr lang="de-AT" sz="1400" dirty="0"/>
                <a:t>() : </a:t>
              </a:r>
              <a:r>
                <a:rPr lang="de-AT" sz="1400" dirty="0" err="1"/>
                <a:t>void</a:t>
              </a:r>
              <a:endParaRPr lang="de-AT" sz="1400" dirty="0"/>
            </a:p>
          </p:txBody>
        </p:sp>
      </p:grpSp>
      <p:cxnSp>
        <p:nvCxnSpPr>
          <p:cNvPr id="14" name="Gewinkelte Verbindung 48">
            <a:extLst>
              <a:ext uri="{FF2B5EF4-FFF2-40B4-BE49-F238E27FC236}">
                <a16:creationId xmlns:a16="http://schemas.microsoft.com/office/drawing/2014/main" id="{08796417-C921-4DC4-8501-BA4077EB9C38}"/>
              </a:ext>
            </a:extLst>
          </p:cNvPr>
          <p:cNvCxnSpPr>
            <a:cxnSpLocks/>
            <a:stCxn id="21" idx="0"/>
            <a:endCxn id="6" idx="2"/>
          </p:cNvCxnSpPr>
          <p:nvPr/>
        </p:nvCxnSpPr>
        <p:spPr>
          <a:xfrm rot="16200000" flipV="1">
            <a:off x="2768556" y="1057790"/>
            <a:ext cx="1042326" cy="122175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1">
            <a:extLst>
              <a:ext uri="{FF2B5EF4-FFF2-40B4-BE49-F238E27FC236}">
                <a16:creationId xmlns:a16="http://schemas.microsoft.com/office/drawing/2014/main" id="{1A1AF87C-A2AF-42E7-9FCA-9DFABA77020D}"/>
              </a:ext>
            </a:extLst>
          </p:cNvPr>
          <p:cNvGrpSpPr>
            <a:grpSpLocks/>
          </p:cNvGrpSpPr>
          <p:nvPr/>
        </p:nvGrpSpPr>
        <p:grpSpPr bwMode="auto">
          <a:xfrm>
            <a:off x="2788378" y="2189832"/>
            <a:ext cx="2231760" cy="630433"/>
            <a:chOff x="3381" y="2042"/>
            <a:chExt cx="1829" cy="388"/>
          </a:xfrm>
        </p:grpSpPr>
        <p:sp>
          <p:nvSpPr>
            <p:cNvPr id="21" name="Text Box 12">
              <a:extLst>
                <a:ext uri="{FF2B5EF4-FFF2-40B4-BE49-F238E27FC236}">
                  <a16:creationId xmlns:a16="http://schemas.microsoft.com/office/drawing/2014/main" id="{D166176A-5943-43E3-B997-CFE8C47F1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" y="2042"/>
              <a:ext cx="1823" cy="3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AT" sz="1400" b="1" dirty="0"/>
                <a:t>Item</a:t>
              </a:r>
              <a:br>
                <a:rPr lang="de-AT" sz="1400" b="1" dirty="0"/>
              </a:br>
              <a:endParaRPr lang="de-AT" sz="700" dirty="0"/>
            </a:p>
            <a:p>
              <a:r>
                <a:rPr lang="de-AT" sz="1400" dirty="0" err="1"/>
                <a:t>id</a:t>
              </a:r>
              <a:r>
                <a:rPr lang="de-AT" sz="1400" dirty="0"/>
                <a:t>: String [1..1]</a:t>
              </a:r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05AF10D0-8CF7-4245-BB52-DA89D9A75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1" y="2252"/>
              <a:ext cx="182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de-AT"/>
            </a:p>
          </p:txBody>
        </p:sp>
      </p:grpSp>
      <p:cxnSp>
        <p:nvCxnSpPr>
          <p:cNvPr id="26" name="Gewinkelte Verbindung 48">
            <a:extLst>
              <a:ext uri="{FF2B5EF4-FFF2-40B4-BE49-F238E27FC236}">
                <a16:creationId xmlns:a16="http://schemas.microsoft.com/office/drawing/2014/main" id="{DB71F234-2671-4F92-86C1-3536EA186FD8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V="1">
            <a:off x="3690247" y="136099"/>
            <a:ext cx="1042326" cy="306514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B004E88-F2F5-40FF-9A18-4A72D995FE6E}"/>
              </a:ext>
            </a:extLst>
          </p:cNvPr>
          <p:cNvSpPr txBox="1"/>
          <p:nvPr/>
        </p:nvSpPr>
        <p:spPr>
          <a:xfrm>
            <a:off x="5465551" y="2115134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000" dirty="0"/>
              <a:t>…</a:t>
            </a:r>
          </a:p>
        </p:txBody>
      </p:sp>
      <p:pic>
        <p:nvPicPr>
          <p:cNvPr id="42" name="Picture 4" descr="Bildergebnis für 3d Drucker">
            <a:extLst>
              <a:ext uri="{FF2B5EF4-FFF2-40B4-BE49-F238E27FC236}">
                <a16:creationId xmlns:a16="http://schemas.microsoft.com/office/drawing/2014/main" id="{15E476D8-BA0B-4A65-82F9-6D9846597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882" y="2189832"/>
            <a:ext cx="426635" cy="35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Bildergebnis für explosion diagram">
            <a:extLst>
              <a:ext uri="{FF2B5EF4-FFF2-40B4-BE49-F238E27FC236}">
                <a16:creationId xmlns:a16="http://schemas.microsoft.com/office/drawing/2014/main" id="{190952D1-0ED3-4819-9432-7038D78F4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33" t="69627" r="5633" b="10119"/>
          <a:stretch/>
        </p:blipFill>
        <p:spPr bwMode="auto">
          <a:xfrm>
            <a:off x="4109196" y="2213496"/>
            <a:ext cx="382586" cy="3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04942D82-BE87-40ED-A388-0F15626E8C8D}"/>
              </a:ext>
            </a:extLst>
          </p:cNvPr>
          <p:cNvSpPr txBox="1"/>
          <p:nvPr/>
        </p:nvSpPr>
        <p:spPr>
          <a:xfrm>
            <a:off x="2605134" y="1691411"/>
            <a:ext cx="1259632" cy="453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de-AT" sz="1400" dirty="0"/>
              <a:t>0..*</a:t>
            </a:r>
            <a:br>
              <a:rPr lang="de-AT" sz="1400" dirty="0"/>
            </a:br>
            <a:r>
              <a:rPr lang="de-AT" sz="1400" dirty="0" err="1"/>
              <a:t>items</a:t>
            </a:r>
            <a:endParaRPr lang="en-IE" sz="1400" dirty="0"/>
          </a:p>
        </p:txBody>
      </p:sp>
    </p:spTree>
    <p:extLst>
      <p:ext uri="{BB962C8B-B14F-4D97-AF65-F5344CB8AC3E}">
        <p14:creationId xmlns:p14="http://schemas.microsoft.com/office/powerpoint/2010/main" val="153061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Bildergebnis für 3d Drucker">
            <a:extLst>
              <a:ext uri="{FF2B5EF4-FFF2-40B4-BE49-F238E27FC236}">
                <a16:creationId xmlns:a16="http://schemas.microsoft.com/office/drawing/2014/main" id="{4408D169-4792-4912-9D5B-6629C4A6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02" y="559152"/>
            <a:ext cx="426635" cy="35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D454E682-5009-4D70-BE84-B44FEE7D1E5C}"/>
              </a:ext>
            </a:extLst>
          </p:cNvPr>
          <p:cNvSpPr/>
          <p:nvPr/>
        </p:nvSpPr>
        <p:spPr>
          <a:xfrm>
            <a:off x="655119" y="102108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7D66A7E-25B3-4FA2-A1E1-DEF150FB2869}"/>
              </a:ext>
            </a:extLst>
          </p:cNvPr>
          <p:cNvSpPr/>
          <p:nvPr/>
        </p:nvSpPr>
        <p:spPr>
          <a:xfrm>
            <a:off x="1257300" y="846968"/>
            <a:ext cx="12420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Idle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E54CCC4-81EB-490D-8D24-90CFC942C85E}"/>
              </a:ext>
            </a:extLst>
          </p:cNvPr>
          <p:cNvSpPr/>
          <p:nvPr/>
        </p:nvSpPr>
        <p:spPr>
          <a:xfrm>
            <a:off x="4084320" y="84696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Preheating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366AB1B-DD37-4B0C-88A8-F33E23DFC6FE}"/>
              </a:ext>
            </a:extLst>
          </p:cNvPr>
          <p:cNvSpPr/>
          <p:nvPr/>
        </p:nvSpPr>
        <p:spPr>
          <a:xfrm>
            <a:off x="7075172" y="84696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Printing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962B280-3BE6-46AE-ADD7-D02D17AB00E6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835119" y="1111080"/>
            <a:ext cx="42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3F2BAF5-14D0-46CD-B82F-186A15AAEE0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499360" y="1111080"/>
            <a:ext cx="1584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CD5A20B-E712-42F0-B0CA-CDFA273450A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478780" y="1111080"/>
            <a:ext cx="1596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CE254987-B394-4EA5-A920-5D1A179A427E}"/>
              </a:ext>
            </a:extLst>
          </p:cNvPr>
          <p:cNvCxnSpPr>
            <a:stCxn id="6" idx="2"/>
            <a:endCxn id="4" idx="2"/>
          </p:cNvCxnSpPr>
          <p:nvPr/>
        </p:nvCxnSpPr>
        <p:spPr>
          <a:xfrm rot="5400000">
            <a:off x="4825366" y="-1571844"/>
            <a:ext cx="12700" cy="589407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FEFADB7-4929-4E18-8980-ED1B0B3B77B9}"/>
              </a:ext>
            </a:extLst>
          </p:cNvPr>
          <p:cNvSpPr txBox="1"/>
          <p:nvPr/>
        </p:nvSpPr>
        <p:spPr>
          <a:xfrm>
            <a:off x="2689860" y="793488"/>
            <a:ext cx="98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startRun</a:t>
            </a:r>
            <a:endParaRPr lang="de-AT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1B20F0B-FC5D-4D43-A529-696ABF5801D5}"/>
              </a:ext>
            </a:extLst>
          </p:cNvPr>
          <p:cNvSpPr txBox="1"/>
          <p:nvPr/>
        </p:nvSpPr>
        <p:spPr>
          <a:xfrm>
            <a:off x="5547360" y="771847"/>
            <a:ext cx="13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startPrinting</a:t>
            </a:r>
            <a:endParaRPr lang="de-AT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E010BAF-CED4-4434-BCB9-FF384078B7C6}"/>
              </a:ext>
            </a:extLst>
          </p:cNvPr>
          <p:cNvSpPr txBox="1"/>
          <p:nvPr/>
        </p:nvSpPr>
        <p:spPr>
          <a:xfrm>
            <a:off x="4290357" y="1577607"/>
            <a:ext cx="16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finishedPrinting</a:t>
            </a:r>
            <a:endParaRPr lang="de-AT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76E77256-0FB9-4910-9846-9BD614BA3D4C}"/>
              </a:ext>
            </a:extLst>
          </p:cNvPr>
          <p:cNvSpPr/>
          <p:nvPr/>
        </p:nvSpPr>
        <p:spPr>
          <a:xfrm>
            <a:off x="655119" y="29718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7BDA7EB6-0310-4E54-B366-576E8C13BCE0}"/>
              </a:ext>
            </a:extLst>
          </p:cNvPr>
          <p:cNvSpPr/>
          <p:nvPr/>
        </p:nvSpPr>
        <p:spPr>
          <a:xfrm>
            <a:off x="1257300" y="2797688"/>
            <a:ext cx="12420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Undefined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AA9E7822-2013-4C42-AA9F-C348C274BF2E}"/>
              </a:ext>
            </a:extLst>
          </p:cNvPr>
          <p:cNvSpPr/>
          <p:nvPr/>
        </p:nvSpPr>
        <p:spPr>
          <a:xfrm>
            <a:off x="3185160" y="279768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94986AC3-29C9-41C7-8441-E1CB89292BBB}"/>
              </a:ext>
            </a:extLst>
          </p:cNvPr>
          <p:cNvSpPr/>
          <p:nvPr/>
        </p:nvSpPr>
        <p:spPr>
          <a:xfrm>
            <a:off x="5063492" y="279768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Processed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CD3F217-C515-43D3-8EFD-D28384F5CAA5}"/>
              </a:ext>
            </a:extLst>
          </p:cNvPr>
          <p:cNvCxnSpPr>
            <a:stCxn id="26" idx="6"/>
            <a:endCxn id="27" idx="1"/>
          </p:cNvCxnSpPr>
          <p:nvPr/>
        </p:nvCxnSpPr>
        <p:spPr>
          <a:xfrm>
            <a:off x="835119" y="3061800"/>
            <a:ext cx="42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910D3FF-E78F-41F9-B01C-CCA65F0017D8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2499360" y="30618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7A0C43A-0EC0-4711-84DF-E3EF075A9A4B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4579620" y="3061800"/>
            <a:ext cx="483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2" descr="Bildergebnis für explosion diagram">
            <a:extLst>
              <a:ext uri="{FF2B5EF4-FFF2-40B4-BE49-F238E27FC236}">
                <a16:creationId xmlns:a16="http://schemas.microsoft.com/office/drawing/2014/main" id="{F4DD4608-84FD-40FD-81DB-3199EA0283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33" t="69627" r="5633" b="10119"/>
          <a:stretch/>
        </p:blipFill>
        <p:spPr bwMode="auto">
          <a:xfrm>
            <a:off x="553826" y="2540475"/>
            <a:ext cx="382586" cy="31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Ellipse 39">
            <a:extLst>
              <a:ext uri="{FF2B5EF4-FFF2-40B4-BE49-F238E27FC236}">
                <a16:creationId xmlns:a16="http://schemas.microsoft.com/office/drawing/2014/main" id="{FB765768-96FE-45DE-9F03-3D592B4F5F0E}"/>
              </a:ext>
            </a:extLst>
          </p:cNvPr>
          <p:cNvSpPr/>
          <p:nvPr/>
        </p:nvSpPr>
        <p:spPr>
          <a:xfrm>
            <a:off x="6713113" y="297180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3CC7789-4907-459E-93EB-DDA36B565525}"/>
              </a:ext>
            </a:extLst>
          </p:cNvPr>
          <p:cNvCxnSpPr>
            <a:cxnSpLocks/>
            <a:stCxn id="29" idx="3"/>
            <a:endCxn id="43" idx="2"/>
          </p:cNvCxnSpPr>
          <p:nvPr/>
        </p:nvCxnSpPr>
        <p:spPr>
          <a:xfrm>
            <a:off x="6457952" y="3061800"/>
            <a:ext cx="203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778AF99F-F2D5-4C26-BC78-3D308396C395}"/>
              </a:ext>
            </a:extLst>
          </p:cNvPr>
          <p:cNvSpPr/>
          <p:nvPr/>
        </p:nvSpPr>
        <p:spPr>
          <a:xfrm>
            <a:off x="6661448" y="2917800"/>
            <a:ext cx="288000" cy="2880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326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5C1E71C-63D4-4800-AEE5-3538F3ABBC09}"/>
              </a:ext>
            </a:extLst>
          </p:cNvPr>
          <p:cNvGrpSpPr/>
          <p:nvPr/>
        </p:nvGrpSpPr>
        <p:grpSpPr>
          <a:xfrm>
            <a:off x="468434" y="399118"/>
            <a:ext cx="2233266" cy="3828385"/>
            <a:chOff x="2944934" y="879178"/>
            <a:chExt cx="2233266" cy="3828385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BBE6C66C-C694-40A5-BBBC-5A77781685A0}"/>
                </a:ext>
              </a:extLst>
            </p:cNvPr>
            <p:cNvGrpSpPr/>
            <p:nvPr/>
          </p:nvGrpSpPr>
          <p:grpSpPr>
            <a:xfrm>
              <a:off x="2944934" y="879178"/>
              <a:ext cx="2233266" cy="3828385"/>
              <a:chOff x="6669305" y="425910"/>
              <a:chExt cx="2233266" cy="1617337"/>
            </a:xfrm>
          </p:grpSpPr>
          <p:grpSp>
            <p:nvGrpSpPr>
              <p:cNvPr id="2" name="Group 11">
                <a:extLst>
                  <a:ext uri="{FF2B5EF4-FFF2-40B4-BE49-F238E27FC236}">
                    <a16:creationId xmlns:a16="http://schemas.microsoft.com/office/drawing/2014/main" id="{D54CC98B-749B-4305-AE35-B970FA8725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70811" y="425910"/>
                <a:ext cx="2231760" cy="630432"/>
                <a:chOff x="3381" y="2042"/>
                <a:chExt cx="1829" cy="388"/>
              </a:xfrm>
            </p:grpSpPr>
            <p:sp>
              <p:nvSpPr>
                <p:cNvPr id="3" name="Text Box 12">
                  <a:extLst>
                    <a:ext uri="{FF2B5EF4-FFF2-40B4-BE49-F238E27FC236}">
                      <a16:creationId xmlns:a16="http://schemas.microsoft.com/office/drawing/2014/main" id="{214A0A88-0D83-45A5-8AA6-03BE855649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81" y="2042"/>
                  <a:ext cx="1823" cy="38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AT" sz="1400" b="1" dirty="0"/>
                    <a:t>3DPrinter</a:t>
                  </a:r>
                  <a:br>
                    <a:rPr lang="de-AT" sz="1400" b="1" dirty="0"/>
                  </a:br>
                  <a:endParaRPr lang="de-AT" sz="700" dirty="0"/>
                </a:p>
                <a:p>
                  <a:r>
                    <a:rPr lang="de-AT" sz="1400" dirty="0" err="1"/>
                    <a:t>id</a:t>
                  </a:r>
                  <a:r>
                    <a:rPr lang="de-AT" sz="1400" dirty="0"/>
                    <a:t>: String [1..1]</a:t>
                  </a:r>
                </a:p>
                <a:p>
                  <a:r>
                    <a:rPr lang="de-AT" sz="1400" dirty="0" err="1"/>
                    <a:t>temp</a:t>
                  </a:r>
                  <a:r>
                    <a:rPr lang="de-AT" sz="1400" dirty="0"/>
                    <a:t> : </a:t>
                  </a:r>
                  <a:r>
                    <a:rPr lang="de-AT" sz="1400" dirty="0" err="1"/>
                    <a:t>Float</a:t>
                  </a:r>
                  <a:r>
                    <a:rPr lang="de-AT" sz="1400" dirty="0"/>
                    <a:t> [1..1]</a:t>
                  </a:r>
                </a:p>
                <a:p>
                  <a:r>
                    <a:rPr lang="de-AT" sz="1400" dirty="0"/>
                    <a:t>x: </a:t>
                  </a:r>
                  <a:r>
                    <a:rPr lang="de-AT" sz="1400" dirty="0" err="1"/>
                    <a:t>Float</a:t>
                  </a:r>
                  <a:r>
                    <a:rPr lang="de-AT" sz="1400" dirty="0"/>
                    <a:t>[1..1]</a:t>
                  </a:r>
                </a:p>
                <a:p>
                  <a:r>
                    <a:rPr lang="de-AT" sz="1400" dirty="0"/>
                    <a:t>y: </a:t>
                  </a:r>
                  <a:r>
                    <a:rPr lang="de-AT" sz="1400" dirty="0" err="1"/>
                    <a:t>Float</a:t>
                  </a:r>
                  <a:r>
                    <a:rPr lang="de-AT" sz="1400" dirty="0"/>
                    <a:t>[1..1]</a:t>
                  </a:r>
                </a:p>
                <a:p>
                  <a:r>
                    <a:rPr lang="de-AT" sz="1400" dirty="0"/>
                    <a:t>z: </a:t>
                  </a:r>
                  <a:r>
                    <a:rPr lang="de-AT" sz="1400" dirty="0" err="1"/>
                    <a:t>Float</a:t>
                  </a:r>
                  <a:r>
                    <a:rPr lang="de-AT" sz="1400" dirty="0"/>
                    <a:t>[1..1]</a:t>
                  </a:r>
                </a:p>
              </p:txBody>
            </p:sp>
            <p:sp>
              <p:nvSpPr>
                <p:cNvPr id="4" name="Line 13">
                  <a:extLst>
                    <a:ext uri="{FF2B5EF4-FFF2-40B4-BE49-F238E27FC236}">
                      <a16:creationId xmlns:a16="http://schemas.microsoft.com/office/drawing/2014/main" id="{8ED88C78-B2A3-4FFC-B54B-19C97B91D2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81" y="2134"/>
                  <a:ext cx="182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de-AT"/>
                </a:p>
              </p:txBody>
            </p:sp>
          </p:grpSp>
          <p:sp>
            <p:nvSpPr>
              <p:cNvPr id="10" name="Text Box 12">
                <a:extLst>
                  <a:ext uri="{FF2B5EF4-FFF2-40B4-BE49-F238E27FC236}">
                    <a16:creationId xmlns:a16="http://schemas.microsoft.com/office/drawing/2014/main" id="{0A6F7D39-4E1F-412C-88C0-311850A0A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9305" y="1731192"/>
                <a:ext cx="2225347" cy="31205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AT" sz="1400" dirty="0"/>
                  <a:t>&lt;&lt;</a:t>
                </a:r>
                <a:r>
                  <a:rPr lang="de-AT" sz="1400" dirty="0" err="1"/>
                  <a:t>outSignals</a:t>
                </a:r>
                <a:r>
                  <a:rPr lang="de-AT" sz="1400" dirty="0"/>
                  <a:t>&gt;&gt;</a:t>
                </a:r>
              </a:p>
              <a:p>
                <a:r>
                  <a:rPr lang="de-AT" sz="1400" dirty="0" err="1"/>
                  <a:t>finished</a:t>
                </a:r>
                <a:endParaRPr lang="de-AT" sz="1400" dirty="0"/>
              </a:p>
              <a:p>
                <a:r>
                  <a:rPr lang="de-AT" sz="1400" dirty="0" err="1"/>
                  <a:t>error</a:t>
                </a:r>
                <a:endParaRPr lang="de-AT" sz="1400" dirty="0"/>
              </a:p>
            </p:txBody>
          </p:sp>
        </p:grpSp>
        <p:pic>
          <p:nvPicPr>
            <p:cNvPr id="42" name="Picture 4" descr="Bildergebnis für 3d Drucker">
              <a:extLst>
                <a:ext uri="{FF2B5EF4-FFF2-40B4-BE49-F238E27FC236}">
                  <a16:creationId xmlns:a16="http://schemas.microsoft.com/office/drawing/2014/main" id="{15E476D8-BA0B-4A65-82F9-6D9846597D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242" y="879192"/>
              <a:ext cx="426635" cy="355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 Box 12">
              <a:extLst>
                <a:ext uri="{FF2B5EF4-FFF2-40B4-BE49-F238E27FC236}">
                  <a16:creationId xmlns:a16="http://schemas.microsoft.com/office/drawing/2014/main" id="{1D3D8EA8-A333-4E16-8DE4-A53B79132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233" y="2371474"/>
              <a:ext cx="2225347" cy="16004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de-AT" sz="1400" dirty="0"/>
                <a:t>&lt;&lt;</a:t>
              </a:r>
              <a:r>
                <a:rPr lang="de-AT" sz="1400" dirty="0" err="1"/>
                <a:t>inSignals</a:t>
              </a:r>
              <a:r>
                <a:rPr lang="de-AT" sz="1400" dirty="0"/>
                <a:t>&gt;&gt;</a:t>
              </a:r>
            </a:p>
            <a:p>
              <a:r>
                <a:rPr lang="de-AT" sz="1400" dirty="0"/>
                <a:t>connect() : </a:t>
              </a:r>
              <a:r>
                <a:rPr lang="de-AT" sz="1400" dirty="0" err="1"/>
                <a:t>void</a:t>
              </a:r>
              <a:endParaRPr lang="de-AT" sz="1400" dirty="0"/>
            </a:p>
            <a:p>
              <a:r>
                <a:rPr lang="de-AT" sz="1400" dirty="0" err="1"/>
                <a:t>sendCADFile</a:t>
              </a:r>
              <a:r>
                <a:rPr lang="de-AT" sz="1400" dirty="0"/>
                <a:t>(</a:t>
              </a:r>
              <a:r>
                <a:rPr lang="de-AT" sz="1400" dirty="0" err="1"/>
                <a:t>fileCAD</a:t>
              </a:r>
              <a:r>
                <a:rPr lang="de-AT" sz="1400" dirty="0"/>
                <a:t>) : </a:t>
              </a:r>
              <a:r>
                <a:rPr lang="de-AT" sz="1400" dirty="0" err="1"/>
                <a:t>void</a:t>
              </a:r>
              <a:endParaRPr lang="de-AT" sz="1400" dirty="0"/>
            </a:p>
            <a:p>
              <a:r>
                <a:rPr lang="de-AT" sz="1400" dirty="0" err="1"/>
                <a:t>print</a:t>
              </a:r>
              <a:r>
                <a:rPr lang="de-AT" sz="1400" dirty="0"/>
                <a:t> () :  </a:t>
              </a:r>
              <a:r>
                <a:rPr lang="de-AT" sz="1400" dirty="0" err="1"/>
                <a:t>void</a:t>
              </a:r>
              <a:endParaRPr lang="de-AT" sz="1400" dirty="0"/>
            </a:p>
            <a:p>
              <a:r>
                <a:rPr lang="de-AT" sz="1400" dirty="0"/>
                <a:t>pause() : </a:t>
              </a:r>
              <a:r>
                <a:rPr lang="de-AT" sz="1400" dirty="0" err="1"/>
                <a:t>void</a:t>
              </a:r>
              <a:endParaRPr lang="de-AT" sz="1400" dirty="0"/>
            </a:p>
            <a:p>
              <a:r>
                <a:rPr lang="de-AT" sz="1400" dirty="0" err="1"/>
                <a:t>stop</a:t>
              </a:r>
              <a:r>
                <a:rPr lang="de-AT" sz="1400" dirty="0"/>
                <a:t>() : </a:t>
              </a:r>
              <a:r>
                <a:rPr lang="de-AT" sz="1400" dirty="0" err="1"/>
                <a:t>void</a:t>
              </a:r>
              <a:endParaRPr lang="de-AT" sz="1400" dirty="0"/>
            </a:p>
            <a:p>
              <a:r>
                <a:rPr lang="de-AT" sz="1400" dirty="0" err="1"/>
                <a:t>reset</a:t>
              </a:r>
              <a:r>
                <a:rPr lang="de-AT" sz="1400" dirty="0"/>
                <a:t>() : </a:t>
              </a:r>
              <a:r>
                <a:rPr lang="de-AT" sz="1400" dirty="0" err="1"/>
                <a:t>void</a:t>
              </a:r>
              <a:endParaRPr lang="de-AT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793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FFD0BB6B-5B3F-482B-A5A8-A5B1DEC517AB}"/>
              </a:ext>
            </a:extLst>
          </p:cNvPr>
          <p:cNvGrpSpPr/>
          <p:nvPr/>
        </p:nvGrpSpPr>
        <p:grpSpPr>
          <a:xfrm>
            <a:off x="2330114" y="2578023"/>
            <a:ext cx="2231760" cy="1493536"/>
            <a:chOff x="2946440" y="877932"/>
            <a:chExt cx="2231760" cy="1493536"/>
          </a:xfrm>
        </p:grpSpPr>
        <p:grpSp>
          <p:nvGrpSpPr>
            <p:cNvPr id="56" name="Group 11">
              <a:extLst>
                <a:ext uri="{FF2B5EF4-FFF2-40B4-BE49-F238E27FC236}">
                  <a16:creationId xmlns:a16="http://schemas.microsoft.com/office/drawing/2014/main" id="{29DCE8EF-719D-43B7-9936-00E6F6BE1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6440" y="879178"/>
              <a:ext cx="2231760" cy="1492290"/>
              <a:chOff x="3381" y="2042"/>
              <a:chExt cx="1829" cy="388"/>
            </a:xfrm>
          </p:grpSpPr>
          <p:sp>
            <p:nvSpPr>
              <p:cNvPr id="58" name="Text Box 12">
                <a:extLst>
                  <a:ext uri="{FF2B5EF4-FFF2-40B4-BE49-F238E27FC236}">
                    <a16:creationId xmlns:a16="http://schemas.microsoft.com/office/drawing/2014/main" id="{9A5115D6-E379-4F16-BC16-86B58F20E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042"/>
                <a:ext cx="1823" cy="3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AT" sz="1400" b="1" dirty="0"/>
                  <a:t>p1: 3DPrinter</a:t>
                </a:r>
                <a:br>
                  <a:rPr lang="de-AT" sz="1400" b="1" dirty="0"/>
                </a:br>
                <a:endParaRPr lang="de-AT" sz="700" dirty="0"/>
              </a:p>
              <a:p>
                <a:r>
                  <a:rPr lang="de-AT" sz="1400" dirty="0" err="1"/>
                  <a:t>id</a:t>
                </a:r>
                <a:r>
                  <a:rPr lang="de-AT" sz="1400" dirty="0"/>
                  <a:t>: Printer1</a:t>
                </a:r>
              </a:p>
              <a:p>
                <a:r>
                  <a:rPr lang="de-AT" sz="1400" dirty="0" err="1"/>
                  <a:t>temp</a:t>
                </a:r>
                <a:r>
                  <a:rPr lang="de-AT" sz="1400" dirty="0"/>
                  <a:t> : 35</a:t>
                </a:r>
              </a:p>
              <a:p>
                <a:r>
                  <a:rPr lang="de-AT" sz="1400" dirty="0"/>
                  <a:t>x: 0</a:t>
                </a:r>
              </a:p>
              <a:p>
                <a:r>
                  <a:rPr lang="de-AT" sz="1400" dirty="0"/>
                  <a:t>y: 0</a:t>
                </a:r>
              </a:p>
              <a:p>
                <a:r>
                  <a:rPr lang="de-AT" sz="1400" dirty="0"/>
                  <a:t>z: 0</a:t>
                </a:r>
              </a:p>
            </p:txBody>
          </p:sp>
          <p:sp>
            <p:nvSpPr>
              <p:cNvPr id="59" name="Line 13">
                <a:extLst>
                  <a:ext uri="{FF2B5EF4-FFF2-40B4-BE49-F238E27FC236}">
                    <a16:creationId xmlns:a16="http://schemas.microsoft.com/office/drawing/2014/main" id="{60C1A16A-FB13-4375-8994-D94E7DAC7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1" y="2134"/>
                <a:ext cx="18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AT"/>
              </a:p>
            </p:txBody>
          </p:sp>
        </p:grpSp>
        <p:pic>
          <p:nvPicPr>
            <p:cNvPr id="54" name="Picture 4" descr="Bildergebnis für 3d Drucker">
              <a:extLst>
                <a:ext uri="{FF2B5EF4-FFF2-40B4-BE49-F238E27FC236}">
                  <a16:creationId xmlns:a16="http://schemas.microsoft.com/office/drawing/2014/main" id="{C353DE34-3792-4BEF-BB44-C65577FDD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6317" y="877932"/>
              <a:ext cx="426635" cy="355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FCCC9E6-9C7B-419C-9D20-E9D8A219D681}"/>
              </a:ext>
            </a:extLst>
          </p:cNvPr>
          <p:cNvCxnSpPr/>
          <p:nvPr/>
        </p:nvCxnSpPr>
        <p:spPr>
          <a:xfrm>
            <a:off x="2078181" y="1683366"/>
            <a:ext cx="0" cy="337816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7A2F59B3-95BE-4A17-9441-1FFD13DA74C2}"/>
              </a:ext>
            </a:extLst>
          </p:cNvPr>
          <p:cNvCxnSpPr/>
          <p:nvPr/>
        </p:nvCxnSpPr>
        <p:spPr>
          <a:xfrm>
            <a:off x="5338621" y="1683366"/>
            <a:ext cx="0" cy="337816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5BF733F6-6D1B-435A-8FA7-5D1B9EED220A}"/>
              </a:ext>
            </a:extLst>
          </p:cNvPr>
          <p:cNvSpPr txBox="1"/>
          <p:nvPr/>
        </p:nvSpPr>
        <p:spPr>
          <a:xfrm>
            <a:off x="1241037" y="3172391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000" dirty="0"/>
              <a:t>…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40B80F57-DB69-4243-AD1F-C76E894D79A8}"/>
              </a:ext>
            </a:extLst>
          </p:cNvPr>
          <p:cNvSpPr txBox="1"/>
          <p:nvPr/>
        </p:nvSpPr>
        <p:spPr>
          <a:xfrm>
            <a:off x="8871071" y="3172391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000" dirty="0"/>
              <a:t>…</a:t>
            </a: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E381D472-9A8E-487E-B586-AAF30F940E2E}"/>
              </a:ext>
            </a:extLst>
          </p:cNvPr>
          <p:cNvCxnSpPr/>
          <p:nvPr/>
        </p:nvCxnSpPr>
        <p:spPr>
          <a:xfrm>
            <a:off x="8608290" y="1683366"/>
            <a:ext cx="0" cy="337816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>
            <a:extLst>
              <a:ext uri="{FF2B5EF4-FFF2-40B4-BE49-F238E27FC236}">
                <a16:creationId xmlns:a16="http://schemas.microsoft.com/office/drawing/2014/main" id="{9E420EB4-AB68-40B0-A26C-9BD40EC5663E}"/>
              </a:ext>
            </a:extLst>
          </p:cNvPr>
          <p:cNvSpPr txBox="1"/>
          <p:nvPr/>
        </p:nvSpPr>
        <p:spPr>
          <a:xfrm>
            <a:off x="2171836" y="1683366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</a:t>
            </a:r>
            <a:r>
              <a:rPr lang="de-AT" sz="2000" baseline="-25000" dirty="0"/>
              <a:t>1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14DBEE6-E579-49B7-924E-CAA19D61FD4E}"/>
              </a:ext>
            </a:extLst>
          </p:cNvPr>
          <p:cNvSpPr txBox="1"/>
          <p:nvPr/>
        </p:nvSpPr>
        <p:spPr>
          <a:xfrm>
            <a:off x="5995684" y="1683015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</a:t>
            </a:r>
            <a:r>
              <a:rPr lang="de-AT" sz="2000" baseline="-25000" dirty="0"/>
              <a:t>2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474F536-25B1-42E4-832A-2E06644DF5A9}"/>
              </a:ext>
            </a:extLst>
          </p:cNvPr>
          <p:cNvSpPr txBox="1"/>
          <p:nvPr/>
        </p:nvSpPr>
        <p:spPr>
          <a:xfrm>
            <a:off x="8746823" y="1683015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</a:t>
            </a:r>
            <a:r>
              <a:rPr lang="de-AT" sz="2000" baseline="-25000" dirty="0"/>
              <a:t>3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6558DE76-8876-4FA7-AB80-2109445A8C34}"/>
              </a:ext>
            </a:extLst>
          </p:cNvPr>
          <p:cNvSpPr txBox="1"/>
          <p:nvPr/>
        </p:nvSpPr>
        <p:spPr>
          <a:xfrm>
            <a:off x="1151665" y="1683015"/>
            <a:ext cx="57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t</a:t>
            </a:r>
            <a:r>
              <a:rPr lang="de-AT" sz="2000" baseline="-25000" dirty="0"/>
              <a:t>0</a:t>
            </a: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E2022B8E-EFD8-4BDA-9BBD-53C3F261BB88}"/>
              </a:ext>
            </a:extLst>
          </p:cNvPr>
          <p:cNvGrpSpPr/>
          <p:nvPr/>
        </p:nvGrpSpPr>
        <p:grpSpPr>
          <a:xfrm>
            <a:off x="6150395" y="2578023"/>
            <a:ext cx="2231760" cy="1493536"/>
            <a:chOff x="2946440" y="877932"/>
            <a:chExt cx="2231760" cy="1493536"/>
          </a:xfrm>
        </p:grpSpPr>
        <p:grpSp>
          <p:nvGrpSpPr>
            <p:cNvPr id="94" name="Group 11">
              <a:extLst>
                <a:ext uri="{FF2B5EF4-FFF2-40B4-BE49-F238E27FC236}">
                  <a16:creationId xmlns:a16="http://schemas.microsoft.com/office/drawing/2014/main" id="{71B30FD5-A7FA-4C83-AF67-58A53CE5A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6440" y="879178"/>
              <a:ext cx="2231760" cy="1492290"/>
              <a:chOff x="3381" y="2042"/>
              <a:chExt cx="1829" cy="388"/>
            </a:xfrm>
          </p:grpSpPr>
          <p:sp>
            <p:nvSpPr>
              <p:cNvPr id="102" name="Text Box 12">
                <a:extLst>
                  <a:ext uri="{FF2B5EF4-FFF2-40B4-BE49-F238E27FC236}">
                    <a16:creationId xmlns:a16="http://schemas.microsoft.com/office/drawing/2014/main" id="{E73BDC99-6E60-455F-BA31-5FF76E45F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1" y="2042"/>
                <a:ext cx="1823" cy="3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AT" sz="1400" b="1" dirty="0"/>
                  <a:t>p1: 3DPrinter</a:t>
                </a:r>
                <a:br>
                  <a:rPr lang="de-AT" sz="1400" b="1" dirty="0"/>
                </a:br>
                <a:endParaRPr lang="de-AT" sz="700" dirty="0"/>
              </a:p>
              <a:p>
                <a:r>
                  <a:rPr lang="de-AT" sz="1400" dirty="0" err="1"/>
                  <a:t>id</a:t>
                </a:r>
                <a:r>
                  <a:rPr lang="de-AT" sz="1400" dirty="0"/>
                  <a:t>: Printer1</a:t>
                </a:r>
              </a:p>
              <a:p>
                <a:r>
                  <a:rPr lang="de-AT" sz="1400" dirty="0" err="1"/>
                  <a:t>temp</a:t>
                </a:r>
                <a:r>
                  <a:rPr lang="de-AT" sz="1400" dirty="0"/>
                  <a:t> : 80</a:t>
                </a:r>
              </a:p>
              <a:p>
                <a:r>
                  <a:rPr lang="de-AT" sz="1400" dirty="0"/>
                  <a:t>x: 0</a:t>
                </a:r>
              </a:p>
              <a:p>
                <a:r>
                  <a:rPr lang="de-AT" sz="1400" dirty="0"/>
                  <a:t>y: 1</a:t>
                </a:r>
              </a:p>
              <a:p>
                <a:r>
                  <a:rPr lang="de-AT" sz="1400" dirty="0"/>
                  <a:t>z: 0</a:t>
                </a:r>
              </a:p>
            </p:txBody>
          </p:sp>
          <p:sp>
            <p:nvSpPr>
              <p:cNvPr id="103" name="Line 13">
                <a:extLst>
                  <a:ext uri="{FF2B5EF4-FFF2-40B4-BE49-F238E27FC236}">
                    <a16:creationId xmlns:a16="http://schemas.microsoft.com/office/drawing/2014/main" id="{5C231EC2-21C2-407E-A9ED-76F4C4A0D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1" y="2134"/>
                <a:ext cx="18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de-AT"/>
              </a:p>
            </p:txBody>
          </p:sp>
        </p:grpSp>
        <p:pic>
          <p:nvPicPr>
            <p:cNvPr id="101" name="Picture 4" descr="Bildergebnis für 3d Drucker">
              <a:extLst>
                <a:ext uri="{FF2B5EF4-FFF2-40B4-BE49-F238E27FC236}">
                  <a16:creationId xmlns:a16="http://schemas.microsoft.com/office/drawing/2014/main" id="{B92A9DA9-295F-44B6-9EEA-0BD75CCF89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6317" y="877932"/>
              <a:ext cx="426635" cy="355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0FCD7CAD-B959-4054-8D4B-26A87F71127B}"/>
              </a:ext>
            </a:extLst>
          </p:cNvPr>
          <p:cNvSpPr/>
          <p:nvPr/>
        </p:nvSpPr>
        <p:spPr>
          <a:xfrm>
            <a:off x="4683858" y="3172391"/>
            <a:ext cx="1302195" cy="40011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p1.print()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775EF63-5221-494A-8948-257603F0D8C8}"/>
              </a:ext>
            </a:extLst>
          </p:cNvPr>
          <p:cNvSpPr/>
          <p:nvPr/>
        </p:nvSpPr>
        <p:spPr>
          <a:xfrm>
            <a:off x="2726958" y="4425401"/>
            <a:ext cx="1663290" cy="5541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operational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104" name="Rechteck: abgerundete Ecken 103">
            <a:extLst>
              <a:ext uri="{FF2B5EF4-FFF2-40B4-BE49-F238E27FC236}">
                <a16:creationId xmlns:a16="http://schemas.microsoft.com/office/drawing/2014/main" id="{94F56634-24D8-4544-81A2-8D960EAE93D2}"/>
              </a:ext>
            </a:extLst>
          </p:cNvPr>
          <p:cNvSpPr/>
          <p:nvPr/>
        </p:nvSpPr>
        <p:spPr>
          <a:xfrm>
            <a:off x="6281434" y="4425401"/>
            <a:ext cx="1663290" cy="5541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printing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99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Bildergebnis für 3d Drucker">
            <a:extLst>
              <a:ext uri="{FF2B5EF4-FFF2-40B4-BE49-F238E27FC236}">
                <a16:creationId xmlns:a16="http://schemas.microsoft.com/office/drawing/2014/main" id="{4408D169-4792-4912-9D5B-6629C4A6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95" y="2184752"/>
            <a:ext cx="426635" cy="35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D454E682-5009-4D70-BE84-B44FEE7D1E5C}"/>
              </a:ext>
            </a:extLst>
          </p:cNvPr>
          <p:cNvSpPr/>
          <p:nvPr/>
        </p:nvSpPr>
        <p:spPr>
          <a:xfrm>
            <a:off x="424212" y="264668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7D66A7E-25B3-4FA2-A1E1-DEF150FB2869}"/>
              </a:ext>
            </a:extLst>
          </p:cNvPr>
          <p:cNvSpPr/>
          <p:nvPr/>
        </p:nvSpPr>
        <p:spPr>
          <a:xfrm>
            <a:off x="1026393" y="2472568"/>
            <a:ext cx="12420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StandBy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E54CCC4-81EB-490D-8D24-90CFC942C85E}"/>
              </a:ext>
            </a:extLst>
          </p:cNvPr>
          <p:cNvSpPr/>
          <p:nvPr/>
        </p:nvSpPr>
        <p:spPr>
          <a:xfrm>
            <a:off x="3853413" y="247256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Connected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366AB1B-DD37-4B0C-88A8-F33E23DFC6FE}"/>
              </a:ext>
            </a:extLst>
          </p:cNvPr>
          <p:cNvSpPr/>
          <p:nvPr/>
        </p:nvSpPr>
        <p:spPr>
          <a:xfrm>
            <a:off x="9839727" y="247256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Printing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962B280-3BE6-46AE-ADD7-D02D17AB00E6}"/>
              </a:ext>
            </a:extLst>
          </p:cNvPr>
          <p:cNvCxnSpPr>
            <a:stCxn id="3" idx="6"/>
            <a:endCxn id="4" idx="1"/>
          </p:cNvCxnSpPr>
          <p:nvPr/>
        </p:nvCxnSpPr>
        <p:spPr>
          <a:xfrm>
            <a:off x="604212" y="2736680"/>
            <a:ext cx="422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3F2BAF5-14D0-46CD-B82F-186A15AAEE0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68453" y="2736680"/>
            <a:ext cx="1584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CE254987-B394-4EA5-A920-5D1A179A427E}"/>
              </a:ext>
            </a:extLst>
          </p:cNvPr>
          <p:cNvCxnSpPr>
            <a:cxnSpLocks/>
          </p:cNvCxnSpPr>
          <p:nvPr/>
        </p:nvCxnSpPr>
        <p:spPr>
          <a:xfrm rot="5400000">
            <a:off x="5967578" y="-1319208"/>
            <a:ext cx="12700" cy="86400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9FEFADB7-4929-4E18-8980-ED1B0B3B77B9}"/>
              </a:ext>
            </a:extLst>
          </p:cNvPr>
          <p:cNvSpPr txBox="1"/>
          <p:nvPr/>
        </p:nvSpPr>
        <p:spPr>
          <a:xfrm>
            <a:off x="2294111" y="2419088"/>
            <a:ext cx="124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/connect()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E010BAF-CED4-4434-BCB9-FF384078B7C6}"/>
              </a:ext>
            </a:extLst>
          </p:cNvPr>
          <p:cNvSpPr txBox="1"/>
          <p:nvPr/>
        </p:nvSpPr>
        <p:spPr>
          <a:xfrm>
            <a:off x="5739478" y="320963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finished</a:t>
            </a:r>
            <a:endParaRPr lang="de-AT" dirty="0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F077E4AF-9505-42FF-864B-44FB8F4E45C3}"/>
              </a:ext>
            </a:extLst>
          </p:cNvPr>
          <p:cNvSpPr/>
          <p:nvPr/>
        </p:nvSpPr>
        <p:spPr>
          <a:xfrm>
            <a:off x="7423263" y="2472568"/>
            <a:ext cx="13944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Operational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E8FEBC75-D810-4AF9-BC37-D820C132E745}"/>
              </a:ext>
            </a:extLst>
          </p:cNvPr>
          <p:cNvCxnSpPr>
            <a:cxnSpLocks/>
            <a:stCxn id="5" idx="3"/>
            <a:endCxn id="33" idx="1"/>
          </p:cNvCxnSpPr>
          <p:nvPr/>
        </p:nvCxnSpPr>
        <p:spPr>
          <a:xfrm>
            <a:off x="5247873" y="2736680"/>
            <a:ext cx="2175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768628D-29FC-4F61-A1A5-1AE7C46E1241}"/>
              </a:ext>
            </a:extLst>
          </p:cNvPr>
          <p:cNvSpPr txBox="1"/>
          <p:nvPr/>
        </p:nvSpPr>
        <p:spPr>
          <a:xfrm>
            <a:off x="5241651" y="2419088"/>
            <a:ext cx="227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800" dirty="0"/>
              <a:t>/</a:t>
            </a:r>
            <a:r>
              <a:rPr lang="de-AT" sz="1800" dirty="0" err="1"/>
              <a:t>sendCADFile</a:t>
            </a:r>
            <a:r>
              <a:rPr lang="de-AT" sz="1800" dirty="0"/>
              <a:t>(</a:t>
            </a:r>
            <a:r>
              <a:rPr lang="de-AT" sz="1800" dirty="0" err="1"/>
              <a:t>fileCAD</a:t>
            </a:r>
            <a:r>
              <a:rPr lang="de-AT" sz="1800" dirty="0"/>
              <a:t>)</a:t>
            </a:r>
            <a:endParaRPr lang="de-AT" dirty="0"/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AF56C88F-862B-453E-9079-1E71C896EF4C}"/>
              </a:ext>
            </a:extLst>
          </p:cNvPr>
          <p:cNvSpPr/>
          <p:nvPr/>
        </p:nvSpPr>
        <p:spPr>
          <a:xfrm>
            <a:off x="9771147" y="3736291"/>
            <a:ext cx="1546858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PausePrinting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A9BA42D0-5180-40CB-A170-C8B3E34ECC3F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>
            <a:off x="8817723" y="2736680"/>
            <a:ext cx="1022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3DC610D-5211-43FC-BB23-E75F5E8AC368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>
            <a:off x="10536957" y="3000792"/>
            <a:ext cx="7619" cy="73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50693D66-8B11-4FCD-A26A-D5EE0C54F5D2}"/>
              </a:ext>
            </a:extLst>
          </p:cNvPr>
          <p:cNvCxnSpPr>
            <a:cxnSpLocks/>
            <a:stCxn id="36" idx="3"/>
            <a:endCxn id="6" idx="3"/>
          </p:cNvCxnSpPr>
          <p:nvPr/>
        </p:nvCxnSpPr>
        <p:spPr>
          <a:xfrm flipH="1" flipV="1">
            <a:off x="11234187" y="2736680"/>
            <a:ext cx="83818" cy="1263723"/>
          </a:xfrm>
          <a:prstGeom prst="bentConnector3">
            <a:avLst>
              <a:gd name="adj1" fmla="val -1735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3F0CFDD2-0C5E-4643-A3EE-F2FEC6339324}"/>
              </a:ext>
            </a:extLst>
          </p:cNvPr>
          <p:cNvSpPr txBox="1"/>
          <p:nvPr/>
        </p:nvSpPr>
        <p:spPr>
          <a:xfrm>
            <a:off x="10490997" y="315508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/pause()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22CADEB-921C-4D27-92C3-53DD6C54DB4A}"/>
              </a:ext>
            </a:extLst>
          </p:cNvPr>
          <p:cNvSpPr txBox="1"/>
          <p:nvPr/>
        </p:nvSpPr>
        <p:spPr>
          <a:xfrm>
            <a:off x="11393675" y="3032267"/>
            <a:ext cx="8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/</a:t>
            </a:r>
            <a:r>
              <a:rPr lang="de-AT" dirty="0" err="1"/>
              <a:t>print</a:t>
            </a:r>
            <a:r>
              <a:rPr lang="de-AT" dirty="0"/>
              <a:t>()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64CC7A24-1B50-4F3D-8189-91CA9A2231BC}"/>
              </a:ext>
            </a:extLst>
          </p:cNvPr>
          <p:cNvSpPr txBox="1"/>
          <p:nvPr/>
        </p:nvSpPr>
        <p:spPr>
          <a:xfrm>
            <a:off x="8906859" y="2419088"/>
            <a:ext cx="867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/</a:t>
            </a:r>
            <a:r>
              <a:rPr lang="de-AT" dirty="0" err="1"/>
              <a:t>print</a:t>
            </a:r>
            <a:r>
              <a:rPr lang="de-AT" dirty="0"/>
              <a:t>()</a:t>
            </a: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9D0F23DE-9403-4FDD-A730-FCBE87C5FA14}"/>
              </a:ext>
            </a:extLst>
          </p:cNvPr>
          <p:cNvSpPr/>
          <p:nvPr/>
        </p:nvSpPr>
        <p:spPr>
          <a:xfrm>
            <a:off x="9651991" y="927168"/>
            <a:ext cx="1769931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CancelPrinting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2F8A800-54A5-41C6-B3A0-E58C31A7C873}"/>
              </a:ext>
            </a:extLst>
          </p:cNvPr>
          <p:cNvCxnSpPr>
            <a:cxnSpLocks/>
            <a:stCxn id="6" idx="0"/>
            <a:endCxn id="50" idx="2"/>
          </p:cNvCxnSpPr>
          <p:nvPr/>
        </p:nvCxnSpPr>
        <p:spPr>
          <a:xfrm flipV="1">
            <a:off x="10536957" y="1455392"/>
            <a:ext cx="0" cy="101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8718467D-82B1-4F74-B9EB-C06F8BF0BD98}"/>
              </a:ext>
            </a:extLst>
          </p:cNvPr>
          <p:cNvSpPr txBox="1"/>
          <p:nvPr/>
        </p:nvSpPr>
        <p:spPr>
          <a:xfrm>
            <a:off x="10536956" y="1779314"/>
            <a:ext cx="8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/</a:t>
            </a:r>
            <a:r>
              <a:rPr lang="de-AT" dirty="0" err="1"/>
              <a:t>stop</a:t>
            </a:r>
            <a:r>
              <a:rPr lang="de-AT" dirty="0"/>
              <a:t>()</a:t>
            </a:r>
          </a:p>
        </p:txBody>
      </p: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6DAB51D9-D11A-4715-B4B6-175EEB9C4653}"/>
              </a:ext>
            </a:extLst>
          </p:cNvPr>
          <p:cNvCxnSpPr>
            <a:cxnSpLocks/>
            <a:stCxn id="50" idx="1"/>
            <a:endCxn id="4" idx="0"/>
          </p:cNvCxnSpPr>
          <p:nvPr/>
        </p:nvCxnSpPr>
        <p:spPr>
          <a:xfrm rot="10800000" flipV="1">
            <a:off x="1647423" y="1191280"/>
            <a:ext cx="8004568" cy="12812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CB2467ED-FA45-416F-A459-A59AA3523198}"/>
              </a:ext>
            </a:extLst>
          </p:cNvPr>
          <p:cNvSpPr txBox="1"/>
          <p:nvPr/>
        </p:nvSpPr>
        <p:spPr>
          <a:xfrm>
            <a:off x="5508095" y="800591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finished</a:t>
            </a:r>
            <a:endParaRPr lang="de-AT" dirty="0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4EAC4EA-5B19-4707-B1EF-5B95F3BFB541}"/>
              </a:ext>
            </a:extLst>
          </p:cNvPr>
          <p:cNvSpPr/>
          <p:nvPr/>
        </p:nvSpPr>
        <p:spPr>
          <a:xfrm>
            <a:off x="7500149" y="1575012"/>
            <a:ext cx="1242060" cy="52822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Error</a:t>
            </a: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C5E4168E-23D5-4D8B-BC59-20C58C1BA665}"/>
              </a:ext>
            </a:extLst>
          </p:cNvPr>
          <p:cNvCxnSpPr>
            <a:cxnSpLocks/>
            <a:stCxn id="50" idx="1"/>
            <a:endCxn id="60" idx="3"/>
          </p:cNvCxnSpPr>
          <p:nvPr/>
        </p:nvCxnSpPr>
        <p:spPr>
          <a:xfrm rot="10800000" flipV="1">
            <a:off x="8742209" y="1299124"/>
            <a:ext cx="909782" cy="54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DC1221DC-69B3-4DC1-9F84-C03E495FEC25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5773326" y="745745"/>
            <a:ext cx="504140" cy="29495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EAD48C87-B16F-43B4-B15A-964EDB76099D}"/>
              </a:ext>
            </a:extLst>
          </p:cNvPr>
          <p:cNvSpPr txBox="1"/>
          <p:nvPr/>
        </p:nvSpPr>
        <p:spPr>
          <a:xfrm>
            <a:off x="3183543" y="1723434"/>
            <a:ext cx="6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error</a:t>
            </a:r>
            <a:endParaRPr lang="de-AT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5ED5B105-7559-4037-87F2-1275B01E4884}"/>
              </a:ext>
            </a:extLst>
          </p:cNvPr>
          <p:cNvSpPr txBox="1"/>
          <p:nvPr/>
        </p:nvSpPr>
        <p:spPr>
          <a:xfrm>
            <a:off x="9147539" y="1455392"/>
            <a:ext cx="6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error</a:t>
            </a:r>
            <a:endParaRPr lang="de-AT" dirty="0"/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C797CA0-49DC-4C57-83BB-09BC09E1661B}"/>
              </a:ext>
            </a:extLst>
          </p:cNvPr>
          <p:cNvCxnSpPr>
            <a:cxnSpLocks/>
            <a:stCxn id="33" idx="0"/>
            <a:endCxn id="60" idx="2"/>
          </p:cNvCxnSpPr>
          <p:nvPr/>
        </p:nvCxnSpPr>
        <p:spPr>
          <a:xfrm flipV="1">
            <a:off x="8120493" y="2103236"/>
            <a:ext cx="686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63477D3E-72FB-434D-8E1A-FB3256916ABC}"/>
              </a:ext>
            </a:extLst>
          </p:cNvPr>
          <p:cNvSpPr txBox="1"/>
          <p:nvPr/>
        </p:nvSpPr>
        <p:spPr>
          <a:xfrm>
            <a:off x="8145683" y="2092766"/>
            <a:ext cx="6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/>
              <a:t>error</a:t>
            </a:r>
            <a:endParaRPr lang="de-AT" dirty="0"/>
          </a:p>
        </p:txBody>
      </p:sp>
      <p:cxnSp>
        <p:nvCxnSpPr>
          <p:cNvPr id="87" name="Verbinder: gewinkelt 86">
            <a:extLst>
              <a:ext uri="{FF2B5EF4-FFF2-40B4-BE49-F238E27FC236}">
                <a16:creationId xmlns:a16="http://schemas.microsoft.com/office/drawing/2014/main" id="{D9A93057-1DC0-47F8-8D9B-6AE4A7F3DDDA}"/>
              </a:ext>
            </a:extLst>
          </p:cNvPr>
          <p:cNvCxnSpPr>
            <a:cxnSpLocks/>
            <a:stCxn id="6" idx="0"/>
            <a:endCxn id="60" idx="3"/>
          </p:cNvCxnSpPr>
          <p:nvPr/>
        </p:nvCxnSpPr>
        <p:spPr>
          <a:xfrm rot="16200000" flipV="1">
            <a:off x="9228209" y="1518568"/>
            <a:ext cx="468000" cy="1440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29765D60-F195-4E8D-9331-FB0412134695}"/>
              </a:ext>
            </a:extLst>
          </p:cNvPr>
          <p:cNvSpPr txBox="1"/>
          <p:nvPr/>
        </p:nvSpPr>
        <p:spPr>
          <a:xfrm>
            <a:off x="9500483" y="2015302"/>
            <a:ext cx="6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error</a:t>
            </a:r>
            <a:endParaRPr lang="de-AT" dirty="0"/>
          </a:p>
        </p:txBody>
      </p:sp>
      <p:cxnSp>
        <p:nvCxnSpPr>
          <p:cNvPr id="91" name="Verbinder: gewinkelt 90">
            <a:extLst>
              <a:ext uri="{FF2B5EF4-FFF2-40B4-BE49-F238E27FC236}">
                <a16:creationId xmlns:a16="http://schemas.microsoft.com/office/drawing/2014/main" id="{FDAD0AA4-C9CC-4FEA-9B51-E9A4DF20DAD1}"/>
              </a:ext>
            </a:extLst>
          </p:cNvPr>
          <p:cNvCxnSpPr>
            <a:cxnSpLocks/>
            <a:stCxn id="4" idx="0"/>
            <a:endCxn id="60" idx="1"/>
          </p:cNvCxnSpPr>
          <p:nvPr/>
        </p:nvCxnSpPr>
        <p:spPr>
          <a:xfrm rot="5400000" flipH="1" flipV="1">
            <a:off x="4393427" y="-634154"/>
            <a:ext cx="633444" cy="5580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4C23E969-2566-43CF-9648-D3E4995149B3}"/>
              </a:ext>
            </a:extLst>
          </p:cNvPr>
          <p:cNvSpPr txBox="1"/>
          <p:nvPr/>
        </p:nvSpPr>
        <p:spPr>
          <a:xfrm>
            <a:off x="5199684" y="1869046"/>
            <a:ext cx="6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error</a:t>
            </a:r>
            <a:endParaRPr lang="de-AT" dirty="0"/>
          </a:p>
        </p:txBody>
      </p:sp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F767B766-348D-446A-B7F1-E79B776E7A8F}"/>
              </a:ext>
            </a:extLst>
          </p:cNvPr>
          <p:cNvCxnSpPr>
            <a:cxnSpLocks/>
            <a:stCxn id="36" idx="3"/>
            <a:endCxn id="60" idx="0"/>
          </p:cNvCxnSpPr>
          <p:nvPr/>
        </p:nvCxnSpPr>
        <p:spPr>
          <a:xfrm flipH="1" flipV="1">
            <a:off x="8121179" y="1575012"/>
            <a:ext cx="3196826" cy="2425391"/>
          </a:xfrm>
          <a:prstGeom prst="bentConnector4">
            <a:avLst>
              <a:gd name="adj1" fmla="val -26509"/>
              <a:gd name="adj2" fmla="val 1379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877F73A4-0CB5-434B-95A1-5D6B98EE247A}"/>
              </a:ext>
            </a:extLst>
          </p:cNvPr>
          <p:cNvSpPr txBox="1"/>
          <p:nvPr/>
        </p:nvSpPr>
        <p:spPr>
          <a:xfrm>
            <a:off x="9964607" y="311760"/>
            <a:ext cx="6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/>
              <a:t>error</a:t>
            </a:r>
            <a:endParaRPr lang="de-AT" dirty="0"/>
          </a:p>
        </p:txBody>
      </p: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1E503FE3-F0D2-42C6-A417-0732A2CAEC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85965" y="1674062"/>
            <a:ext cx="5732656" cy="798505"/>
          </a:xfrm>
          <a:prstGeom prst="bentConnector3">
            <a:avLst>
              <a:gd name="adj1" fmla="val 999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A7BF077B-006C-444C-9E25-69A189499297}"/>
              </a:ext>
            </a:extLst>
          </p:cNvPr>
          <p:cNvSpPr txBox="1"/>
          <p:nvPr/>
        </p:nvSpPr>
        <p:spPr>
          <a:xfrm>
            <a:off x="4849452" y="1375690"/>
            <a:ext cx="100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/</a:t>
            </a:r>
            <a:r>
              <a:rPr lang="de-AT" dirty="0" err="1"/>
              <a:t>reset</a:t>
            </a:r>
            <a:r>
              <a:rPr lang="de-A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0894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FFB1F5F-AEC8-FA4D-8098-272B999E6358}"/>
              </a:ext>
            </a:extLst>
          </p:cNvPr>
          <p:cNvSpPr/>
          <p:nvPr/>
        </p:nvSpPr>
        <p:spPr>
          <a:xfrm>
            <a:off x="1791855" y="3242320"/>
            <a:ext cx="152008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p1:3DPrinter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B4E1BC6-3E15-36AB-E04E-C288E15299CB}"/>
              </a:ext>
            </a:extLst>
          </p:cNvPr>
          <p:cNvSpPr/>
          <p:nvPr/>
        </p:nvSpPr>
        <p:spPr>
          <a:xfrm>
            <a:off x="3628250" y="3240733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D017F-2B9A-DA62-8C81-50F8F215B8E9}"/>
              </a:ext>
            </a:extLst>
          </p:cNvPr>
          <p:cNvSpPr/>
          <p:nvPr/>
        </p:nvSpPr>
        <p:spPr>
          <a:xfrm>
            <a:off x="5132901" y="32412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A51E1F46-B0FD-B7D6-2E13-B3536565CBC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866062" y="3425399"/>
            <a:ext cx="266839" cy="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E07BD21-5142-088A-5AFE-E1844B34724D}"/>
              </a:ext>
            </a:extLst>
          </p:cNvPr>
          <p:cNvSpPr/>
          <p:nvPr/>
        </p:nvSpPr>
        <p:spPr>
          <a:xfrm>
            <a:off x="7531306" y="3549361"/>
            <a:ext cx="2015366" cy="4376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t1: </a:t>
            </a:r>
            <a:r>
              <a:rPr lang="de-DE" dirty="0" err="1">
                <a:solidFill>
                  <a:schemeClr val="tx1"/>
                </a:solidFill>
              </a:rPr>
              <a:t>processingFinished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3E09CD34-BE1D-D091-53FD-BFE7D02BD4D9}"/>
              </a:ext>
            </a:extLst>
          </p:cNvPr>
          <p:cNvCxnSpPr>
            <a:cxnSpLocks/>
            <a:stCxn id="13" idx="1"/>
            <a:endCxn id="9" idx="3"/>
          </p:cNvCxnSpPr>
          <p:nvPr/>
        </p:nvCxnSpPr>
        <p:spPr>
          <a:xfrm rot="10800000">
            <a:off x="6737136" y="3425935"/>
            <a:ext cx="794171" cy="3422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4B66B1EE-AD36-B0BA-CF8D-B578129BCC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311935" y="3425399"/>
            <a:ext cx="316315" cy="15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70C2407E-B46C-E04A-CA69-F3377F3CD8C1}"/>
              </a:ext>
            </a:extLst>
          </p:cNvPr>
          <p:cNvSpPr/>
          <p:nvPr/>
        </p:nvSpPr>
        <p:spPr>
          <a:xfrm>
            <a:off x="5135387" y="3965169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59C1B1AF-486D-35CA-7C5C-ABE0B5744928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rot="10800000" flipV="1">
            <a:off x="6739622" y="37681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299DF2E-E484-524A-6CDA-3B7CEA65126F}"/>
              </a:ext>
            </a:extLst>
          </p:cNvPr>
          <p:cNvSpPr/>
          <p:nvPr/>
        </p:nvSpPr>
        <p:spPr>
          <a:xfrm>
            <a:off x="2067773" y="4928697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r1:Robot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9EE9ADA-571C-2C87-2227-47E3415AB4D1}"/>
              </a:ext>
            </a:extLst>
          </p:cNvPr>
          <p:cNvSpPr/>
          <p:nvPr/>
        </p:nvSpPr>
        <p:spPr>
          <a:xfrm>
            <a:off x="3625764" y="4925522"/>
            <a:ext cx="123781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i1:Item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7F12A02-901A-7731-4A17-5007CF380E44}"/>
              </a:ext>
            </a:extLst>
          </p:cNvPr>
          <p:cNvSpPr/>
          <p:nvPr/>
        </p:nvSpPr>
        <p:spPr>
          <a:xfrm>
            <a:off x="5144702" y="4927194"/>
            <a:ext cx="160423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pg1:processing</a:t>
            </a:r>
          </a:p>
        </p:txBody>
      </p: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5985918-319D-3EB4-5C9A-B1315125CA02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863576" y="5110188"/>
            <a:ext cx="281126" cy="1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C4DBF1A7-C2C7-C20E-53A4-063C60D44BB4}"/>
              </a:ext>
            </a:extLst>
          </p:cNvPr>
          <p:cNvSpPr/>
          <p:nvPr/>
        </p:nvSpPr>
        <p:spPr>
          <a:xfrm>
            <a:off x="7528820" y="5225761"/>
            <a:ext cx="2017852" cy="4376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t1: </a:t>
            </a:r>
            <a:r>
              <a:rPr lang="de-DE" dirty="0" err="1">
                <a:solidFill>
                  <a:schemeClr val="tx1"/>
                </a:solidFill>
              </a:rPr>
              <a:t>processingFinished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C8D21177-8484-1D86-165E-5CCEDC03AE4C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rot="10800000">
            <a:off x="6748936" y="5111861"/>
            <a:ext cx="779884" cy="332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9C721AAB-E92C-B69E-6511-F15C4229AD8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3305585" y="5110188"/>
            <a:ext cx="320179" cy="3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7A585469-9A56-6FD7-83BF-0A6E3CE6EDB3}"/>
              </a:ext>
            </a:extLst>
          </p:cNvPr>
          <p:cNvSpPr/>
          <p:nvPr/>
        </p:nvSpPr>
        <p:spPr>
          <a:xfrm>
            <a:off x="5132901" y="5641569"/>
            <a:ext cx="1604234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pg1:processed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2639D655-0E02-FC77-8BC9-F470C5D564AF}"/>
              </a:ext>
            </a:extLst>
          </p:cNvPr>
          <p:cNvCxnSpPr>
            <a:cxnSpLocks/>
            <a:stCxn id="30" idx="1"/>
            <a:endCxn id="33" idx="3"/>
          </p:cNvCxnSpPr>
          <p:nvPr/>
        </p:nvCxnSpPr>
        <p:spPr>
          <a:xfrm rot="10800000" flipV="1">
            <a:off x="6737136" y="5444575"/>
            <a:ext cx="791685" cy="3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2C1231F-879C-F155-469C-166BB413469D}"/>
              </a:ext>
            </a:extLst>
          </p:cNvPr>
          <p:cNvCxnSpPr>
            <a:cxnSpLocks/>
          </p:cNvCxnSpPr>
          <p:nvPr/>
        </p:nvCxnSpPr>
        <p:spPr>
          <a:xfrm>
            <a:off x="1295400" y="4543425"/>
            <a:ext cx="8251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306C63E-D5CB-E378-F33D-B5F82AD99112}"/>
              </a:ext>
            </a:extLst>
          </p:cNvPr>
          <p:cNvSpPr txBox="1"/>
          <p:nvPr/>
        </p:nvSpPr>
        <p:spPr>
          <a:xfrm>
            <a:off x="1198240" y="324708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T=0</a:t>
            </a:r>
            <a:endParaRPr lang="de-AT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7CFF7B4-BF42-FB25-243B-1DEAB783E487}"/>
              </a:ext>
            </a:extLst>
          </p:cNvPr>
          <p:cNvSpPr txBox="1"/>
          <p:nvPr/>
        </p:nvSpPr>
        <p:spPr>
          <a:xfrm>
            <a:off x="1198240" y="5097833"/>
            <a:ext cx="108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T=1</a:t>
            </a:r>
            <a:endParaRPr lang="de-AT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D58DDC7-4C26-D3E9-A2C1-A087646BF4FC}"/>
              </a:ext>
            </a:extLst>
          </p:cNvPr>
          <p:cNvSpPr/>
          <p:nvPr/>
        </p:nvSpPr>
        <p:spPr>
          <a:xfrm>
            <a:off x="4999481" y="2857501"/>
            <a:ext cx="5320145" cy="161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ism:ItemStateMachine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86AEE5-3434-9972-3144-A6D436DF75B2}"/>
              </a:ext>
            </a:extLst>
          </p:cNvPr>
          <p:cNvSpPr/>
          <p:nvPr/>
        </p:nvSpPr>
        <p:spPr>
          <a:xfrm>
            <a:off x="4999481" y="4657361"/>
            <a:ext cx="5320145" cy="1619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ism:ItemStateMachine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58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2654</Words>
  <Application>Microsoft Office PowerPoint</Application>
  <PresentationFormat>Breitbild</PresentationFormat>
  <Paragraphs>760</Paragraphs>
  <Slides>35</Slides>
  <Notes>17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</vt:lpstr>
      <vt:lpstr>Motivating Example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Background</vt:lpstr>
      <vt:lpstr>PowerPoint-Präsentation</vt:lpstr>
      <vt:lpstr>Modeling Patterns for including behavior descriptions into DT Platforms</vt:lpstr>
      <vt:lpstr>PowerPoint-Präsentation</vt:lpstr>
      <vt:lpstr>PowerPoint-Präsentation</vt:lpstr>
      <vt:lpstr>PowerPoint-Präsentation</vt:lpstr>
      <vt:lpstr>PowerPoint-Präsentation</vt:lpstr>
      <vt:lpstr>Demonstration</vt:lpstr>
      <vt:lpstr>PowerPoint-Präsentation</vt:lpstr>
      <vt:lpstr>PowerPoint-Präsentation</vt:lpstr>
      <vt:lpstr>BACKUP</vt:lpstr>
      <vt:lpstr>PowerPoint-Präsentation</vt:lpstr>
      <vt:lpstr>PowerPoint-Präsentation</vt:lpstr>
      <vt:lpstr>Problem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</dc:creator>
  <cp:lastModifiedBy>ssint</cp:lastModifiedBy>
  <cp:revision>257</cp:revision>
  <dcterms:created xsi:type="dcterms:W3CDTF">2022-09-14T06:41:31Z</dcterms:created>
  <dcterms:modified xsi:type="dcterms:W3CDTF">2022-10-25T13:55:57Z</dcterms:modified>
</cp:coreProperties>
</file>