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7" r:id="rId3"/>
    <p:sldId id="271" r:id="rId4"/>
    <p:sldId id="272" r:id="rId5"/>
    <p:sldId id="260" r:id="rId6"/>
    <p:sldId id="265" r:id="rId7"/>
    <p:sldId id="269" r:id="rId8"/>
    <p:sldId id="268" r:id="rId9"/>
    <p:sldId id="273" r:id="rId10"/>
    <p:sldId id="27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21F18-727E-137E-E12C-CAC736966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9B3C38-0C69-05C9-1683-B7010C97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279AB-D57C-B035-DC66-85E7C6C2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E4595D-0839-DAF7-E057-89E26FC0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CC0CEF-C420-72C6-C1F5-7B357F87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80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49919-CDD0-067C-DCD7-B90F4484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69FDF1-560F-3A41-2AFA-9E9B14497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EE45D-51B3-16FF-4451-97B27408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C4634-FD7F-B7EE-2BA3-5FD6F35E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BDED5-19BA-268F-AE88-B7E336A3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63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8AEB85-5916-1931-6C25-8CA9F05C8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864AB1-5F3B-F171-D962-4ED9F728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115D6-7CA2-0EB8-30E3-0744F1A5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2E6DC-76B8-8CBB-06B4-63D50778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1D6D3-3D7A-2C6E-7D46-56CDC003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77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4FAF6-8279-9F5A-42B4-96D5C011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41E61-0D31-3440-BD62-E1479B21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5C66A-9D42-3677-66AC-6D867FF0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5CE15-5E07-527D-D769-126FFC31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90612-1660-7EDB-DA43-A414EC02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6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5784-3DC6-98ED-DD98-E9FAECE6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A0EEE8-DFF0-37CE-5B12-9CE819AEA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A662B0-E2E1-6540-1089-F2DFB05A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F3743-CA19-1275-D459-F85B10A4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35657-374C-A01A-AAB5-97514BAF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08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58200-C90B-CA1B-0739-5C3659C0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8E6F1-23FB-C90C-2673-043CB0FD0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6D408F-CE9D-6A9C-5381-FB4851B9D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E6FB4A-2986-692F-B7A0-5498DBF6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51C0A9-6027-FEF7-3575-D05B2010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0DA748-8EB5-81CC-CABF-F6F65BA0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7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F3F53-FC9B-BA40-0A6F-89C3E927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B12473-D600-F7B0-13EA-713D186FA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A4FFA-F4C3-E0D9-BCA9-A224AFCF6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A1E142-EDC3-FC6D-7BAC-7F9DE0E8F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2D7560-025F-52B2-188B-4DC4D6E6A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66BABE-9345-94E4-7798-EE3F3D2B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2E58FD-BE7A-692D-57D0-282E6A6B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D51C83-025D-329A-2A28-BC1C8ACC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23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2930B-4886-278E-A8D0-132BABAF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71A49B-5C51-B23D-7ACE-7C861D6D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EBEAAE-D137-D0FD-CC92-EBCE95F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B05C5-AB69-3C34-5E9A-ADC31B28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63BCE2-D110-7699-D61A-61042D5E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0B6C92-0458-9815-3D83-F381A314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73358-A62E-7252-F938-0950AEBD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3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3011F-5B95-0E88-3B4C-027E8FCF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01825-E928-984A-A811-8C5678A7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B08A89-F584-BBF8-B4B8-1339F829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5618E-604B-2241-0474-98E6089A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741EF0-5C32-76FE-9931-9235BDC0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2171A9-9ED9-3E07-F497-E283FEE9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0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2848E-5128-CA50-DF0B-B8BC8DA8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13E047-6710-2533-317A-DFA3C1198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5C21C4-0ECA-2B2D-DA0B-6CBEC3531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3D2227-3D01-B537-2A3E-9E9CAD4B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8A3C83-C5E7-5F4B-D5D2-1DDA6399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C08063-35DD-49F4-A323-A03D1F38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36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0D47F5-5AC7-3632-B0B2-98B8AA09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BCD03D-521E-FC15-98B9-5D3E268BB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FA912-3A82-E45D-4F30-FD3ECFD75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5E44F-38EE-4918-993A-AA596630DA37}" type="datetimeFigureOut">
              <a:rPr lang="de-DE" smtClean="0"/>
              <a:t>28.10.2022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E9565B-BFCD-5880-C574-5503A6855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E5C48-FC6D-E97C-2D6A-B816F9F1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E684-694A-4A5C-BB76-D2BA0ED9F5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2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4AF8FBA-2B22-9781-728B-013BD068D04F}"/>
              </a:ext>
            </a:extLst>
          </p:cNvPr>
          <p:cNvSpPr/>
          <p:nvPr/>
        </p:nvSpPr>
        <p:spPr>
          <a:xfrm>
            <a:off x="5218132" y="1950848"/>
            <a:ext cx="2490679" cy="2754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AE251D-16F2-DDAF-A595-92012B21B0E4}"/>
              </a:ext>
            </a:extLst>
          </p:cNvPr>
          <p:cNvSpPr/>
          <p:nvPr/>
        </p:nvSpPr>
        <p:spPr>
          <a:xfrm>
            <a:off x="5218249" y="332161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163866-911D-880E-0CA2-1B7EE1AED45B}"/>
              </a:ext>
            </a:extLst>
          </p:cNvPr>
          <p:cNvSpPr/>
          <p:nvPr/>
        </p:nvSpPr>
        <p:spPr>
          <a:xfrm>
            <a:off x="6836818" y="2575603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BEB978-45D6-EA45-62EF-5181B26F1BF2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B3165B-6977-A32D-AE53-008894202701}"/>
              </a:ext>
            </a:extLst>
          </p:cNvPr>
          <p:cNvSpPr/>
          <p:nvPr/>
        </p:nvSpPr>
        <p:spPr>
          <a:xfrm>
            <a:off x="6284112" y="3325630"/>
            <a:ext cx="720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23E0F2-AC68-2CC9-828E-F0C660969004}"/>
              </a:ext>
            </a:extLst>
          </p:cNvPr>
          <p:cNvSpPr/>
          <p:nvPr/>
        </p:nvSpPr>
        <p:spPr>
          <a:xfrm>
            <a:off x="5139093" y="401226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BCC3CC7E-D7BD-FDB6-31E7-694C1D80C5D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938249" y="2719603"/>
            <a:ext cx="898569" cy="6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4336E8BB-54A9-954D-0B3A-3FAF9A25FC8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933095" y="3465613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E1A21F1E-4FEF-E31E-8E7B-08CA6FD54D4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984568" y="4156260"/>
            <a:ext cx="286328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D3535D5B-13FE-39AC-B411-55453EAB93B0}"/>
              </a:ext>
            </a:extLst>
          </p:cNvPr>
          <p:cNvSpPr/>
          <p:nvPr/>
        </p:nvSpPr>
        <p:spPr>
          <a:xfrm>
            <a:off x="6899419" y="289299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F8A2C4-DA11-EF70-B116-FE5B4B3F1DCB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5561831" y="3609613"/>
            <a:ext cx="13841" cy="40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A359334-128B-BAB9-FB09-E1092BB1F173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>
            <a:off x="5218133" y="2088559"/>
            <a:ext cx="117" cy="1377054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D593B3B6-8904-E495-BB7A-EFC839372E44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rot="16200000" flipV="1">
            <a:off x="6004112" y="2685630"/>
            <a:ext cx="1099361" cy="180640"/>
          </a:xfrm>
          <a:prstGeom prst="bentConnector3">
            <a:avLst>
              <a:gd name="adj1" fmla="val 37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E6BF70F-E660-627A-A9E3-360950BD92F0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7022930" y="2400159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41AADCD8-5EFB-6191-62B7-572C8AB3DBA8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BF45A52-A2D6-FFAF-0D15-D22DCEB5B78E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CA1B6AE-E7E5-5CAE-E034-BBD0D60009F4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A7BBECB9-3B81-0158-F4B8-8B26FD23EEBF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D9B88E2-5403-2224-CC47-BD3DD45CAC6D}"/>
              </a:ext>
            </a:extLst>
          </p:cNvPr>
          <p:cNvCxnSpPr>
            <a:cxnSpLocks/>
            <a:stCxn id="23" idx="3"/>
            <a:endCxn id="4" idx="0"/>
          </p:cNvCxnSpPr>
          <p:nvPr/>
        </p:nvCxnSpPr>
        <p:spPr>
          <a:xfrm>
            <a:off x="5573533" y="3042807"/>
            <a:ext cx="2139" cy="27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0A9CE76-707B-4BF0-2D73-A305E3943C8D}"/>
              </a:ext>
            </a:extLst>
          </p:cNvPr>
          <p:cNvSpPr/>
          <p:nvPr/>
        </p:nvSpPr>
        <p:spPr>
          <a:xfrm>
            <a:off x="6281534" y="4012260"/>
            <a:ext cx="720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80C14D7-4C9A-4C3A-15DB-5CAC5EF90311}"/>
              </a:ext>
            </a:extLst>
          </p:cNvPr>
          <p:cNvSpPr/>
          <p:nvPr/>
        </p:nvSpPr>
        <p:spPr>
          <a:xfrm>
            <a:off x="7358895" y="4012260"/>
            <a:ext cx="799797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BM+BT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C70A67A-4C46-5013-6645-F094349E1809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 flipH="1" flipV="1">
            <a:off x="6747883" y="3087407"/>
            <a:ext cx="294792" cy="1430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3DB4CE6-ED2F-1A94-C383-E7DDBC094FC4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rot="5400000" flipH="1" flipV="1">
            <a:off x="6443508" y="3811656"/>
            <a:ext cx="398630" cy="2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7C468185-9C67-DB9B-CAE3-099C81584A87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rot="16200000" flipV="1">
            <a:off x="6903478" y="3156944"/>
            <a:ext cx="1148657" cy="561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06AA0EE-817D-4790-76F1-C47108344C5E}"/>
              </a:ext>
            </a:extLst>
          </p:cNvPr>
          <p:cNvSpPr txBox="1"/>
          <p:nvPr/>
        </p:nvSpPr>
        <p:spPr>
          <a:xfrm>
            <a:off x="3746682" y="524076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6D7E63D-C162-CA14-B748-7FE88C0E8AAD}"/>
              </a:ext>
            </a:extLst>
          </p:cNvPr>
          <p:cNvCxnSpPr>
            <a:cxnSpLocks/>
          </p:cNvCxnSpPr>
          <p:nvPr/>
        </p:nvCxnSpPr>
        <p:spPr>
          <a:xfrm>
            <a:off x="379673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0EB326E-F166-EA29-D5CA-39CD0C6F9CD0}"/>
              </a:ext>
            </a:extLst>
          </p:cNvPr>
          <p:cNvSpPr txBox="1"/>
          <p:nvPr/>
        </p:nvSpPr>
        <p:spPr>
          <a:xfrm>
            <a:off x="430496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E7BCD91-8B2A-1347-9DB6-A8A98880F246}"/>
              </a:ext>
            </a:extLst>
          </p:cNvPr>
          <p:cNvSpPr txBox="1"/>
          <p:nvPr/>
        </p:nvSpPr>
        <p:spPr>
          <a:xfrm>
            <a:off x="6237944" y="563850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010ED50-E9C2-D8C0-0D73-2610FAFA0C51}"/>
              </a:ext>
            </a:extLst>
          </p:cNvPr>
          <p:cNvCxnSpPr>
            <a:cxnSpLocks/>
          </p:cNvCxnSpPr>
          <p:nvPr/>
        </p:nvCxnSpPr>
        <p:spPr>
          <a:xfrm>
            <a:off x="5714548" y="584476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AD2900F-1C26-2B43-8D8D-F1E7CA4078D7}"/>
              </a:ext>
            </a:extLst>
          </p:cNvPr>
          <p:cNvSpPr txBox="1"/>
          <p:nvPr/>
        </p:nvSpPr>
        <p:spPr>
          <a:xfrm>
            <a:off x="7942082" y="564381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CC933EFF-CF21-741E-8272-95FEDE98685A}"/>
              </a:ext>
            </a:extLst>
          </p:cNvPr>
          <p:cNvSpPr/>
          <p:nvPr/>
        </p:nvSpPr>
        <p:spPr>
          <a:xfrm rot="5400000">
            <a:off x="7626695" y="5759031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DA24748-5696-1F18-94F1-9E7277021203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7439563" y="5818305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29895E18-389C-7A04-966C-5672FEB468B8}"/>
              </a:ext>
            </a:extLst>
          </p:cNvPr>
          <p:cNvSpPr/>
          <p:nvPr/>
        </p:nvSpPr>
        <p:spPr>
          <a:xfrm>
            <a:off x="2412164" y="6221031"/>
            <a:ext cx="459492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D2E9D5E-EEC6-9182-3DA9-D1D8C87C8E59}"/>
              </a:ext>
            </a:extLst>
          </p:cNvPr>
          <p:cNvSpPr txBox="1"/>
          <p:nvPr/>
        </p:nvSpPr>
        <p:spPr>
          <a:xfrm>
            <a:off x="2815685" y="5929502"/>
            <a:ext cx="240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106B3EB-351A-5C24-2D08-8F84CF849EA3}"/>
              </a:ext>
            </a:extLst>
          </p:cNvPr>
          <p:cNvSpPr txBox="1"/>
          <p:nvPr/>
        </p:nvSpPr>
        <p:spPr>
          <a:xfrm>
            <a:off x="5446700" y="6041867"/>
            <a:ext cx="226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D508408-378F-BC5A-700A-FCA61471B295}"/>
              </a:ext>
            </a:extLst>
          </p:cNvPr>
          <p:cNvSpPr/>
          <p:nvPr/>
        </p:nvSpPr>
        <p:spPr>
          <a:xfrm>
            <a:off x="4956810" y="6194774"/>
            <a:ext cx="489891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A00D63-C658-C5F2-2A97-5892954B1C7D}"/>
              </a:ext>
            </a:extLst>
          </p:cNvPr>
          <p:cNvSpPr/>
          <p:nvPr/>
        </p:nvSpPr>
        <p:spPr>
          <a:xfrm>
            <a:off x="7634813" y="6194774"/>
            <a:ext cx="480602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39469AB-A7CE-FC32-F1B6-3A4D40842E00}"/>
              </a:ext>
            </a:extLst>
          </p:cNvPr>
          <p:cNvSpPr txBox="1"/>
          <p:nvPr/>
        </p:nvSpPr>
        <p:spPr>
          <a:xfrm>
            <a:off x="8202930" y="6060124"/>
            <a:ext cx="2341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800BF1-3CA1-001E-B56C-685CDBBAD667}"/>
              </a:ext>
            </a:extLst>
          </p:cNvPr>
          <p:cNvSpPr txBox="1"/>
          <p:nvPr/>
        </p:nvSpPr>
        <p:spPr>
          <a:xfrm>
            <a:off x="501011" y="3525649"/>
            <a:ext cx="29072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Notes on </a:t>
            </a:r>
            <a:r>
              <a:rPr lang="de-DE" dirty="0" err="1"/>
              <a:t>naming</a:t>
            </a:r>
            <a:endParaRPr lang="de-DE" dirty="0"/>
          </a:p>
          <a:p>
            <a:r>
              <a:rPr lang="de-DE" sz="1200" dirty="0"/>
              <a:t>BDL = </a:t>
            </a:r>
            <a:r>
              <a:rPr lang="de-DE" sz="1200" dirty="0" err="1"/>
              <a:t>Behavior</a:t>
            </a:r>
            <a:r>
              <a:rPr lang="de-DE" sz="1200" dirty="0"/>
              <a:t> </a:t>
            </a:r>
            <a:r>
              <a:rPr lang="de-DE" sz="1200" dirty="0" err="1"/>
              <a:t>Diagram</a:t>
            </a:r>
            <a:r>
              <a:rPr lang="de-DE" sz="1200" dirty="0"/>
              <a:t> Language</a:t>
            </a:r>
          </a:p>
          <a:p>
            <a:r>
              <a:rPr lang="de-DE" sz="1200" dirty="0"/>
              <a:t>DBD = Domain </a:t>
            </a:r>
            <a:r>
              <a:rPr lang="de-DE" sz="1200" dirty="0" err="1"/>
              <a:t>Behavior</a:t>
            </a:r>
            <a:r>
              <a:rPr lang="de-DE" sz="1200" dirty="0"/>
              <a:t> </a:t>
            </a:r>
            <a:r>
              <a:rPr lang="de-DE" sz="1200" dirty="0" err="1"/>
              <a:t>Diagram</a:t>
            </a:r>
            <a:endParaRPr lang="de-DE" sz="1200" dirty="0"/>
          </a:p>
          <a:p>
            <a:r>
              <a:rPr lang="de-DE" sz="1200" dirty="0"/>
              <a:t>BE = </a:t>
            </a:r>
            <a:r>
              <a:rPr lang="de-DE" sz="1200" dirty="0" err="1"/>
              <a:t>Behavior</a:t>
            </a:r>
            <a:r>
              <a:rPr lang="de-DE" sz="1200" dirty="0"/>
              <a:t> </a:t>
            </a:r>
            <a:r>
              <a:rPr lang="de-DE" sz="1200" dirty="0" err="1"/>
              <a:t>Execution</a:t>
            </a:r>
            <a:endParaRPr lang="de-DE" sz="1200" dirty="0"/>
          </a:p>
          <a:p>
            <a:r>
              <a:rPr lang="de-DE" sz="1200" dirty="0"/>
              <a:t>DCD = Domain Class </a:t>
            </a:r>
            <a:r>
              <a:rPr lang="de-DE" sz="1200" dirty="0" err="1"/>
              <a:t>Diagram</a:t>
            </a:r>
            <a:endParaRPr lang="de-DE" sz="1200" dirty="0"/>
          </a:p>
          <a:p>
            <a:r>
              <a:rPr lang="de-DE" sz="1200" dirty="0"/>
              <a:t>OD = </a:t>
            </a:r>
            <a:r>
              <a:rPr lang="de-DE" sz="1200" dirty="0" err="1"/>
              <a:t>Object</a:t>
            </a:r>
            <a:r>
              <a:rPr lang="de-DE" sz="1200" dirty="0"/>
              <a:t> </a:t>
            </a:r>
            <a:r>
              <a:rPr lang="de-DE" sz="1200" dirty="0" err="1"/>
              <a:t>Diagram</a:t>
            </a:r>
            <a:endParaRPr lang="de-DE" sz="1200" dirty="0"/>
          </a:p>
        </p:txBody>
      </p: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D72746C5-14C8-553C-8AD4-01796AD8EDBD}"/>
              </a:ext>
            </a:extLst>
          </p:cNvPr>
          <p:cNvCxnSpPr>
            <a:cxnSpLocks/>
            <a:stCxn id="8" idx="2"/>
            <a:endCxn id="26" idx="2"/>
          </p:cNvCxnSpPr>
          <p:nvPr/>
        </p:nvCxnSpPr>
        <p:spPr>
          <a:xfrm rot="16200000" flipH="1">
            <a:off x="6660312" y="3201778"/>
            <a:ext cx="12700" cy="21969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DF55FB6-05A7-9C97-DB83-9AB73B99774F}"/>
              </a:ext>
            </a:extLst>
          </p:cNvPr>
          <p:cNvCxnSpPr/>
          <p:nvPr/>
        </p:nvCxnSpPr>
        <p:spPr>
          <a:xfrm>
            <a:off x="4302674" y="2462906"/>
            <a:ext cx="4677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3A50ACA-D9DC-8916-D67D-E08A3ED4E875}"/>
              </a:ext>
            </a:extLst>
          </p:cNvPr>
          <p:cNvCxnSpPr/>
          <p:nvPr/>
        </p:nvCxnSpPr>
        <p:spPr>
          <a:xfrm>
            <a:off x="4239672" y="3777834"/>
            <a:ext cx="4677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021A954-AFBA-F91B-B9C3-C0261046BD23}"/>
              </a:ext>
            </a:extLst>
          </p:cNvPr>
          <p:cNvSpPr txBox="1"/>
          <p:nvPr/>
        </p:nvSpPr>
        <p:spPr>
          <a:xfrm>
            <a:off x="4368738" y="2051266"/>
            <a:ext cx="53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M2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D261DEE-640C-55C9-CC83-E3B9F4579D07}"/>
              </a:ext>
            </a:extLst>
          </p:cNvPr>
          <p:cNvSpPr txBox="1"/>
          <p:nvPr/>
        </p:nvSpPr>
        <p:spPr>
          <a:xfrm>
            <a:off x="4368738" y="2952269"/>
            <a:ext cx="53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183E0CB-318E-A924-EAEA-458E57627D3E}"/>
              </a:ext>
            </a:extLst>
          </p:cNvPr>
          <p:cNvSpPr txBox="1"/>
          <p:nvPr/>
        </p:nvSpPr>
        <p:spPr>
          <a:xfrm>
            <a:off x="4368738" y="3920291"/>
            <a:ext cx="53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M0</a:t>
            </a:r>
          </a:p>
        </p:txBody>
      </p:sp>
    </p:spTree>
    <p:extLst>
      <p:ext uri="{BB962C8B-B14F-4D97-AF65-F5344CB8AC3E}">
        <p14:creationId xmlns:p14="http://schemas.microsoft.com/office/powerpoint/2010/main" val="321373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2EEC256-B97A-025E-A251-E9BEDB5730B2}"/>
              </a:ext>
            </a:extLst>
          </p:cNvPr>
          <p:cNvSpPr/>
          <p:nvPr/>
        </p:nvSpPr>
        <p:spPr>
          <a:xfrm>
            <a:off x="9349871" y="2733827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D1B3257-B9C4-2721-4D74-012D7EC8DA19}"/>
              </a:ext>
            </a:extLst>
          </p:cNvPr>
          <p:cNvSpPr/>
          <p:nvPr/>
        </p:nvSpPr>
        <p:spPr>
          <a:xfrm>
            <a:off x="6933407" y="2733827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Operational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6AF111-9E02-6F6E-0EDB-482440E5D117}"/>
              </a:ext>
            </a:extLst>
          </p:cNvPr>
          <p:cNvSpPr txBox="1"/>
          <p:nvPr/>
        </p:nvSpPr>
        <p:spPr>
          <a:xfrm>
            <a:off x="8417003" y="2582379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/</a:t>
            </a:r>
            <a:r>
              <a:rPr lang="de-AT" dirty="0" err="1"/>
              <a:t>print</a:t>
            </a:r>
            <a:r>
              <a:rPr lang="de-AT" dirty="0"/>
              <a:t>()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908E2AA0-99FB-46F9-5A36-EE25B8C52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753" y="2270727"/>
            <a:ext cx="2649729" cy="10618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3DPrinter</a:t>
            </a:r>
            <a:br>
              <a:rPr lang="de-AT" sz="1400" b="1" dirty="0"/>
            </a:br>
            <a:endParaRPr lang="de-AT" sz="700" dirty="0"/>
          </a:p>
          <a:p>
            <a:r>
              <a:rPr lang="de-AT" sz="1400" dirty="0" err="1"/>
              <a:t>id</a:t>
            </a:r>
            <a:r>
              <a:rPr lang="de-AT" sz="1400" dirty="0"/>
              <a:t>: String [1..1]</a:t>
            </a:r>
          </a:p>
          <a:p>
            <a:r>
              <a:rPr lang="de-AT" sz="1400" dirty="0"/>
              <a:t>&lt;&lt;temporal&gt;&gt; </a:t>
            </a:r>
            <a:r>
              <a:rPr lang="de-AT" sz="1400" dirty="0" err="1"/>
              <a:t>temp</a:t>
            </a:r>
            <a:r>
              <a:rPr lang="de-AT" sz="1400" dirty="0"/>
              <a:t> : </a:t>
            </a:r>
            <a:r>
              <a:rPr lang="de-AT" sz="1400" dirty="0" err="1"/>
              <a:t>Float</a:t>
            </a:r>
            <a:r>
              <a:rPr lang="de-AT" sz="1400" dirty="0"/>
              <a:t> [1..1]</a:t>
            </a:r>
          </a:p>
          <a:p>
            <a:r>
              <a:rPr lang="de-AT" sz="1400" dirty="0"/>
              <a:t>x, y, z: </a:t>
            </a:r>
            <a:r>
              <a:rPr lang="de-AT" sz="1400" dirty="0" err="1"/>
              <a:t>Float</a:t>
            </a:r>
            <a:r>
              <a:rPr lang="de-AT" sz="1400" dirty="0"/>
              <a:t>[1..1]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5E663C-D7EF-D787-B6D2-F90D47ACC4B6}"/>
              </a:ext>
            </a:extLst>
          </p:cNvPr>
          <p:cNvSpPr/>
          <p:nvPr/>
        </p:nvSpPr>
        <p:spPr>
          <a:xfrm>
            <a:off x="5182511" y="2269184"/>
            <a:ext cx="6947283" cy="1063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>
                <a:solidFill>
                  <a:schemeClr val="tx1"/>
                </a:solidFill>
              </a:rPr>
              <a:t>PrinterStateMachine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63AD19C6-012C-DF93-89E8-82F49A0F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305" y="260976"/>
            <a:ext cx="2664000" cy="14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Class</a:t>
            </a:r>
            <a:endParaRPr lang="de-AT" sz="700" dirty="0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86D59ABE-E570-0883-5F75-28645798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813" y="592155"/>
            <a:ext cx="2224439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State</a:t>
            </a:r>
            <a:endParaRPr lang="de-AT" sz="700" dirty="0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CD43186-AC43-EA80-092F-C414EF9F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673" y="592154"/>
            <a:ext cx="1982756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Transition</a:t>
            </a:r>
            <a:endParaRPr lang="de-AT" sz="700" dirty="0"/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A3E30740-9514-55EA-1789-35F90574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813" y="899932"/>
            <a:ext cx="2224439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/>
              <a:t>name</a:t>
            </a:r>
            <a:r>
              <a:rPr lang="de-DE" sz="1400" dirty="0"/>
              <a:t>: String</a:t>
            </a:r>
          </a:p>
          <a:p>
            <a:r>
              <a:rPr lang="de-DE" sz="1400" dirty="0" err="1"/>
              <a:t>isStart</a:t>
            </a:r>
            <a:r>
              <a:rPr lang="de-DE" sz="1400" dirty="0"/>
              <a:t>: </a:t>
            </a:r>
            <a:r>
              <a:rPr lang="de-DE" sz="1400" dirty="0" err="1"/>
              <a:t>bool</a:t>
            </a:r>
            <a:endParaRPr lang="de-DE" sz="1400" dirty="0"/>
          </a:p>
          <a:p>
            <a:r>
              <a:rPr lang="de-DE" sz="1400" dirty="0"/>
              <a:t>&lt;&lt;temporal&gt;&gt; </a:t>
            </a:r>
            <a:r>
              <a:rPr lang="de-DE" sz="1400" dirty="0" err="1"/>
              <a:t>isActive</a:t>
            </a:r>
            <a:r>
              <a:rPr lang="de-DE" sz="1400" dirty="0"/>
              <a:t>: </a:t>
            </a:r>
            <a:r>
              <a:rPr lang="de-DE" sz="1400" dirty="0" err="1"/>
              <a:t>bool</a:t>
            </a:r>
            <a:endParaRPr lang="de-DE" sz="1400" dirty="0"/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40D9C759-67FE-4E36-A188-5F2E4191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673" y="901420"/>
            <a:ext cx="1982756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/>
              <a:t>name</a:t>
            </a:r>
            <a:r>
              <a:rPr lang="de-DE" sz="1400" dirty="0"/>
              <a:t>: String</a:t>
            </a:r>
          </a:p>
          <a:p>
            <a:r>
              <a:rPr lang="de-DE" sz="1400" dirty="0"/>
              <a:t>&lt;&lt;temporal&gt;&gt; </a:t>
            </a:r>
            <a:r>
              <a:rPr lang="de-DE" sz="1400" dirty="0" err="1"/>
              <a:t>fires</a:t>
            </a:r>
            <a:r>
              <a:rPr lang="de-DE" sz="1400" dirty="0"/>
              <a:t>: </a:t>
            </a:r>
            <a:r>
              <a:rPr lang="de-DE" sz="1400" dirty="0" err="1"/>
              <a:t>bool</a:t>
            </a:r>
            <a:endParaRPr lang="de-DE" sz="1400" dirty="0"/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4A36FCE4-8D26-9159-EA29-780CCD089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831" y="3704538"/>
            <a:ext cx="2664000" cy="14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Printer1</a:t>
            </a:r>
            <a:br>
              <a:rPr lang="de-AT" sz="1400" b="1" dirty="0"/>
            </a:br>
            <a:endParaRPr lang="de-AT" sz="700" dirty="0"/>
          </a:p>
          <a:p>
            <a:r>
              <a:rPr lang="de-AT" sz="1400" dirty="0" err="1"/>
              <a:t>id</a:t>
            </a:r>
            <a:r>
              <a:rPr lang="de-AT" sz="1400" dirty="0"/>
              <a:t>: 1</a:t>
            </a:r>
          </a:p>
          <a:p>
            <a:r>
              <a:rPr lang="de-AT" sz="1400" dirty="0"/>
              <a:t>x: 2</a:t>
            </a:r>
          </a:p>
          <a:p>
            <a:r>
              <a:rPr lang="de-AT" sz="1400" dirty="0"/>
              <a:t>y: 2</a:t>
            </a:r>
          </a:p>
          <a:p>
            <a:r>
              <a:rPr lang="de-AT" sz="1400" dirty="0"/>
              <a:t>z: 3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67E4BF84-BF32-08FC-8431-F5BB89E63BDC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rot="16200000" flipV="1">
            <a:off x="2788234" y="3516940"/>
            <a:ext cx="371982" cy="3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12">
            <a:extLst>
              <a:ext uri="{FF2B5EF4-FFF2-40B4-BE49-F238E27FC236}">
                <a16:creationId xmlns:a16="http://schemas.microsoft.com/office/drawing/2014/main" id="{F3AA6108-E793-E465-506A-BDCEC9DC8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562" y="4090094"/>
            <a:ext cx="2220594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Operational4Printer1</a:t>
            </a:r>
            <a:br>
              <a:rPr lang="de-AT" sz="1400" b="1" dirty="0"/>
            </a:br>
            <a:endParaRPr lang="de-AT" sz="700" dirty="0"/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9DDA9DA6-28AE-C1F5-ED36-7EFE54B9E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560" y="4502830"/>
            <a:ext cx="2220594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n</a:t>
            </a:r>
            <a:r>
              <a:rPr lang="de-AT" sz="1400" dirty="0" err="1"/>
              <a:t>ame</a:t>
            </a:r>
            <a:r>
              <a:rPr lang="de-AT" sz="1400" dirty="0"/>
              <a:t>: Operational4Printer1</a:t>
            </a:r>
          </a:p>
          <a:p>
            <a:r>
              <a:rPr lang="de-AT" sz="1400" dirty="0" err="1"/>
              <a:t>isStart</a:t>
            </a:r>
            <a:r>
              <a:rPr lang="de-AT" sz="1400" dirty="0"/>
              <a:t>: </a:t>
            </a:r>
            <a:r>
              <a:rPr lang="de-AT" sz="1400" dirty="0" err="1"/>
              <a:t>false</a:t>
            </a:r>
            <a:endParaRPr lang="de-AT" sz="1400" dirty="0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A1756623-F46B-C6E4-8D2D-AB83EDDCB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939" y="4070625"/>
            <a:ext cx="1965559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Printing4Printer1</a:t>
            </a:r>
            <a:br>
              <a:rPr lang="de-AT" sz="1400" b="1" dirty="0"/>
            </a:br>
            <a:endParaRPr lang="de-AT" sz="700" dirty="0"/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A84A13A1-F2C8-2331-3BF9-33F66E085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937" y="4483361"/>
            <a:ext cx="1965561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n</a:t>
            </a:r>
            <a:r>
              <a:rPr lang="de-AT" sz="1400" dirty="0" err="1"/>
              <a:t>ame</a:t>
            </a:r>
            <a:r>
              <a:rPr lang="de-AT" sz="1400" dirty="0"/>
              <a:t>: Printing4Printer1</a:t>
            </a:r>
          </a:p>
          <a:p>
            <a:r>
              <a:rPr lang="de-AT" sz="1400" dirty="0" err="1"/>
              <a:t>isStart</a:t>
            </a:r>
            <a:r>
              <a:rPr lang="de-AT" sz="1400" dirty="0"/>
              <a:t>: </a:t>
            </a:r>
            <a:r>
              <a:rPr lang="de-AT" sz="1400" dirty="0" err="1"/>
              <a:t>false</a:t>
            </a:r>
            <a:endParaRPr lang="de-AT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92A7D0C-18AE-A064-4E6E-1F5B60C30241}"/>
              </a:ext>
            </a:extLst>
          </p:cNvPr>
          <p:cNvSpPr/>
          <p:nvPr/>
        </p:nvSpPr>
        <p:spPr>
          <a:xfrm>
            <a:off x="5173824" y="266181"/>
            <a:ext cx="6955970" cy="1464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4F381B6-2998-0EE6-3686-5FA510BB0C2D}"/>
              </a:ext>
            </a:extLst>
          </p:cNvPr>
          <p:cNvSpPr/>
          <p:nvPr/>
        </p:nvSpPr>
        <p:spPr>
          <a:xfrm>
            <a:off x="5173824" y="3705254"/>
            <a:ext cx="6955971" cy="1464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StateMachine4Printer1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6E6C6B8-5936-F91C-2E20-8AB14A9A5F4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97482" y="2800870"/>
            <a:ext cx="885029" cy="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12F4594-5F15-0401-3969-E0854F869DF7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4307831" y="4424538"/>
            <a:ext cx="865993" cy="1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9EB9A784-C4E9-D4BB-840A-9AE946D3970E}"/>
              </a:ext>
            </a:extLst>
          </p:cNvPr>
          <p:cNvCxnSpPr>
            <a:cxnSpLocks/>
            <a:stCxn id="41" idx="0"/>
            <a:endCxn id="7" idx="2"/>
          </p:cNvCxnSpPr>
          <p:nvPr/>
        </p:nvCxnSpPr>
        <p:spPr>
          <a:xfrm rot="5400000" flipH="1" flipV="1">
            <a:off x="8467632" y="3516734"/>
            <a:ext cx="372698" cy="4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D70370F-2C7F-A6FF-7A84-0125CC16D15B}"/>
              </a:ext>
            </a:extLst>
          </p:cNvPr>
          <p:cNvCxnSpPr/>
          <p:nvPr/>
        </p:nvCxnSpPr>
        <p:spPr>
          <a:xfrm>
            <a:off x="563684" y="3485803"/>
            <a:ext cx="996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leichschenkliges Dreieck 70">
            <a:extLst>
              <a:ext uri="{FF2B5EF4-FFF2-40B4-BE49-F238E27FC236}">
                <a16:creationId xmlns:a16="http://schemas.microsoft.com/office/drawing/2014/main" id="{61E585D0-4E35-2BBD-9431-D92587A027AA}"/>
              </a:ext>
            </a:extLst>
          </p:cNvPr>
          <p:cNvSpPr/>
          <p:nvPr/>
        </p:nvSpPr>
        <p:spPr>
          <a:xfrm>
            <a:off x="2862994" y="1700976"/>
            <a:ext cx="236621" cy="2239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7226678-05B4-6E85-C33A-897C9100B650}"/>
              </a:ext>
            </a:extLst>
          </p:cNvPr>
          <p:cNvCxnSpPr>
            <a:cxnSpLocks/>
            <a:stCxn id="71" idx="3"/>
            <a:endCxn id="6" idx="0"/>
          </p:cNvCxnSpPr>
          <p:nvPr/>
        </p:nvCxnSpPr>
        <p:spPr>
          <a:xfrm flipH="1">
            <a:off x="2972618" y="1924877"/>
            <a:ext cx="8687" cy="345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leichschenkliges Dreieck 73">
            <a:extLst>
              <a:ext uri="{FF2B5EF4-FFF2-40B4-BE49-F238E27FC236}">
                <a16:creationId xmlns:a16="http://schemas.microsoft.com/office/drawing/2014/main" id="{35425303-D354-5120-C52C-4E2CED2BF4F1}"/>
              </a:ext>
            </a:extLst>
          </p:cNvPr>
          <p:cNvSpPr/>
          <p:nvPr/>
        </p:nvSpPr>
        <p:spPr>
          <a:xfrm>
            <a:off x="8668675" y="1730053"/>
            <a:ext cx="236621" cy="2239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F90E0EA-E0DD-D693-14B0-965961610348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786986" y="1953954"/>
            <a:ext cx="6218" cy="31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B7697DA-4361-33F3-137D-0F0CAE590D5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8290252" y="746043"/>
            <a:ext cx="8304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223F4ADE-922B-D178-E32A-A566AD28E6E4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8290252" y="1261420"/>
            <a:ext cx="830421" cy="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2">
            <a:extLst>
              <a:ext uri="{FF2B5EF4-FFF2-40B4-BE49-F238E27FC236}">
                <a16:creationId xmlns:a16="http://schemas.microsoft.com/office/drawing/2014/main" id="{74CCF3C8-33CE-FCDD-ECCD-76AE32AE3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1625" y="4509526"/>
            <a:ext cx="191195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/>
              <a:t>name</a:t>
            </a:r>
            <a:r>
              <a:rPr lang="de-DE" sz="1400" dirty="0"/>
              <a:t>: /</a:t>
            </a:r>
            <a:r>
              <a:rPr lang="de-DE" sz="1400" dirty="0" err="1"/>
              <a:t>print</a:t>
            </a:r>
            <a:r>
              <a:rPr lang="de-DE" sz="1400" dirty="0"/>
              <a:t>()4Printer1</a:t>
            </a:r>
            <a:endParaRPr lang="de-AT" sz="1400" dirty="0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AEAB6AE0-759A-1FA0-3639-0E24F4829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1624" y="4086992"/>
            <a:ext cx="1911950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Print4Printer1</a:t>
            </a:r>
            <a:br>
              <a:rPr lang="de-AT" sz="1400" b="1" dirty="0"/>
            </a:br>
            <a:endParaRPr lang="de-AT" sz="7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C8A95B3-E3C5-4CEB-DA8A-BD4D75FFA7FE}"/>
              </a:ext>
            </a:extLst>
          </p:cNvPr>
          <p:cNvCxnSpPr>
            <a:cxnSpLocks/>
            <a:stCxn id="15" idx="1"/>
            <a:endCxn id="30" idx="3"/>
          </p:cNvCxnSpPr>
          <p:nvPr/>
        </p:nvCxnSpPr>
        <p:spPr>
          <a:xfrm flipH="1">
            <a:off x="7469156" y="4294741"/>
            <a:ext cx="222468" cy="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547B1CBD-D912-7169-2A9D-D8AEEC958873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 flipV="1">
            <a:off x="9603574" y="4278374"/>
            <a:ext cx="439365" cy="1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12">
            <a:extLst>
              <a:ext uri="{FF2B5EF4-FFF2-40B4-BE49-F238E27FC236}">
                <a16:creationId xmlns:a16="http://schemas.microsoft.com/office/drawing/2014/main" id="{85BB74A8-E13E-8D64-17B1-E61B296AC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134" y="5688334"/>
            <a:ext cx="2220594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T0: </a:t>
            </a:r>
            <a:r>
              <a:rPr lang="de-DE" sz="1400" dirty="0" err="1"/>
              <a:t>true</a:t>
            </a:r>
            <a:endParaRPr lang="de-DE" sz="1400" dirty="0"/>
          </a:p>
          <a:p>
            <a:r>
              <a:rPr lang="de-DE" sz="1400" dirty="0"/>
              <a:t>T1: </a:t>
            </a:r>
            <a:r>
              <a:rPr lang="de-DE" sz="1400" dirty="0" err="1"/>
              <a:t>false</a:t>
            </a:r>
            <a:endParaRPr lang="de-DE" sz="1400" dirty="0"/>
          </a:p>
          <a:p>
            <a:r>
              <a:rPr lang="de-DE" sz="1400" dirty="0"/>
              <a:t>…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5A1C0E1-90C3-2132-1040-BE9743581BF5}"/>
              </a:ext>
            </a:extLst>
          </p:cNvPr>
          <p:cNvCxnSpPr>
            <a:cxnSpLocks/>
            <a:stCxn id="31" idx="2"/>
            <a:endCxn id="54" idx="0"/>
          </p:cNvCxnSpPr>
          <p:nvPr/>
        </p:nvCxnSpPr>
        <p:spPr>
          <a:xfrm>
            <a:off x="6358857" y="5026050"/>
            <a:ext cx="4574" cy="66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8FD95A0D-F44B-21C6-C0AC-F61D0436812A}"/>
              </a:ext>
            </a:extLst>
          </p:cNvPr>
          <p:cNvSpPr txBox="1"/>
          <p:nvPr/>
        </p:nvSpPr>
        <p:spPr>
          <a:xfrm>
            <a:off x="6251540" y="5188013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isActive</a:t>
            </a:r>
            <a:endParaRPr lang="de-AT" sz="1400" dirty="0"/>
          </a:p>
        </p:txBody>
      </p:sp>
      <p:sp>
        <p:nvSpPr>
          <p:cNvPr id="60" name="Text Box 12">
            <a:extLst>
              <a:ext uri="{FF2B5EF4-FFF2-40B4-BE49-F238E27FC236}">
                <a16:creationId xmlns:a16="http://schemas.microsoft.com/office/drawing/2014/main" id="{521FB041-987F-D44E-DE77-EB9733490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911" y="5667971"/>
            <a:ext cx="1895663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T0: </a:t>
            </a:r>
            <a:r>
              <a:rPr lang="de-DE" sz="1400" dirty="0" err="1"/>
              <a:t>false</a:t>
            </a:r>
            <a:endParaRPr lang="de-DE" sz="1400" dirty="0"/>
          </a:p>
          <a:p>
            <a:r>
              <a:rPr lang="de-DE" sz="1400" dirty="0"/>
              <a:t>T1: </a:t>
            </a:r>
            <a:r>
              <a:rPr lang="de-DE" sz="1400" dirty="0" err="1"/>
              <a:t>true</a:t>
            </a:r>
            <a:endParaRPr lang="de-DE" sz="1400" dirty="0"/>
          </a:p>
          <a:p>
            <a:r>
              <a:rPr lang="de-DE" sz="1400" dirty="0"/>
              <a:t>…</a:t>
            </a:r>
          </a:p>
        </p:txBody>
      </p:sp>
      <p:sp>
        <p:nvSpPr>
          <p:cNvPr id="61" name="Text Box 12">
            <a:extLst>
              <a:ext uri="{FF2B5EF4-FFF2-40B4-BE49-F238E27FC236}">
                <a16:creationId xmlns:a16="http://schemas.microsoft.com/office/drawing/2014/main" id="{5568E38C-2743-B560-4B36-A8B81BF42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937" y="5667971"/>
            <a:ext cx="1998218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T0: </a:t>
            </a:r>
            <a:r>
              <a:rPr lang="de-DE" sz="1400" dirty="0" err="1"/>
              <a:t>false</a:t>
            </a:r>
            <a:endParaRPr lang="de-DE" sz="1400" dirty="0"/>
          </a:p>
          <a:p>
            <a:r>
              <a:rPr lang="de-DE" sz="1400" dirty="0"/>
              <a:t>T1: </a:t>
            </a:r>
            <a:r>
              <a:rPr lang="de-DE" sz="1400" dirty="0" err="1"/>
              <a:t>true</a:t>
            </a:r>
            <a:endParaRPr lang="de-DE" sz="1400" dirty="0"/>
          </a:p>
          <a:p>
            <a:r>
              <a:rPr lang="de-DE" sz="1400" dirty="0"/>
              <a:t>…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ACEC4D0-897C-FD4D-9EB4-425BF433CEB9}"/>
              </a:ext>
            </a:extLst>
          </p:cNvPr>
          <p:cNvCxnSpPr>
            <a:cxnSpLocks/>
            <a:stCxn id="14" idx="2"/>
            <a:endCxn id="60" idx="0"/>
          </p:cNvCxnSpPr>
          <p:nvPr/>
        </p:nvCxnSpPr>
        <p:spPr>
          <a:xfrm>
            <a:off x="8647600" y="5049526"/>
            <a:ext cx="8143" cy="61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A8A3D91-249F-FCBC-1C6F-5D381FE41107}"/>
              </a:ext>
            </a:extLst>
          </p:cNvPr>
          <p:cNvCxnSpPr>
            <a:cxnSpLocks/>
            <a:stCxn id="33" idx="2"/>
            <a:endCxn id="61" idx="0"/>
          </p:cNvCxnSpPr>
          <p:nvPr/>
        </p:nvCxnSpPr>
        <p:spPr>
          <a:xfrm>
            <a:off x="11025718" y="5006581"/>
            <a:ext cx="16328" cy="66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1AEF4144-E960-B342-D7F1-C92C2A85E40E}"/>
              </a:ext>
            </a:extLst>
          </p:cNvPr>
          <p:cNvSpPr txBox="1"/>
          <p:nvPr/>
        </p:nvSpPr>
        <p:spPr>
          <a:xfrm>
            <a:off x="11103429" y="5207403"/>
            <a:ext cx="74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isActive</a:t>
            </a:r>
            <a:endParaRPr lang="de-AT" sz="14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DFB3229-C8C7-4520-980C-A1D8E11AD848}"/>
              </a:ext>
            </a:extLst>
          </p:cNvPr>
          <p:cNvSpPr txBox="1"/>
          <p:nvPr/>
        </p:nvSpPr>
        <p:spPr>
          <a:xfrm>
            <a:off x="8613372" y="5218611"/>
            <a:ext cx="501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fires</a:t>
            </a:r>
            <a:endParaRPr lang="de-AT" sz="1400" dirty="0"/>
          </a:p>
        </p:txBody>
      </p:sp>
      <p:sp>
        <p:nvSpPr>
          <p:cNvPr id="88" name="Text Box 12">
            <a:extLst>
              <a:ext uri="{FF2B5EF4-FFF2-40B4-BE49-F238E27FC236}">
                <a16:creationId xmlns:a16="http://schemas.microsoft.com/office/drawing/2014/main" id="{ECBA2204-ACF5-CFF5-3668-7832C4EC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831" y="5690731"/>
            <a:ext cx="2664000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T0: 23</a:t>
            </a:r>
          </a:p>
          <a:p>
            <a:r>
              <a:rPr lang="de-DE" sz="1400" dirty="0"/>
              <a:t>T1: 22.5</a:t>
            </a:r>
          </a:p>
          <a:p>
            <a:r>
              <a:rPr lang="de-DE" sz="1400" dirty="0"/>
              <a:t>…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5C838739-6F2B-D692-2BFB-204255FC2C4C}"/>
              </a:ext>
            </a:extLst>
          </p:cNvPr>
          <p:cNvCxnSpPr>
            <a:cxnSpLocks/>
            <a:stCxn id="26" idx="2"/>
            <a:endCxn id="88" idx="0"/>
          </p:cNvCxnSpPr>
          <p:nvPr/>
        </p:nvCxnSpPr>
        <p:spPr>
          <a:xfrm>
            <a:off x="2975831" y="5144538"/>
            <a:ext cx="0" cy="54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22F90697-194D-FF17-72C8-AE5B068C4B2A}"/>
              </a:ext>
            </a:extLst>
          </p:cNvPr>
          <p:cNvSpPr txBox="1"/>
          <p:nvPr/>
        </p:nvSpPr>
        <p:spPr>
          <a:xfrm>
            <a:off x="2918910" y="5218611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/>
              <a:t>temp</a:t>
            </a:r>
            <a:endParaRPr lang="de-AT" sz="1400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690F35AE-ABD7-447D-8FEF-6BF7F3F79B8C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8327867" y="2997939"/>
            <a:ext cx="1022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EA92074B-74C5-4447-926D-E9D24C0930F2}"/>
              </a:ext>
            </a:extLst>
          </p:cNvPr>
          <p:cNvGrpSpPr/>
          <p:nvPr/>
        </p:nvGrpSpPr>
        <p:grpSpPr>
          <a:xfrm>
            <a:off x="2976904" y="1745670"/>
            <a:ext cx="7307638" cy="2965248"/>
            <a:chOff x="2976904" y="1745670"/>
            <a:chExt cx="7307638" cy="296524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3F83613A-5C90-4A42-A2FA-43EAA5DE5BE5}"/>
                </a:ext>
              </a:extLst>
            </p:cNvPr>
            <p:cNvCxnSpPr>
              <a:cxnSpLocks/>
            </p:cNvCxnSpPr>
            <p:nvPr/>
          </p:nvCxnSpPr>
          <p:spPr>
            <a:xfrm>
              <a:off x="2976904" y="2422276"/>
              <a:ext cx="425516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5A61810-4D02-4535-8D5D-8A1D25ABFA54}"/>
                </a:ext>
              </a:extLst>
            </p:cNvPr>
            <p:cNvCxnSpPr>
              <a:cxnSpLocks/>
            </p:cNvCxnSpPr>
            <p:nvPr/>
          </p:nvCxnSpPr>
          <p:spPr>
            <a:xfrm>
              <a:off x="2993640" y="3962485"/>
              <a:ext cx="425516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CDFC2775-0CDB-41C5-872F-CBCC66C4E73E}"/>
                </a:ext>
              </a:extLst>
            </p:cNvPr>
            <p:cNvGrpSpPr/>
            <p:nvPr/>
          </p:nvGrpSpPr>
          <p:grpSpPr>
            <a:xfrm>
              <a:off x="7521524" y="3159379"/>
              <a:ext cx="1629653" cy="276999"/>
              <a:chOff x="3121892" y="4858372"/>
              <a:chExt cx="1629653" cy="276999"/>
            </a:xfrm>
          </p:grpSpPr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CA63BE39-DB9C-4022-A5CA-0647FF1E7DD7}"/>
                  </a:ext>
                </a:extLst>
              </p:cNvPr>
              <p:cNvSpPr txBox="1"/>
              <p:nvPr/>
            </p:nvSpPr>
            <p:spPr>
              <a:xfrm>
                <a:off x="3575004" y="4858372"/>
                <a:ext cx="11765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/>
                  <a:t>&lt;&lt;</a:t>
                </a:r>
                <a:r>
                  <a:rPr lang="de-AT" sz="1200" dirty="0" err="1"/>
                  <a:t>instance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of</a:t>
                </a:r>
                <a:r>
                  <a:rPr lang="de-AT" sz="1200" dirty="0"/>
                  <a:t>&gt;&gt;</a:t>
                </a:r>
              </a:p>
            </p:txBody>
          </p:sp>
          <p:cxnSp>
            <p:nvCxnSpPr>
              <p:cNvPr id="61" name="Gerade Verbindung mit Pfeil 60">
                <a:extLst>
                  <a:ext uri="{FF2B5EF4-FFF2-40B4-BE49-F238E27FC236}">
                    <a16:creationId xmlns:a16="http://schemas.microsoft.com/office/drawing/2014/main" id="{39F43631-BCFA-4D6B-82B0-1033A5205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1892" y="4996872"/>
                <a:ext cx="437333" cy="1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DEA5F786-043D-4E7A-904F-94FF423FFD91}"/>
                </a:ext>
              </a:extLst>
            </p:cNvPr>
            <p:cNvGrpSpPr/>
            <p:nvPr/>
          </p:nvGrpSpPr>
          <p:grpSpPr>
            <a:xfrm>
              <a:off x="7521524" y="3378403"/>
              <a:ext cx="1644657" cy="276999"/>
              <a:chOff x="4776359" y="4858372"/>
              <a:chExt cx="1644657" cy="276999"/>
            </a:xfrm>
          </p:grpSpPr>
          <p:cxnSp>
            <p:nvCxnSpPr>
              <p:cNvPr id="62" name="Gerade Verbindung mit Pfeil 61">
                <a:extLst>
                  <a:ext uri="{FF2B5EF4-FFF2-40B4-BE49-F238E27FC236}">
                    <a16:creationId xmlns:a16="http://schemas.microsoft.com/office/drawing/2014/main" id="{3A9B1355-FE57-4627-B514-6B6FE6C0E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6359" y="4996872"/>
                <a:ext cx="4392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6A69D5D6-ED46-4F1E-A876-DD6F0428C01F}"/>
                  </a:ext>
                </a:extLst>
              </p:cNvPr>
              <p:cNvSpPr txBox="1"/>
              <p:nvPr/>
            </p:nvSpPr>
            <p:spPr>
              <a:xfrm>
                <a:off x="5229471" y="4858372"/>
                <a:ext cx="1191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/>
                  <a:t>&lt;&lt;</a:t>
                </a:r>
                <a:r>
                  <a:rPr lang="de-AT" sz="1200" dirty="0" err="1"/>
                  <a:t>association</a:t>
                </a:r>
                <a:r>
                  <a:rPr lang="de-AT" sz="1200" dirty="0"/>
                  <a:t>&gt;&gt;</a:t>
                </a:r>
              </a:p>
            </p:txBody>
          </p:sp>
        </p:grp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385C4969-8ADB-4491-B1FD-7D21270E4FD0}"/>
                </a:ext>
              </a:extLst>
            </p:cNvPr>
            <p:cNvSpPr/>
            <p:nvPr/>
          </p:nvSpPr>
          <p:spPr>
            <a:xfrm>
              <a:off x="7438850" y="1745670"/>
              <a:ext cx="2845692" cy="1589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tabLst>
                  <a:tab pos="534988" algn="l"/>
                </a:tabLst>
              </a:pPr>
              <a:r>
                <a:rPr lang="en-US" sz="1200" u="sng" dirty="0">
                  <a:solidFill>
                    <a:schemeClr val="tx1"/>
                  </a:solidFill>
                </a:rPr>
                <a:t>Legend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DTML 	Digital Twin Modeling Language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SL	Structural Language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BL	Behavioral Language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SM 	Structural Model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BM	Behavioral Model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ST	Structural Trace</a:t>
              </a:r>
            </a:p>
            <a:p>
              <a:pPr>
                <a:tabLst>
                  <a:tab pos="534988" algn="l"/>
                </a:tabLst>
              </a:pPr>
              <a:r>
                <a:rPr lang="en-US" sz="1200" dirty="0">
                  <a:solidFill>
                    <a:schemeClr val="tx1"/>
                  </a:solidFill>
                </a:rPr>
                <a:t>BT	Behavioral Trace</a:t>
              </a:r>
            </a:p>
            <a:p>
              <a:pPr>
                <a:tabLst>
                  <a:tab pos="534988" algn="l"/>
                </a:tabLst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E42428B9-DA78-4B3D-A7BD-9EE404B39EFA}"/>
                </a:ext>
              </a:extLst>
            </p:cNvPr>
            <p:cNvSpPr txBox="1"/>
            <p:nvPr/>
          </p:nvSpPr>
          <p:spPr>
            <a:xfrm>
              <a:off x="2994379" y="1859136"/>
              <a:ext cx="488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M2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4FF5F49F-BF9A-4651-ACCA-02A6662E8394}"/>
                </a:ext>
              </a:extLst>
            </p:cNvPr>
            <p:cNvSpPr txBox="1"/>
            <p:nvPr/>
          </p:nvSpPr>
          <p:spPr>
            <a:xfrm>
              <a:off x="3003618" y="3023104"/>
              <a:ext cx="488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M1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FED91895-9196-4EFD-8F38-1F1DEFF297FD}"/>
                </a:ext>
              </a:extLst>
            </p:cNvPr>
            <p:cNvSpPr txBox="1"/>
            <p:nvPr/>
          </p:nvSpPr>
          <p:spPr>
            <a:xfrm>
              <a:off x="3003619" y="4122045"/>
              <a:ext cx="488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M0</a:t>
              </a:r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A4A50D3E-A829-4780-B8AE-6182F800E07C}"/>
                </a:ext>
              </a:extLst>
            </p:cNvPr>
            <p:cNvGrpSpPr/>
            <p:nvPr/>
          </p:nvGrpSpPr>
          <p:grpSpPr>
            <a:xfrm>
              <a:off x="3905408" y="1792073"/>
              <a:ext cx="1933108" cy="2653575"/>
              <a:chOff x="4918134" y="1792073"/>
              <a:chExt cx="1933108" cy="2653575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2B96EC2-4C3F-4AA8-9E3C-D0B0630EBA8C}"/>
                  </a:ext>
                </a:extLst>
              </p:cNvPr>
              <p:cNvSpPr/>
              <p:nvPr/>
            </p:nvSpPr>
            <p:spPr>
              <a:xfrm>
                <a:off x="4918134" y="1792073"/>
                <a:ext cx="1907815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DTML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602839CC-6A8E-41BB-8CE6-F65FA61153E2}"/>
                  </a:ext>
                </a:extLst>
              </p:cNvPr>
              <p:cNvSpPr/>
              <p:nvPr/>
            </p:nvSpPr>
            <p:spPr>
              <a:xfrm>
                <a:off x="4918134" y="2579199"/>
                <a:ext cx="845475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SL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C83A1579-AEDA-4CCC-B0E1-3C9AEACC0F98}"/>
                  </a:ext>
                </a:extLst>
              </p:cNvPr>
              <p:cNvSpPr/>
              <p:nvPr/>
            </p:nvSpPr>
            <p:spPr>
              <a:xfrm>
                <a:off x="6005767" y="2578395"/>
                <a:ext cx="845475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BL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2E810B3-D4A9-485A-99C7-6D05C90AE58F}"/>
                  </a:ext>
                </a:extLst>
              </p:cNvPr>
              <p:cNvSpPr/>
              <p:nvPr/>
            </p:nvSpPr>
            <p:spPr>
              <a:xfrm>
                <a:off x="4918134" y="3369312"/>
                <a:ext cx="845475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SM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305C0EF8-EF9C-4589-B354-AC254AF3C991}"/>
                  </a:ext>
                </a:extLst>
              </p:cNvPr>
              <p:cNvSpPr/>
              <p:nvPr/>
            </p:nvSpPr>
            <p:spPr>
              <a:xfrm>
                <a:off x="6005767" y="3369312"/>
                <a:ext cx="845475" cy="28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BM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DC2E1AAA-079B-419E-AE9E-CA70DB848C46}"/>
                  </a:ext>
                </a:extLst>
              </p:cNvPr>
              <p:cNvSpPr/>
              <p:nvPr/>
            </p:nvSpPr>
            <p:spPr>
              <a:xfrm>
                <a:off x="4918134" y="4157648"/>
                <a:ext cx="845475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ST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3AD4FEC-37F0-465C-AD4E-8CD46EC32BEF}"/>
                  </a:ext>
                </a:extLst>
              </p:cNvPr>
              <p:cNvSpPr/>
              <p:nvPr/>
            </p:nvSpPr>
            <p:spPr>
              <a:xfrm>
                <a:off x="6005003" y="4157648"/>
                <a:ext cx="846239" cy="28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BT</a:t>
                </a:r>
              </a:p>
            </p:txBody>
          </p: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605F7DF0-BECA-4982-8568-DA7F6F42B0DF}"/>
                  </a:ext>
                </a:extLst>
              </p:cNvPr>
              <p:cNvCxnSpPr>
                <a:stCxn id="10" idx="3"/>
                <a:endCxn id="11" idx="1"/>
              </p:cNvCxnSpPr>
              <p:nvPr/>
            </p:nvCxnSpPr>
            <p:spPr>
              <a:xfrm flipV="1">
                <a:off x="5763609" y="2722395"/>
                <a:ext cx="242158" cy="804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880D961A-5F37-4B28-B5D3-42BE096762D0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5763609" y="3513312"/>
                <a:ext cx="242158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>
                <a:extLst>
                  <a:ext uri="{FF2B5EF4-FFF2-40B4-BE49-F238E27FC236}">
                    <a16:creationId xmlns:a16="http://schemas.microsoft.com/office/drawing/2014/main" id="{0781F15A-0A05-4195-9F18-5D4A3C7D6355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5763609" y="4301648"/>
                <a:ext cx="241394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1BE33F84-3890-4524-B860-7400BD38E6EB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5340872" y="3657312"/>
                <a:ext cx="0" cy="5003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033C6E49-5F36-4B7E-83CC-EDE70795325F}"/>
                  </a:ext>
                </a:extLst>
              </p:cNvPr>
              <p:cNvCxnSpPr>
                <a:cxnSpLocks/>
                <a:stCxn id="15" idx="0"/>
                <a:endCxn id="13" idx="2"/>
              </p:cNvCxnSpPr>
              <p:nvPr/>
            </p:nvCxnSpPr>
            <p:spPr>
              <a:xfrm flipV="1">
                <a:off x="6428123" y="3657312"/>
                <a:ext cx="382" cy="50033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Verbinder: gewinkelt 22">
                <a:extLst>
                  <a:ext uri="{FF2B5EF4-FFF2-40B4-BE49-F238E27FC236}">
                    <a16:creationId xmlns:a16="http://schemas.microsoft.com/office/drawing/2014/main" id="{A8403A8B-0308-48FB-BA42-D4E93F400BF0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rot="16200000" flipV="1">
                <a:off x="5088504" y="2326830"/>
                <a:ext cx="504000" cy="737"/>
              </a:xfrm>
              <a:prstGeom prst="bentConnector3">
                <a:avLst>
                  <a:gd name="adj1" fmla="val 5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Verbinder: gewinkelt 23">
                <a:extLst>
                  <a:ext uri="{FF2B5EF4-FFF2-40B4-BE49-F238E27FC236}">
                    <a16:creationId xmlns:a16="http://schemas.microsoft.com/office/drawing/2014/main" id="{72A41F34-C790-46C2-B55D-91641CD4EEAA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rot="16200000" flipV="1">
                <a:off x="6176867" y="2326756"/>
                <a:ext cx="502896" cy="381"/>
              </a:xfrm>
              <a:prstGeom prst="bentConnector3">
                <a:avLst>
                  <a:gd name="adj1" fmla="val 5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Verbinder: gewinkelt 7">
                <a:extLst>
                  <a:ext uri="{FF2B5EF4-FFF2-40B4-BE49-F238E27FC236}">
                    <a16:creationId xmlns:a16="http://schemas.microsoft.com/office/drawing/2014/main" id="{09FFB301-E1E5-44FB-8947-ED18A65CDA96}"/>
                  </a:ext>
                </a:extLst>
              </p:cNvPr>
              <p:cNvCxnSpPr>
                <a:stCxn id="12" idx="1"/>
                <a:endCxn id="9" idx="1"/>
              </p:cNvCxnSpPr>
              <p:nvPr/>
            </p:nvCxnSpPr>
            <p:spPr>
              <a:xfrm rot="10800000">
                <a:off x="4918134" y="1936074"/>
                <a:ext cx="12700" cy="1577239"/>
              </a:xfrm>
              <a:prstGeom prst="bentConnector3">
                <a:avLst>
                  <a:gd name="adj1" fmla="val 1800000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Verbinder: gewinkelt 26">
                <a:extLst>
                  <a:ext uri="{FF2B5EF4-FFF2-40B4-BE49-F238E27FC236}">
                    <a16:creationId xmlns:a16="http://schemas.microsoft.com/office/drawing/2014/main" id="{EE72811F-C435-435C-9B8E-F4FB15AF4AFB}"/>
                  </a:ext>
                </a:extLst>
              </p:cNvPr>
              <p:cNvCxnSpPr>
                <a:stCxn id="13" idx="3"/>
                <a:endCxn id="9" idx="3"/>
              </p:cNvCxnSpPr>
              <p:nvPr/>
            </p:nvCxnSpPr>
            <p:spPr>
              <a:xfrm flipH="1" flipV="1">
                <a:off x="6825949" y="1936073"/>
                <a:ext cx="25293" cy="1577239"/>
              </a:xfrm>
              <a:prstGeom prst="bentConnector3">
                <a:avLst>
                  <a:gd name="adj1" fmla="val -903807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8A8B3FCB-C138-4277-8C0D-D391F7B45F7F}"/>
                  </a:ext>
                </a:extLst>
              </p:cNvPr>
              <p:cNvGrpSpPr/>
              <p:nvPr/>
            </p:nvGrpSpPr>
            <p:grpSpPr>
              <a:xfrm>
                <a:off x="5281143" y="2867199"/>
                <a:ext cx="126000" cy="502113"/>
                <a:chOff x="5281143" y="2867199"/>
                <a:chExt cx="126000" cy="502113"/>
              </a:xfrm>
            </p:grpSpPr>
            <p:cxnSp>
              <p:nvCxnSpPr>
                <p:cNvPr id="20" name="Gerade Verbindung mit Pfeil 19">
                  <a:extLst>
                    <a:ext uri="{FF2B5EF4-FFF2-40B4-BE49-F238E27FC236}">
                      <a16:creationId xmlns:a16="http://schemas.microsoft.com/office/drawing/2014/main" id="{B5C74F23-BD45-4C31-8F3F-3C29C488AD1E}"/>
                    </a:ext>
                  </a:extLst>
                </p:cNvPr>
                <p:cNvCxnSpPr>
                  <a:cxnSpLocks/>
                  <a:stCxn id="12" idx="0"/>
                  <a:endCxn id="10" idx="2"/>
                </p:cNvCxnSpPr>
                <p:nvPr/>
              </p:nvCxnSpPr>
              <p:spPr>
                <a:xfrm flipV="1">
                  <a:off x="5340872" y="2867199"/>
                  <a:ext cx="0" cy="502113"/>
                </a:xfrm>
                <a:prstGeom prst="straightConnector1">
                  <a:avLst/>
                </a:prstGeom>
                <a:ln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leichschenkliges Dreieck 30">
                  <a:extLst>
                    <a:ext uri="{FF2B5EF4-FFF2-40B4-BE49-F238E27FC236}">
                      <a16:creationId xmlns:a16="http://schemas.microsoft.com/office/drawing/2014/main" id="{F28B617A-798B-428F-B19C-4AACAF632EDD}"/>
                    </a:ext>
                  </a:extLst>
                </p:cNvPr>
                <p:cNvSpPr/>
                <p:nvPr/>
              </p:nvSpPr>
              <p:spPr>
                <a:xfrm>
                  <a:off x="5281143" y="2882074"/>
                  <a:ext cx="126000" cy="126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DE68E477-A590-4D5C-BBF0-B9048456ECCA}"/>
                  </a:ext>
                </a:extLst>
              </p:cNvPr>
              <p:cNvGrpSpPr/>
              <p:nvPr/>
            </p:nvGrpSpPr>
            <p:grpSpPr>
              <a:xfrm>
                <a:off x="6374954" y="2866395"/>
                <a:ext cx="126000" cy="502917"/>
                <a:chOff x="6374954" y="2866395"/>
                <a:chExt cx="126000" cy="502917"/>
              </a:xfrm>
            </p:grpSpPr>
            <p:cxnSp>
              <p:nvCxnSpPr>
                <p:cNvPr id="19" name="Gerade Verbindung mit Pfeil 18">
                  <a:extLst>
                    <a:ext uri="{FF2B5EF4-FFF2-40B4-BE49-F238E27FC236}">
                      <a16:creationId xmlns:a16="http://schemas.microsoft.com/office/drawing/2014/main" id="{D10DA99C-569A-415B-B4B6-9C0B90DF18B7}"/>
                    </a:ext>
                  </a:extLst>
                </p:cNvPr>
                <p:cNvCxnSpPr>
                  <a:cxnSpLocks/>
                  <a:stCxn id="13" idx="0"/>
                  <a:endCxn id="11" idx="2"/>
                </p:cNvCxnSpPr>
                <p:nvPr/>
              </p:nvCxnSpPr>
              <p:spPr>
                <a:xfrm flipV="1">
                  <a:off x="6428505" y="2866395"/>
                  <a:ext cx="0" cy="502917"/>
                </a:xfrm>
                <a:prstGeom prst="straightConnector1">
                  <a:avLst/>
                </a:prstGeom>
                <a:ln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Gleichschenkliges Dreieck 78">
                  <a:extLst>
                    <a:ext uri="{FF2B5EF4-FFF2-40B4-BE49-F238E27FC236}">
                      <a16:creationId xmlns:a16="http://schemas.microsoft.com/office/drawing/2014/main" id="{C3B77AEC-3E8F-4151-930B-6EEB185A9918}"/>
                    </a:ext>
                  </a:extLst>
                </p:cNvPr>
                <p:cNvSpPr/>
                <p:nvPr/>
              </p:nvSpPr>
              <p:spPr>
                <a:xfrm>
                  <a:off x="6374954" y="2873678"/>
                  <a:ext cx="126000" cy="126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72E2025-AD7E-481E-8896-EF3614FB373F}"/>
                </a:ext>
              </a:extLst>
            </p:cNvPr>
            <p:cNvGrpSpPr/>
            <p:nvPr/>
          </p:nvGrpSpPr>
          <p:grpSpPr>
            <a:xfrm rot="5400000">
              <a:off x="7685081" y="3491848"/>
              <a:ext cx="126000" cy="453109"/>
              <a:chOff x="6374954" y="2866395"/>
              <a:chExt cx="126000" cy="453109"/>
            </a:xfrm>
          </p:grpSpPr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E5F6C8A-84AF-44BF-9DBF-53F2150CD8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11645" y="3092950"/>
                <a:ext cx="453109" cy="0"/>
              </a:xfrm>
              <a:prstGeom prst="straightConnector1">
                <a:avLst/>
              </a:prstGeom>
              <a:ln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Gleichschenkliges Dreieck 81">
                <a:extLst>
                  <a:ext uri="{FF2B5EF4-FFF2-40B4-BE49-F238E27FC236}">
                    <a16:creationId xmlns:a16="http://schemas.microsoft.com/office/drawing/2014/main" id="{1E9D45FC-C261-4CBE-BC42-7DA240EF9447}"/>
                  </a:ext>
                </a:extLst>
              </p:cNvPr>
              <p:cNvSpPr/>
              <p:nvPr/>
            </p:nvSpPr>
            <p:spPr>
              <a:xfrm>
                <a:off x="6374954" y="2873678"/>
                <a:ext cx="126000" cy="126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00173699-3C1D-4E0E-B9BD-7B5F006B25B8}"/>
                </a:ext>
              </a:extLst>
            </p:cNvPr>
            <p:cNvSpPr txBox="1"/>
            <p:nvPr/>
          </p:nvSpPr>
          <p:spPr>
            <a:xfrm>
              <a:off x="7967977" y="3591153"/>
              <a:ext cx="904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/>
                <a:t>&lt;&lt;</a:t>
              </a:r>
              <a:r>
                <a:rPr lang="de-AT" sz="1200" dirty="0" err="1"/>
                <a:t>inherit</a:t>
              </a:r>
              <a:r>
                <a:rPr lang="de-AT" sz="1200" dirty="0"/>
                <a:t>&gt;&gt;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CD5250C-8E1A-4E92-A8A5-A103743E31C9}"/>
                </a:ext>
              </a:extLst>
            </p:cNvPr>
            <p:cNvSpPr/>
            <p:nvPr/>
          </p:nvSpPr>
          <p:spPr>
            <a:xfrm>
              <a:off x="5992069" y="4153138"/>
              <a:ext cx="846239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BM+BT</a:t>
              </a:r>
            </a:p>
          </p:txBody>
        </p:sp>
        <p:cxnSp>
          <p:nvCxnSpPr>
            <p:cNvPr id="90" name="Verbinder: gewinkelt 89">
              <a:extLst>
                <a:ext uri="{FF2B5EF4-FFF2-40B4-BE49-F238E27FC236}">
                  <a16:creationId xmlns:a16="http://schemas.microsoft.com/office/drawing/2014/main" id="{A4F1EAAF-4B90-4855-A6CC-8623D9D8013A}"/>
                </a:ext>
              </a:extLst>
            </p:cNvPr>
            <p:cNvCxnSpPr>
              <a:stCxn id="14" idx="2"/>
              <a:endCxn id="88" idx="2"/>
            </p:cNvCxnSpPr>
            <p:nvPr/>
          </p:nvCxnSpPr>
          <p:spPr>
            <a:xfrm rot="5400000" flipH="1" flipV="1">
              <a:off x="5369412" y="3399871"/>
              <a:ext cx="4510" cy="2087043"/>
            </a:xfrm>
            <a:prstGeom prst="bentConnector3">
              <a:avLst>
                <a:gd name="adj1" fmla="val -506873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Verbinder: gewinkelt 90">
              <a:extLst>
                <a:ext uri="{FF2B5EF4-FFF2-40B4-BE49-F238E27FC236}">
                  <a16:creationId xmlns:a16="http://schemas.microsoft.com/office/drawing/2014/main" id="{E4880F14-703C-44C7-AABD-5DB848AE1AE6}"/>
                </a:ext>
              </a:extLst>
            </p:cNvPr>
            <p:cNvCxnSpPr>
              <a:cxnSpLocks/>
              <a:stCxn id="88" idx="0"/>
              <a:endCxn id="11" idx="3"/>
            </p:cNvCxnSpPr>
            <p:nvPr/>
          </p:nvCxnSpPr>
          <p:spPr>
            <a:xfrm rot="16200000" flipV="1">
              <a:off x="5411482" y="3149430"/>
              <a:ext cx="1430743" cy="576673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30FFE4A-3907-40A3-BE45-608C8BFCDBA1}"/>
                </a:ext>
              </a:extLst>
            </p:cNvPr>
            <p:cNvSpPr/>
            <p:nvPr/>
          </p:nvSpPr>
          <p:spPr>
            <a:xfrm>
              <a:off x="7520033" y="3931397"/>
              <a:ext cx="459492" cy="182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45D22B11-AD4B-4499-B689-157C48BC53D6}"/>
                </a:ext>
              </a:extLst>
            </p:cNvPr>
            <p:cNvSpPr txBox="1"/>
            <p:nvPr/>
          </p:nvSpPr>
          <p:spPr>
            <a:xfrm>
              <a:off x="7983010" y="3883443"/>
              <a:ext cx="2168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 err="1"/>
                <a:t>Closed</a:t>
              </a:r>
              <a:r>
                <a:rPr lang="de-AT" sz="1200" dirty="0"/>
                <a:t> </a:t>
              </a:r>
              <a:r>
                <a:rPr lang="de-AT" sz="1200" dirty="0" err="1"/>
                <a:t>behavior</a:t>
              </a:r>
              <a:r>
                <a:rPr lang="de-AT" sz="1200" dirty="0"/>
                <a:t> </a:t>
              </a:r>
              <a:r>
                <a:rPr lang="de-AT" sz="1200" dirty="0" err="1"/>
                <a:t>model</a:t>
              </a:r>
              <a:r>
                <a:rPr lang="de-AT" sz="1200" dirty="0"/>
                <a:t> </a:t>
              </a:r>
              <a:r>
                <a:rPr lang="de-AT" sz="1200" dirty="0" err="1"/>
                <a:t>pattern</a:t>
              </a:r>
              <a:endParaRPr lang="de-AT" sz="1200" dirty="0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A1144743-FCE2-43FF-A478-27675F6EB729}"/>
                </a:ext>
              </a:extLst>
            </p:cNvPr>
            <p:cNvSpPr/>
            <p:nvPr/>
          </p:nvSpPr>
          <p:spPr>
            <a:xfrm>
              <a:off x="7523518" y="4191438"/>
              <a:ext cx="459492" cy="182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9B3031DE-C96A-4D2B-A374-81992D25D4A2}"/>
                </a:ext>
              </a:extLst>
            </p:cNvPr>
            <p:cNvSpPr txBox="1"/>
            <p:nvPr/>
          </p:nvSpPr>
          <p:spPr>
            <a:xfrm>
              <a:off x="7986495" y="4143484"/>
              <a:ext cx="2168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/>
                <a:t>Open </a:t>
              </a:r>
              <a:r>
                <a:rPr lang="de-AT" sz="1200" dirty="0" err="1"/>
                <a:t>behavior</a:t>
              </a:r>
              <a:r>
                <a:rPr lang="de-AT" sz="1200" dirty="0"/>
                <a:t> </a:t>
              </a:r>
              <a:r>
                <a:rPr lang="de-AT" sz="1200" dirty="0" err="1"/>
                <a:t>model</a:t>
              </a:r>
              <a:r>
                <a:rPr lang="de-AT" sz="1200" dirty="0"/>
                <a:t> </a:t>
              </a:r>
              <a:r>
                <a:rPr lang="de-AT" sz="1200" dirty="0" err="1"/>
                <a:t>pattern</a:t>
              </a:r>
              <a:endParaRPr lang="de-AT" sz="1200" dirty="0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4B5DCC16-5177-401F-8E60-36BC1D37C503}"/>
                </a:ext>
              </a:extLst>
            </p:cNvPr>
            <p:cNvSpPr/>
            <p:nvPr/>
          </p:nvSpPr>
          <p:spPr>
            <a:xfrm>
              <a:off x="7520033" y="4481873"/>
              <a:ext cx="459492" cy="182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8FDD507-3125-43D7-8CA9-78DA35F24A8A}"/>
                </a:ext>
              </a:extLst>
            </p:cNvPr>
            <p:cNvSpPr txBox="1"/>
            <p:nvPr/>
          </p:nvSpPr>
          <p:spPr>
            <a:xfrm>
              <a:off x="7983010" y="4433919"/>
              <a:ext cx="2168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200" dirty="0" err="1"/>
                <a:t>Shared</a:t>
              </a:r>
              <a:r>
                <a:rPr lang="de-AT" sz="1200" dirty="0"/>
                <a:t> </a:t>
              </a:r>
              <a:r>
                <a:rPr lang="de-AT" sz="1200" dirty="0" err="1"/>
                <a:t>pattern</a:t>
              </a:r>
              <a:r>
                <a:rPr lang="de-AT" sz="1200" dirty="0"/>
                <a:t> </a:t>
              </a:r>
              <a:r>
                <a:rPr lang="de-AT" sz="1200" dirty="0" err="1"/>
                <a:t>elements</a:t>
              </a:r>
              <a:endParaRPr lang="de-A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53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4AF8FBA-2B22-9781-728B-013BD068D04F}"/>
              </a:ext>
            </a:extLst>
          </p:cNvPr>
          <p:cNvSpPr/>
          <p:nvPr/>
        </p:nvSpPr>
        <p:spPr>
          <a:xfrm>
            <a:off x="5218132" y="1950848"/>
            <a:ext cx="2894741" cy="254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AE251D-16F2-DDAF-A595-92012B21B0E4}"/>
              </a:ext>
            </a:extLst>
          </p:cNvPr>
          <p:cNvSpPr/>
          <p:nvPr/>
        </p:nvSpPr>
        <p:spPr>
          <a:xfrm>
            <a:off x="5218249" y="352379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DCD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163866-911D-880E-0CA2-1B7EE1AED45B}"/>
              </a:ext>
            </a:extLst>
          </p:cNvPr>
          <p:cNvSpPr/>
          <p:nvPr/>
        </p:nvSpPr>
        <p:spPr>
          <a:xfrm>
            <a:off x="7405763" y="258526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BDL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BEB978-45D6-EA45-62EF-5181B26F1BF2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B3165B-6977-A32D-AE53-008894202701}"/>
              </a:ext>
            </a:extLst>
          </p:cNvPr>
          <p:cNvSpPr/>
          <p:nvPr/>
        </p:nvSpPr>
        <p:spPr>
          <a:xfrm>
            <a:off x="7423332" y="3530843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DBD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23E0F2-AC68-2CC9-828E-F0C66096900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4336E8BB-54A9-954D-0B3A-3FAF9A25FC8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933095" y="3667793"/>
            <a:ext cx="1490237" cy="7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E1A21F1E-4FEF-E31E-8E7B-08CA6FD54D4D}"/>
              </a:ext>
            </a:extLst>
          </p:cNvPr>
          <p:cNvCxnSpPr>
            <a:cxnSpLocks/>
            <a:stCxn id="8" idx="2"/>
            <a:endCxn id="25" idx="2"/>
          </p:cNvCxnSpPr>
          <p:nvPr/>
        </p:nvCxnSpPr>
        <p:spPr>
          <a:xfrm rot="5400000" flipH="1" flipV="1">
            <a:off x="6672749" y="3643246"/>
            <a:ext cx="722" cy="2212824"/>
          </a:xfrm>
          <a:prstGeom prst="bentConnector3">
            <a:avLst>
              <a:gd name="adj1" fmla="val -31662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D3535D5B-13FE-39AC-B411-55453EAB93B0}"/>
              </a:ext>
            </a:extLst>
          </p:cNvPr>
          <p:cNvSpPr/>
          <p:nvPr/>
        </p:nvSpPr>
        <p:spPr>
          <a:xfrm>
            <a:off x="7710628" y="286498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F8A2C4-DA11-EF70-B116-FE5B4B3F1DCB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5566698" y="3811793"/>
            <a:ext cx="8974" cy="6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A359334-128B-BAB9-FB09-E1092BB1F173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>
            <a:off x="5218133" y="2078339"/>
            <a:ext cx="117" cy="1589455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D593B3B6-8904-E495-BB7A-EFC839372E44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H="1" flipV="1">
            <a:off x="8112873" y="2078338"/>
            <a:ext cx="30459" cy="1596505"/>
          </a:xfrm>
          <a:prstGeom prst="bentConnector3">
            <a:avLst>
              <a:gd name="adj1" fmla="val -7505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E6BF70F-E660-627A-A9E3-360950BD92F0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7591875" y="2409820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41AADCD8-5EFB-6191-62B7-572C8AB3DBA8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BF45A52-A2D6-FFAF-0D15-D22DCEB5B78E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CA1B6AE-E7E5-5CAE-E034-BBD0D60009F4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A7BBECB9-3B81-0158-F4B8-8B26FD23EEBF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D9B88E2-5403-2224-CC47-BD3DD45CAC6D}"/>
              </a:ext>
            </a:extLst>
          </p:cNvPr>
          <p:cNvCxnSpPr>
            <a:cxnSpLocks/>
            <a:stCxn id="23" idx="3"/>
            <a:endCxn id="4" idx="0"/>
          </p:cNvCxnSpPr>
          <p:nvPr/>
        </p:nvCxnSpPr>
        <p:spPr>
          <a:xfrm>
            <a:off x="5573533" y="3042807"/>
            <a:ext cx="2139" cy="48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0A9CE76-707B-4BF0-2D73-A305E3943C8D}"/>
              </a:ext>
            </a:extLst>
          </p:cNvPr>
          <p:cNvSpPr/>
          <p:nvPr/>
        </p:nvSpPr>
        <p:spPr>
          <a:xfrm>
            <a:off x="7419522" y="4461297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BE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C70A67A-4C46-5013-6645-F094349E1809}"/>
              </a:ext>
            </a:extLst>
          </p:cNvPr>
          <p:cNvCxnSpPr>
            <a:cxnSpLocks/>
            <a:stCxn id="7" idx="0"/>
            <a:endCxn id="12" idx="3"/>
          </p:cNvCxnSpPr>
          <p:nvPr/>
        </p:nvCxnSpPr>
        <p:spPr>
          <a:xfrm rot="16200000" flipV="1">
            <a:off x="7507021" y="3254532"/>
            <a:ext cx="547310" cy="531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3DB4CE6-ED2F-1A94-C383-E7DDBC094FC4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rot="5400000" flipH="1" flipV="1">
            <a:off x="7460200" y="4138165"/>
            <a:ext cx="642454" cy="3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06AA0EE-817D-4790-76F1-C47108344C5E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6D7E63D-C162-CA14-B748-7FE88C0E8AAD}"/>
              </a:ext>
            </a:extLst>
          </p:cNvPr>
          <p:cNvCxnSpPr>
            <a:cxnSpLocks/>
          </p:cNvCxnSpPr>
          <p:nvPr/>
        </p:nvCxnSpPr>
        <p:spPr>
          <a:xfrm>
            <a:off x="379673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0EB326E-F166-EA29-D5CA-39CD0C6F9CD0}"/>
              </a:ext>
            </a:extLst>
          </p:cNvPr>
          <p:cNvSpPr txBox="1"/>
          <p:nvPr/>
        </p:nvSpPr>
        <p:spPr>
          <a:xfrm>
            <a:off x="430496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E7BCD91-8B2A-1347-9DB6-A8A98880F246}"/>
              </a:ext>
            </a:extLst>
          </p:cNvPr>
          <p:cNvSpPr txBox="1"/>
          <p:nvPr/>
        </p:nvSpPr>
        <p:spPr>
          <a:xfrm>
            <a:off x="6237944" y="563850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010ED50-E9C2-D8C0-0D73-2610FAFA0C51}"/>
              </a:ext>
            </a:extLst>
          </p:cNvPr>
          <p:cNvCxnSpPr>
            <a:cxnSpLocks/>
          </p:cNvCxnSpPr>
          <p:nvPr/>
        </p:nvCxnSpPr>
        <p:spPr>
          <a:xfrm>
            <a:off x="5714548" y="584476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AD2900F-1C26-2B43-8D8D-F1E7CA4078D7}"/>
              </a:ext>
            </a:extLst>
          </p:cNvPr>
          <p:cNvSpPr txBox="1"/>
          <p:nvPr/>
        </p:nvSpPr>
        <p:spPr>
          <a:xfrm>
            <a:off x="7942082" y="564381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CC933EFF-CF21-741E-8272-95FEDE98685A}"/>
              </a:ext>
            </a:extLst>
          </p:cNvPr>
          <p:cNvSpPr/>
          <p:nvPr/>
        </p:nvSpPr>
        <p:spPr>
          <a:xfrm rot="5400000">
            <a:off x="7626695" y="5759031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DA24748-5696-1F18-94F1-9E7277021203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7439563" y="5818305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29895E18-389C-7A04-966C-5672FEB468B8}"/>
              </a:ext>
            </a:extLst>
          </p:cNvPr>
          <p:cNvSpPr/>
          <p:nvPr/>
        </p:nvSpPr>
        <p:spPr>
          <a:xfrm>
            <a:off x="4343039" y="6243697"/>
            <a:ext cx="459492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D2E9D5E-EEC6-9182-3DA9-D1D8C87C8E59}"/>
              </a:ext>
            </a:extLst>
          </p:cNvPr>
          <p:cNvSpPr txBox="1"/>
          <p:nvPr/>
        </p:nvSpPr>
        <p:spPr>
          <a:xfrm>
            <a:off x="4887613" y="6064533"/>
            <a:ext cx="179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Introduced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106B3EB-351A-5C24-2D08-8F84CF849EA3}"/>
              </a:ext>
            </a:extLst>
          </p:cNvPr>
          <p:cNvSpPr txBox="1"/>
          <p:nvPr/>
        </p:nvSpPr>
        <p:spPr>
          <a:xfrm>
            <a:off x="6865182" y="6123355"/>
            <a:ext cx="249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Closed</a:t>
            </a:r>
            <a:r>
              <a:rPr lang="de-DE" dirty="0"/>
              <a:t> System</a:t>
            </a:r>
          </a:p>
          <a:p>
            <a:r>
              <a:rPr lang="de-DE" dirty="0" err="1"/>
              <a:t>Behavior</a:t>
            </a:r>
            <a:r>
              <a:rPr lang="de-DE" dirty="0"/>
              <a:t> Pattern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A00D63-C658-C5F2-2A97-5892954B1C7D}"/>
              </a:ext>
            </a:extLst>
          </p:cNvPr>
          <p:cNvSpPr/>
          <p:nvPr/>
        </p:nvSpPr>
        <p:spPr>
          <a:xfrm>
            <a:off x="6388300" y="6286582"/>
            <a:ext cx="480602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800BF1-3CA1-001E-B56C-685CDBBAD667}"/>
              </a:ext>
            </a:extLst>
          </p:cNvPr>
          <p:cNvSpPr txBox="1"/>
          <p:nvPr/>
        </p:nvSpPr>
        <p:spPr>
          <a:xfrm>
            <a:off x="2439386" y="2900111"/>
            <a:ext cx="2907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Notes on </a:t>
            </a:r>
            <a:r>
              <a:rPr lang="de-DE" dirty="0" err="1"/>
              <a:t>naming</a:t>
            </a:r>
            <a:endParaRPr lang="de-DE" dirty="0"/>
          </a:p>
          <a:p>
            <a:r>
              <a:rPr lang="de-DE" sz="1200" dirty="0"/>
              <a:t>SL=</a:t>
            </a:r>
            <a:r>
              <a:rPr lang="de-DE" sz="1200" dirty="0" err="1"/>
              <a:t>SnapshotLanguage</a:t>
            </a:r>
            <a:br>
              <a:rPr lang="de-DE" sz="1200" dirty="0"/>
            </a:br>
            <a:r>
              <a:rPr lang="de-DE" sz="1200" dirty="0"/>
              <a:t>S=Snapshot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7CB27F6-2C9B-7187-07BB-2E8EE41A2469}"/>
              </a:ext>
            </a:extLst>
          </p:cNvPr>
          <p:cNvSpPr/>
          <p:nvPr/>
        </p:nvSpPr>
        <p:spPr>
          <a:xfrm>
            <a:off x="6318135" y="2581084"/>
            <a:ext cx="720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42A55D9-3116-F6F3-B62C-D381D1328F93}"/>
              </a:ext>
            </a:extLst>
          </p:cNvPr>
          <p:cNvSpPr/>
          <p:nvPr/>
        </p:nvSpPr>
        <p:spPr>
          <a:xfrm>
            <a:off x="6451485" y="4461769"/>
            <a:ext cx="456046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E2219D9F-9030-C620-2512-ED8005145600}"/>
              </a:ext>
            </a:extLst>
          </p:cNvPr>
          <p:cNvCxnSpPr>
            <a:cxnSpLocks/>
            <a:stCxn id="2" idx="1"/>
            <a:endCxn id="6" idx="3"/>
          </p:cNvCxnSpPr>
          <p:nvPr/>
        </p:nvCxnSpPr>
        <p:spPr>
          <a:xfrm rot="10800000" flipV="1">
            <a:off x="5938249" y="2725084"/>
            <a:ext cx="379886" cy="1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9C96BB2A-A118-607D-0045-8AF459703CA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7038135" y="2725084"/>
            <a:ext cx="367628" cy="4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A2C3179B-D079-717C-B08B-04EB2F8BDABE}"/>
              </a:ext>
            </a:extLst>
          </p:cNvPr>
          <p:cNvCxnSpPr>
            <a:cxnSpLocks/>
            <a:stCxn id="32" idx="1"/>
            <a:endCxn id="8" idx="3"/>
          </p:cNvCxnSpPr>
          <p:nvPr/>
        </p:nvCxnSpPr>
        <p:spPr>
          <a:xfrm rot="10800000" flipV="1">
            <a:off x="5989435" y="4605769"/>
            <a:ext cx="462050" cy="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219852DC-540C-1606-8C23-3FF93DAC7AEE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>
          <a:xfrm flipV="1">
            <a:off x="6907531" y="4605297"/>
            <a:ext cx="511991" cy="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4554F6B-FA9E-5847-6183-A356AACC2C4E}"/>
              </a:ext>
            </a:extLst>
          </p:cNvPr>
          <p:cNvCxnSpPr>
            <a:cxnSpLocks/>
            <a:stCxn id="32" idx="0"/>
            <a:endCxn id="2" idx="2"/>
          </p:cNvCxnSpPr>
          <p:nvPr/>
        </p:nvCxnSpPr>
        <p:spPr>
          <a:xfrm rot="16200000" flipV="1">
            <a:off x="5882480" y="3664740"/>
            <a:ext cx="1592685" cy="1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5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4AF8FBA-2B22-9781-728B-013BD068D04F}"/>
              </a:ext>
            </a:extLst>
          </p:cNvPr>
          <p:cNvSpPr/>
          <p:nvPr/>
        </p:nvSpPr>
        <p:spPr>
          <a:xfrm>
            <a:off x="5218132" y="1950848"/>
            <a:ext cx="2073241" cy="254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AE251D-16F2-DDAF-A595-92012B21B0E4}"/>
              </a:ext>
            </a:extLst>
          </p:cNvPr>
          <p:cNvSpPr/>
          <p:nvPr/>
        </p:nvSpPr>
        <p:spPr>
          <a:xfrm>
            <a:off x="5218249" y="352379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DCD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163866-911D-880E-0CA2-1B7EE1AED45B}"/>
              </a:ext>
            </a:extLst>
          </p:cNvPr>
          <p:cNvSpPr/>
          <p:nvPr/>
        </p:nvSpPr>
        <p:spPr>
          <a:xfrm>
            <a:off x="6571373" y="258526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BDL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BEB978-45D6-EA45-62EF-5181B26F1BF2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B3165B-6977-A32D-AE53-008894202701}"/>
              </a:ext>
            </a:extLst>
          </p:cNvPr>
          <p:cNvSpPr/>
          <p:nvPr/>
        </p:nvSpPr>
        <p:spPr>
          <a:xfrm>
            <a:off x="6539412" y="3530843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DBD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23E0F2-AC68-2CC9-828E-F0C66096900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4336E8BB-54A9-954D-0B3A-3FAF9A25FC8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933095" y="3667793"/>
            <a:ext cx="606317" cy="7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E1A21F1E-4FEF-E31E-8E7B-08CA6FD54D4D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5989435" y="4605297"/>
            <a:ext cx="553787" cy="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D3535D5B-13FE-39AC-B411-55453EAB93B0}"/>
              </a:ext>
            </a:extLst>
          </p:cNvPr>
          <p:cNvSpPr/>
          <p:nvPr/>
        </p:nvSpPr>
        <p:spPr>
          <a:xfrm>
            <a:off x="6829465" y="288163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6F8A2C4-DA11-EF70-B116-FE5B4B3F1DCB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5566698" y="3811793"/>
            <a:ext cx="8974" cy="6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2A359334-128B-BAB9-FB09-E1092BB1F173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>
            <a:off x="5218133" y="2078339"/>
            <a:ext cx="117" cy="1589455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D593B3B6-8904-E495-BB7A-EFC839372E44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V="1">
            <a:off x="7259412" y="2078338"/>
            <a:ext cx="31961" cy="1596505"/>
          </a:xfrm>
          <a:prstGeom prst="bentConnector3">
            <a:avLst>
              <a:gd name="adj1" fmla="val 815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E6BF70F-E660-627A-A9E3-360950BD92F0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6757485" y="2409820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41AADCD8-5EFB-6191-62B7-572C8AB3DBA8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BF45A52-A2D6-FFAF-0D15-D22DCEB5B78E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CA1B6AE-E7E5-5CAE-E034-BBD0D60009F4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A7BBECB9-3B81-0158-F4B8-8B26FD23EEBF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D9B88E2-5403-2224-CC47-BD3DD45CAC6D}"/>
              </a:ext>
            </a:extLst>
          </p:cNvPr>
          <p:cNvCxnSpPr>
            <a:cxnSpLocks/>
            <a:stCxn id="23" idx="3"/>
            <a:endCxn id="4" idx="0"/>
          </p:cNvCxnSpPr>
          <p:nvPr/>
        </p:nvCxnSpPr>
        <p:spPr>
          <a:xfrm>
            <a:off x="5573533" y="3042807"/>
            <a:ext cx="2139" cy="48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D0A9CE76-707B-4BF0-2D73-A305E3943C8D}"/>
              </a:ext>
            </a:extLst>
          </p:cNvPr>
          <p:cNvSpPr/>
          <p:nvPr/>
        </p:nvSpPr>
        <p:spPr>
          <a:xfrm>
            <a:off x="6543222" y="4461297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BE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C70A67A-4C46-5013-6645-F094349E1809}"/>
              </a:ext>
            </a:extLst>
          </p:cNvPr>
          <p:cNvCxnSpPr>
            <a:cxnSpLocks/>
            <a:stCxn id="7" idx="0"/>
            <a:endCxn id="12" idx="3"/>
          </p:cNvCxnSpPr>
          <p:nvPr/>
        </p:nvCxnSpPr>
        <p:spPr>
          <a:xfrm rot="16200000" flipV="1">
            <a:off x="6632806" y="3264236"/>
            <a:ext cx="530658" cy="255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3DB4CE6-ED2F-1A94-C383-E7DDBC094FC4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rot="16200000" flipV="1">
            <a:off x="6580090" y="4138165"/>
            <a:ext cx="642454" cy="3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906AA0EE-817D-4790-76F1-C47108344C5E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6D7E63D-C162-CA14-B748-7FE88C0E8AAD}"/>
              </a:ext>
            </a:extLst>
          </p:cNvPr>
          <p:cNvCxnSpPr>
            <a:cxnSpLocks/>
          </p:cNvCxnSpPr>
          <p:nvPr/>
        </p:nvCxnSpPr>
        <p:spPr>
          <a:xfrm>
            <a:off x="379673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0EB326E-F166-EA29-D5CA-39CD0C6F9CD0}"/>
              </a:ext>
            </a:extLst>
          </p:cNvPr>
          <p:cNvSpPr txBox="1"/>
          <p:nvPr/>
        </p:nvSpPr>
        <p:spPr>
          <a:xfrm>
            <a:off x="430496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E7BCD91-8B2A-1347-9DB6-A8A98880F246}"/>
              </a:ext>
            </a:extLst>
          </p:cNvPr>
          <p:cNvSpPr txBox="1"/>
          <p:nvPr/>
        </p:nvSpPr>
        <p:spPr>
          <a:xfrm>
            <a:off x="6237944" y="563850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010ED50-E9C2-D8C0-0D73-2610FAFA0C51}"/>
              </a:ext>
            </a:extLst>
          </p:cNvPr>
          <p:cNvCxnSpPr>
            <a:cxnSpLocks/>
          </p:cNvCxnSpPr>
          <p:nvPr/>
        </p:nvCxnSpPr>
        <p:spPr>
          <a:xfrm>
            <a:off x="5714548" y="584476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AD2900F-1C26-2B43-8D8D-F1E7CA4078D7}"/>
              </a:ext>
            </a:extLst>
          </p:cNvPr>
          <p:cNvSpPr txBox="1"/>
          <p:nvPr/>
        </p:nvSpPr>
        <p:spPr>
          <a:xfrm>
            <a:off x="7942082" y="564381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CC933EFF-CF21-741E-8272-95FEDE98685A}"/>
              </a:ext>
            </a:extLst>
          </p:cNvPr>
          <p:cNvSpPr/>
          <p:nvPr/>
        </p:nvSpPr>
        <p:spPr>
          <a:xfrm rot="5400000">
            <a:off x="7626695" y="5759031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DA24748-5696-1F18-94F1-9E7277021203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7439563" y="5818305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29895E18-389C-7A04-966C-5672FEB468B8}"/>
              </a:ext>
            </a:extLst>
          </p:cNvPr>
          <p:cNvSpPr/>
          <p:nvPr/>
        </p:nvSpPr>
        <p:spPr>
          <a:xfrm>
            <a:off x="4343039" y="6243697"/>
            <a:ext cx="459492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D2E9D5E-EEC6-9182-3DA9-D1D8C87C8E59}"/>
              </a:ext>
            </a:extLst>
          </p:cNvPr>
          <p:cNvSpPr txBox="1"/>
          <p:nvPr/>
        </p:nvSpPr>
        <p:spPr>
          <a:xfrm>
            <a:off x="4887613" y="6064533"/>
            <a:ext cx="179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Newly</a:t>
            </a:r>
            <a:r>
              <a:rPr lang="de-DE" dirty="0"/>
              <a:t> </a:t>
            </a:r>
            <a:r>
              <a:rPr lang="de-DE" dirty="0" err="1"/>
              <a:t>Introduced</a:t>
            </a:r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106B3EB-351A-5C24-2D08-8F84CF849EA3}"/>
              </a:ext>
            </a:extLst>
          </p:cNvPr>
          <p:cNvSpPr txBox="1"/>
          <p:nvPr/>
        </p:nvSpPr>
        <p:spPr>
          <a:xfrm>
            <a:off x="6865182" y="6123355"/>
            <a:ext cx="249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Closed</a:t>
            </a:r>
            <a:r>
              <a:rPr lang="de-DE" dirty="0"/>
              <a:t> System </a:t>
            </a:r>
          </a:p>
          <a:p>
            <a:r>
              <a:rPr lang="de-DE" dirty="0" err="1"/>
              <a:t>Behavior</a:t>
            </a:r>
            <a:r>
              <a:rPr lang="de-DE" dirty="0"/>
              <a:t> Pattern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A00D63-C658-C5F2-2A97-5892954B1C7D}"/>
              </a:ext>
            </a:extLst>
          </p:cNvPr>
          <p:cNvSpPr/>
          <p:nvPr/>
        </p:nvSpPr>
        <p:spPr>
          <a:xfrm>
            <a:off x="6342580" y="6286582"/>
            <a:ext cx="480602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7800BF1-3CA1-001E-B56C-685CDBBAD667}"/>
              </a:ext>
            </a:extLst>
          </p:cNvPr>
          <p:cNvSpPr txBox="1"/>
          <p:nvPr/>
        </p:nvSpPr>
        <p:spPr>
          <a:xfrm>
            <a:off x="2439386" y="2900111"/>
            <a:ext cx="2907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Notes on </a:t>
            </a:r>
            <a:r>
              <a:rPr lang="de-DE" dirty="0" err="1"/>
              <a:t>naming</a:t>
            </a:r>
            <a:endParaRPr lang="de-DE" dirty="0"/>
          </a:p>
          <a:p>
            <a:r>
              <a:rPr lang="de-DE" sz="1200" dirty="0"/>
              <a:t>OT = </a:t>
            </a:r>
            <a:r>
              <a:rPr lang="de-DE" sz="1200" dirty="0" err="1"/>
              <a:t>Object</a:t>
            </a:r>
            <a:r>
              <a:rPr lang="de-DE" sz="1200" dirty="0"/>
              <a:t> Traces</a:t>
            </a:r>
          </a:p>
          <a:p>
            <a:r>
              <a:rPr lang="de-DE" sz="1200" dirty="0"/>
              <a:t>BET = </a:t>
            </a:r>
            <a:r>
              <a:rPr lang="de-DE" sz="1200" dirty="0" err="1"/>
              <a:t>Behavior</a:t>
            </a:r>
            <a:r>
              <a:rPr lang="de-DE" sz="1200" dirty="0"/>
              <a:t> </a:t>
            </a:r>
            <a:r>
              <a:rPr lang="de-DE" sz="1200" dirty="0" err="1"/>
              <a:t>Execution</a:t>
            </a:r>
            <a:r>
              <a:rPr lang="de-DE" sz="1200" dirty="0"/>
              <a:t> Traces</a:t>
            </a:r>
          </a:p>
          <a:p>
            <a:r>
              <a:rPr lang="de-DE" sz="1200" dirty="0"/>
              <a:t>TA = </a:t>
            </a:r>
            <a:r>
              <a:rPr lang="de-DE" sz="1200" dirty="0" err="1"/>
              <a:t>TemporalAnnotation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F593731-B9BE-0E20-FE47-2EAEC231DC9A}"/>
              </a:ext>
            </a:extLst>
          </p:cNvPr>
          <p:cNvSpPr/>
          <p:nvPr/>
        </p:nvSpPr>
        <p:spPr>
          <a:xfrm>
            <a:off x="5144885" y="4974233"/>
            <a:ext cx="845475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CF6B68D-A20A-7C8C-4EE6-2C786ED0541F}"/>
              </a:ext>
            </a:extLst>
          </p:cNvPr>
          <p:cNvSpPr/>
          <p:nvPr/>
        </p:nvSpPr>
        <p:spPr>
          <a:xfrm>
            <a:off x="6558760" y="4978113"/>
            <a:ext cx="693032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BET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93CC6664-C23B-99F5-60D4-37D037D2F0A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16200000" flipH="1">
            <a:off x="6789841" y="4862678"/>
            <a:ext cx="228816" cy="2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63DE4076-C065-6B93-E797-799CDA633B60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16200000" flipH="1">
            <a:off x="5455053" y="4861663"/>
            <a:ext cx="224214" cy="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9B401E7C-5951-1654-5BBA-AC5CD9F80EFD}"/>
              </a:ext>
            </a:extLst>
          </p:cNvPr>
          <p:cNvSpPr/>
          <p:nvPr/>
        </p:nvSpPr>
        <p:spPr>
          <a:xfrm>
            <a:off x="5895612" y="1394344"/>
            <a:ext cx="720000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</a:t>
            </a:r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F5BFECDD-D439-C2E4-453B-EEC6C9A3DA64}"/>
              </a:ext>
            </a:extLst>
          </p:cNvPr>
          <p:cNvCxnSpPr>
            <a:cxnSpLocks/>
            <a:stCxn id="3" idx="0"/>
            <a:endCxn id="56" idx="2"/>
          </p:cNvCxnSpPr>
          <p:nvPr/>
        </p:nvCxnSpPr>
        <p:spPr>
          <a:xfrm rot="5400000" flipH="1" flipV="1">
            <a:off x="6120930" y="1816167"/>
            <a:ext cx="268504" cy="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6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7EA9A83-95F7-0B6E-5AC6-51E9999D7A38}"/>
              </a:ext>
            </a:extLst>
          </p:cNvPr>
          <p:cNvSpPr/>
          <p:nvPr/>
        </p:nvSpPr>
        <p:spPr>
          <a:xfrm>
            <a:off x="1774050" y="2566144"/>
            <a:ext cx="186556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Class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8A3F69E-E20C-E4CC-CB32-C3372A5EC8A2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>
            <a:off x="3600505" y="4314812"/>
            <a:ext cx="2740955" cy="2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6A91E50-1A1A-667A-7EC8-531AFC0C167E}"/>
              </a:ext>
            </a:extLst>
          </p:cNvPr>
          <p:cNvSpPr/>
          <p:nvPr/>
        </p:nvSpPr>
        <p:spPr>
          <a:xfrm>
            <a:off x="1734945" y="4065343"/>
            <a:ext cx="1865560" cy="4989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DomainClass1</a:t>
            </a: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E2CFAC8D-31F0-525A-6532-30AD2C24948F}"/>
              </a:ext>
            </a:extLst>
          </p:cNvPr>
          <p:cNvSpPr/>
          <p:nvPr/>
        </p:nvSpPr>
        <p:spPr>
          <a:xfrm>
            <a:off x="2555515" y="3107531"/>
            <a:ext cx="197582" cy="22768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ABFA945-55FD-32BB-7E79-5A3371FE2392}"/>
              </a:ext>
            </a:extLst>
          </p:cNvPr>
          <p:cNvCxnSpPr>
            <a:stCxn id="51" idx="0"/>
            <a:endCxn id="52" idx="3"/>
          </p:cNvCxnSpPr>
          <p:nvPr/>
        </p:nvCxnSpPr>
        <p:spPr>
          <a:xfrm flipH="1" flipV="1">
            <a:off x="2654306" y="3335212"/>
            <a:ext cx="13419" cy="73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7C74F9F3-F039-2280-4AB4-E1D73A31570E}"/>
              </a:ext>
            </a:extLst>
          </p:cNvPr>
          <p:cNvSpPr/>
          <p:nvPr/>
        </p:nvSpPr>
        <p:spPr>
          <a:xfrm>
            <a:off x="6358444" y="2551904"/>
            <a:ext cx="2129589" cy="498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D3296F1-E040-A523-7FA4-79E91CE6C87A}"/>
              </a:ext>
            </a:extLst>
          </p:cNvPr>
          <p:cNvSpPr/>
          <p:nvPr/>
        </p:nvSpPr>
        <p:spPr>
          <a:xfrm>
            <a:off x="1311421" y="5272621"/>
            <a:ext cx="2740683" cy="4989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Object</a:t>
            </a:r>
            <a:r>
              <a:rPr lang="de-DE" dirty="0">
                <a:solidFill>
                  <a:schemeClr val="lt1"/>
                </a:solidFill>
              </a:rPr>
              <a:t>1</a:t>
            </a:r>
            <a:endParaRPr lang="de-DE" u="sng" dirty="0">
              <a:solidFill>
                <a:schemeClr val="lt1"/>
              </a:solidFill>
            </a:endParaRP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ABB1DD5-AAF8-4A3D-440D-813D36F01162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H="1" flipV="1">
            <a:off x="2667725" y="4564281"/>
            <a:ext cx="14038" cy="708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D2629F40-2575-BCF8-144E-46DB91F2EE52}"/>
              </a:ext>
            </a:extLst>
          </p:cNvPr>
          <p:cNvSpPr/>
          <p:nvPr/>
        </p:nvSpPr>
        <p:spPr>
          <a:xfrm>
            <a:off x="5676390" y="5274456"/>
            <a:ext cx="3448949" cy="4989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DomainBehavior4Object1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9968E3F-CFE6-D67E-0A3B-4CDEF43B7CCC}"/>
              </a:ext>
            </a:extLst>
          </p:cNvPr>
          <p:cNvSpPr/>
          <p:nvPr/>
        </p:nvSpPr>
        <p:spPr>
          <a:xfrm>
            <a:off x="6341460" y="4091659"/>
            <a:ext cx="2129589" cy="498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DomainBehavior</a:t>
            </a:r>
            <a:endParaRPr lang="de-DE" dirty="0"/>
          </a:p>
        </p:txBody>
      </p:sp>
      <p:sp>
        <p:nvSpPr>
          <p:cNvPr id="65" name="Gleichschenkliges Dreieck 64">
            <a:extLst>
              <a:ext uri="{FF2B5EF4-FFF2-40B4-BE49-F238E27FC236}">
                <a16:creationId xmlns:a16="http://schemas.microsoft.com/office/drawing/2014/main" id="{4B5EECA0-36CE-8541-08B6-E6BEBB843BFB}"/>
              </a:ext>
            </a:extLst>
          </p:cNvPr>
          <p:cNvSpPr/>
          <p:nvPr/>
        </p:nvSpPr>
        <p:spPr>
          <a:xfrm>
            <a:off x="7272892" y="3089081"/>
            <a:ext cx="236621" cy="2239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1BCD9780-92F5-EA3D-2BC1-628468168EBE}"/>
              </a:ext>
            </a:extLst>
          </p:cNvPr>
          <p:cNvCxnSpPr>
            <a:cxnSpLocks/>
            <a:stCxn id="65" idx="3"/>
            <a:endCxn id="64" idx="0"/>
          </p:cNvCxnSpPr>
          <p:nvPr/>
        </p:nvCxnSpPr>
        <p:spPr>
          <a:xfrm>
            <a:off x="7391203" y="3312982"/>
            <a:ext cx="15052" cy="77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1C94B68-C059-C888-9144-73DACA78F6E3}"/>
              </a:ext>
            </a:extLst>
          </p:cNvPr>
          <p:cNvCxnSpPr>
            <a:cxnSpLocks/>
            <a:stCxn id="69" idx="0"/>
            <a:endCxn id="64" idx="2"/>
          </p:cNvCxnSpPr>
          <p:nvPr/>
        </p:nvCxnSpPr>
        <p:spPr>
          <a:xfrm flipV="1">
            <a:off x="7400865" y="4590597"/>
            <a:ext cx="5390" cy="6838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B056FDE-F7DA-A435-BBCC-9AB56E1022A6}"/>
              </a:ext>
            </a:extLst>
          </p:cNvPr>
          <p:cNvCxnSpPr/>
          <p:nvPr/>
        </p:nvCxnSpPr>
        <p:spPr>
          <a:xfrm>
            <a:off x="633663" y="4852737"/>
            <a:ext cx="996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6A54F306-C494-B753-B4B4-16A51C362618}"/>
              </a:ext>
            </a:extLst>
          </p:cNvPr>
          <p:cNvCxnSpPr/>
          <p:nvPr/>
        </p:nvCxnSpPr>
        <p:spPr>
          <a:xfrm>
            <a:off x="476248" y="2045368"/>
            <a:ext cx="996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B83D441-8F4A-AB6A-BF08-CA5358749AC0}"/>
              </a:ext>
            </a:extLst>
          </p:cNvPr>
          <p:cNvSpPr txBox="1"/>
          <p:nvPr/>
        </p:nvSpPr>
        <p:spPr>
          <a:xfrm>
            <a:off x="433137" y="5337424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8471A21-44C7-CF4B-1E6A-D3A98FB32C1B}"/>
              </a:ext>
            </a:extLst>
          </p:cNvPr>
          <p:cNvSpPr txBox="1"/>
          <p:nvPr/>
        </p:nvSpPr>
        <p:spPr>
          <a:xfrm>
            <a:off x="405458" y="3179989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F720D1F-EBC6-BD48-9532-682123740937}"/>
              </a:ext>
            </a:extLst>
          </p:cNvPr>
          <p:cNvSpPr txBox="1"/>
          <p:nvPr/>
        </p:nvSpPr>
        <p:spPr>
          <a:xfrm>
            <a:off x="457597" y="1062442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94C25C6-CD8A-4F5C-2CEA-10EFC8FC255B}"/>
              </a:ext>
            </a:extLst>
          </p:cNvPr>
          <p:cNvSpPr/>
          <p:nvPr/>
        </p:nvSpPr>
        <p:spPr>
          <a:xfrm>
            <a:off x="3962793" y="742524"/>
            <a:ext cx="186556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53DA6F2-D636-7466-2D61-A1EA5F1D3930}"/>
              </a:ext>
            </a:extLst>
          </p:cNvPr>
          <p:cNvCxnSpPr>
            <a:cxnSpLocks/>
            <a:stCxn id="29" idx="0"/>
            <a:endCxn id="17" idx="2"/>
          </p:cNvCxnSpPr>
          <p:nvPr/>
        </p:nvCxnSpPr>
        <p:spPr>
          <a:xfrm flipV="1">
            <a:off x="2706830" y="1745348"/>
            <a:ext cx="2188743" cy="8207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A3D9B33-5133-BFD2-A4D6-7A8EB348A8AF}"/>
              </a:ext>
            </a:extLst>
          </p:cNvPr>
          <p:cNvCxnSpPr>
            <a:cxnSpLocks/>
            <a:stCxn id="57" idx="0"/>
            <a:endCxn id="17" idx="2"/>
          </p:cNvCxnSpPr>
          <p:nvPr/>
        </p:nvCxnSpPr>
        <p:spPr>
          <a:xfrm flipH="1" flipV="1">
            <a:off x="4895573" y="1745348"/>
            <a:ext cx="2527666" cy="806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4CD1E7A-6313-4E1D-DA02-0A37C5EA9296}"/>
              </a:ext>
            </a:extLst>
          </p:cNvPr>
          <p:cNvCxnSpPr>
            <a:cxnSpLocks/>
            <a:stCxn id="51" idx="3"/>
            <a:endCxn id="17" idx="2"/>
          </p:cNvCxnSpPr>
          <p:nvPr/>
        </p:nvCxnSpPr>
        <p:spPr>
          <a:xfrm flipV="1">
            <a:off x="3600505" y="1745348"/>
            <a:ext cx="1295068" cy="25694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0C5A4F5-BC53-EC54-A068-DEDDDEE9ED56}"/>
              </a:ext>
            </a:extLst>
          </p:cNvPr>
          <p:cNvCxnSpPr>
            <a:cxnSpLocks/>
            <a:stCxn id="64" idx="1"/>
            <a:endCxn id="17" idx="2"/>
          </p:cNvCxnSpPr>
          <p:nvPr/>
        </p:nvCxnSpPr>
        <p:spPr>
          <a:xfrm flipH="1" flipV="1">
            <a:off x="4895573" y="1745348"/>
            <a:ext cx="1445887" cy="2595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9FC7F46-964A-9812-3621-4C78CA71D058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4052104" y="5522090"/>
            <a:ext cx="1624286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A76B4FE-45F1-5CCE-C661-6BE10BE05DD6}"/>
              </a:ext>
            </a:extLst>
          </p:cNvPr>
          <p:cNvSpPr/>
          <p:nvPr/>
        </p:nvSpPr>
        <p:spPr>
          <a:xfrm>
            <a:off x="3962793" y="1246410"/>
            <a:ext cx="186556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 err="1"/>
              <a:t>attributes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7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7EA9A83-95F7-0B6E-5AC6-51E9999D7A38}"/>
              </a:ext>
            </a:extLst>
          </p:cNvPr>
          <p:cNvSpPr/>
          <p:nvPr/>
        </p:nvSpPr>
        <p:spPr>
          <a:xfrm>
            <a:off x="1774050" y="2566144"/>
            <a:ext cx="186556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Class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8A3F69E-E20C-E4CC-CB32-C3372A5EC8A2}"/>
              </a:ext>
            </a:extLst>
          </p:cNvPr>
          <p:cNvCxnSpPr>
            <a:cxnSpLocks/>
          </p:cNvCxnSpPr>
          <p:nvPr/>
        </p:nvCxnSpPr>
        <p:spPr>
          <a:xfrm>
            <a:off x="3600505" y="2813148"/>
            <a:ext cx="2740955" cy="2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6A91E50-1A1A-667A-7EC8-531AFC0C167E}"/>
              </a:ext>
            </a:extLst>
          </p:cNvPr>
          <p:cNvSpPr/>
          <p:nvPr/>
        </p:nvSpPr>
        <p:spPr>
          <a:xfrm>
            <a:off x="1734945" y="4065343"/>
            <a:ext cx="1865560" cy="4989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DomainClass1</a:t>
            </a: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E2CFAC8D-31F0-525A-6532-30AD2C24948F}"/>
              </a:ext>
            </a:extLst>
          </p:cNvPr>
          <p:cNvSpPr/>
          <p:nvPr/>
        </p:nvSpPr>
        <p:spPr>
          <a:xfrm>
            <a:off x="2555515" y="3107531"/>
            <a:ext cx="197582" cy="22768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ABFA945-55FD-32BB-7E79-5A3371FE2392}"/>
              </a:ext>
            </a:extLst>
          </p:cNvPr>
          <p:cNvCxnSpPr>
            <a:stCxn id="51" idx="0"/>
            <a:endCxn id="52" idx="3"/>
          </p:cNvCxnSpPr>
          <p:nvPr/>
        </p:nvCxnSpPr>
        <p:spPr>
          <a:xfrm flipH="1" flipV="1">
            <a:off x="2654306" y="3335212"/>
            <a:ext cx="13419" cy="73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7C74F9F3-F039-2280-4AB4-E1D73A31570E}"/>
              </a:ext>
            </a:extLst>
          </p:cNvPr>
          <p:cNvSpPr/>
          <p:nvPr/>
        </p:nvSpPr>
        <p:spPr>
          <a:xfrm>
            <a:off x="6358444" y="2551904"/>
            <a:ext cx="2129589" cy="498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D3296F1-E040-A523-7FA4-79E91CE6C87A}"/>
              </a:ext>
            </a:extLst>
          </p:cNvPr>
          <p:cNvSpPr/>
          <p:nvPr/>
        </p:nvSpPr>
        <p:spPr>
          <a:xfrm>
            <a:off x="1311421" y="5272621"/>
            <a:ext cx="2740683" cy="4989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Object</a:t>
            </a:r>
            <a:r>
              <a:rPr lang="de-DE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ABB1DD5-AAF8-4A3D-440D-813D36F01162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H="1" flipV="1">
            <a:off x="2667725" y="4564281"/>
            <a:ext cx="14038" cy="708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D2629F40-2575-BCF8-144E-46DB91F2EE52}"/>
              </a:ext>
            </a:extLst>
          </p:cNvPr>
          <p:cNvSpPr/>
          <p:nvPr/>
        </p:nvSpPr>
        <p:spPr>
          <a:xfrm>
            <a:off x="5825680" y="5274456"/>
            <a:ext cx="3178365" cy="4989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Behavior4Object1</a:t>
            </a:r>
            <a:endParaRPr lang="de-DE" dirty="0">
              <a:solidFill>
                <a:schemeClr val="dk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1C94B68-C059-C888-9144-73DACA78F6E3}"/>
              </a:ext>
            </a:extLst>
          </p:cNvPr>
          <p:cNvCxnSpPr>
            <a:cxnSpLocks/>
            <a:stCxn id="69" idx="0"/>
            <a:endCxn id="57" idx="2"/>
          </p:cNvCxnSpPr>
          <p:nvPr/>
        </p:nvCxnSpPr>
        <p:spPr>
          <a:xfrm flipV="1">
            <a:off x="7414863" y="3050842"/>
            <a:ext cx="8376" cy="22236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B056FDE-F7DA-A435-BBCC-9AB56E1022A6}"/>
              </a:ext>
            </a:extLst>
          </p:cNvPr>
          <p:cNvCxnSpPr/>
          <p:nvPr/>
        </p:nvCxnSpPr>
        <p:spPr>
          <a:xfrm>
            <a:off x="633663" y="4852737"/>
            <a:ext cx="996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6A54F306-C494-B753-B4B4-16A51C362618}"/>
              </a:ext>
            </a:extLst>
          </p:cNvPr>
          <p:cNvCxnSpPr/>
          <p:nvPr/>
        </p:nvCxnSpPr>
        <p:spPr>
          <a:xfrm>
            <a:off x="476248" y="2045368"/>
            <a:ext cx="996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B83D441-8F4A-AB6A-BF08-CA5358749AC0}"/>
              </a:ext>
            </a:extLst>
          </p:cNvPr>
          <p:cNvSpPr txBox="1"/>
          <p:nvPr/>
        </p:nvSpPr>
        <p:spPr>
          <a:xfrm>
            <a:off x="433137" y="5337424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8471A21-44C7-CF4B-1E6A-D3A98FB32C1B}"/>
              </a:ext>
            </a:extLst>
          </p:cNvPr>
          <p:cNvSpPr txBox="1"/>
          <p:nvPr/>
        </p:nvSpPr>
        <p:spPr>
          <a:xfrm>
            <a:off x="405458" y="3179989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F720D1F-EBC6-BD48-9532-682123740937}"/>
              </a:ext>
            </a:extLst>
          </p:cNvPr>
          <p:cNvSpPr txBox="1"/>
          <p:nvPr/>
        </p:nvSpPr>
        <p:spPr>
          <a:xfrm>
            <a:off x="457597" y="1062442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94C25C6-CD8A-4F5C-2CEA-10EFC8FC255B}"/>
              </a:ext>
            </a:extLst>
          </p:cNvPr>
          <p:cNvSpPr/>
          <p:nvPr/>
        </p:nvSpPr>
        <p:spPr>
          <a:xfrm>
            <a:off x="3962793" y="742524"/>
            <a:ext cx="186556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53DA6F2-D636-7466-2D61-A1EA5F1D3930}"/>
              </a:ext>
            </a:extLst>
          </p:cNvPr>
          <p:cNvCxnSpPr>
            <a:cxnSpLocks/>
            <a:stCxn id="29" idx="0"/>
            <a:endCxn id="17" idx="2"/>
          </p:cNvCxnSpPr>
          <p:nvPr/>
        </p:nvCxnSpPr>
        <p:spPr>
          <a:xfrm flipV="1">
            <a:off x="2706830" y="1745348"/>
            <a:ext cx="2188743" cy="8207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A3D9B33-5133-BFD2-A4D6-7A8EB348A8AF}"/>
              </a:ext>
            </a:extLst>
          </p:cNvPr>
          <p:cNvCxnSpPr>
            <a:cxnSpLocks/>
            <a:stCxn id="57" idx="0"/>
            <a:endCxn id="17" idx="2"/>
          </p:cNvCxnSpPr>
          <p:nvPr/>
        </p:nvCxnSpPr>
        <p:spPr>
          <a:xfrm flipH="1" flipV="1">
            <a:off x="4895573" y="1745348"/>
            <a:ext cx="2527666" cy="806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4CD1E7A-6313-4E1D-DA02-0A37C5EA9296}"/>
              </a:ext>
            </a:extLst>
          </p:cNvPr>
          <p:cNvCxnSpPr>
            <a:cxnSpLocks/>
            <a:stCxn id="51" idx="3"/>
            <a:endCxn id="17" idx="2"/>
          </p:cNvCxnSpPr>
          <p:nvPr/>
        </p:nvCxnSpPr>
        <p:spPr>
          <a:xfrm flipV="1">
            <a:off x="3600505" y="1745348"/>
            <a:ext cx="1295068" cy="25694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9FC7F46-964A-9812-3621-4C78CA71D058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4052104" y="5522090"/>
            <a:ext cx="1773576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A76B4FE-45F1-5CCE-C661-6BE10BE05DD6}"/>
              </a:ext>
            </a:extLst>
          </p:cNvPr>
          <p:cNvSpPr/>
          <p:nvPr/>
        </p:nvSpPr>
        <p:spPr>
          <a:xfrm>
            <a:off x="3962793" y="1246410"/>
            <a:ext cx="186556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 err="1"/>
              <a:t>attributes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95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7EA9A83-95F7-0B6E-5AC6-51E9999D7A38}"/>
              </a:ext>
            </a:extLst>
          </p:cNvPr>
          <p:cNvSpPr/>
          <p:nvPr/>
        </p:nvSpPr>
        <p:spPr>
          <a:xfrm>
            <a:off x="4834488" y="2566144"/>
            <a:ext cx="186556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Class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8A3F69E-E20C-E4CC-CB32-C3372A5EC8A2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>
            <a:off x="6660943" y="4314812"/>
            <a:ext cx="2740955" cy="2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6A91E50-1A1A-667A-7EC8-531AFC0C167E}"/>
              </a:ext>
            </a:extLst>
          </p:cNvPr>
          <p:cNvSpPr/>
          <p:nvPr/>
        </p:nvSpPr>
        <p:spPr>
          <a:xfrm>
            <a:off x="4795383" y="4065343"/>
            <a:ext cx="1865560" cy="4989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DomainClass1</a:t>
            </a: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E2CFAC8D-31F0-525A-6532-30AD2C24948F}"/>
              </a:ext>
            </a:extLst>
          </p:cNvPr>
          <p:cNvSpPr/>
          <p:nvPr/>
        </p:nvSpPr>
        <p:spPr>
          <a:xfrm>
            <a:off x="5615953" y="3107531"/>
            <a:ext cx="197582" cy="22768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ABFA945-55FD-32BB-7E79-5A3371FE2392}"/>
              </a:ext>
            </a:extLst>
          </p:cNvPr>
          <p:cNvCxnSpPr>
            <a:stCxn id="51" idx="0"/>
            <a:endCxn id="52" idx="3"/>
          </p:cNvCxnSpPr>
          <p:nvPr/>
        </p:nvCxnSpPr>
        <p:spPr>
          <a:xfrm flipH="1" flipV="1">
            <a:off x="5714744" y="3335212"/>
            <a:ext cx="13419" cy="73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7C74F9F3-F039-2280-4AB4-E1D73A31570E}"/>
              </a:ext>
            </a:extLst>
          </p:cNvPr>
          <p:cNvSpPr/>
          <p:nvPr/>
        </p:nvSpPr>
        <p:spPr>
          <a:xfrm>
            <a:off x="9418882" y="2551904"/>
            <a:ext cx="2129589" cy="498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Behavior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D3296F1-E040-A523-7FA4-79E91CE6C87A}"/>
              </a:ext>
            </a:extLst>
          </p:cNvPr>
          <p:cNvSpPr/>
          <p:nvPr/>
        </p:nvSpPr>
        <p:spPr>
          <a:xfrm>
            <a:off x="4371859" y="5953756"/>
            <a:ext cx="2740683" cy="4989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Object</a:t>
            </a:r>
            <a:r>
              <a:rPr lang="de-DE" dirty="0">
                <a:solidFill>
                  <a:schemeClr val="lt1"/>
                </a:solidFill>
              </a:rPr>
              <a:t>1</a:t>
            </a:r>
            <a:endParaRPr lang="de-DE" u="sng" dirty="0">
              <a:solidFill>
                <a:schemeClr val="lt1"/>
              </a:solidFill>
            </a:endParaRP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ABB1DD5-AAF8-4A3D-440D-813D36F01162}"/>
              </a:ext>
            </a:extLst>
          </p:cNvPr>
          <p:cNvCxnSpPr>
            <a:cxnSpLocks/>
            <a:stCxn id="59" idx="0"/>
            <a:endCxn id="51" idx="2"/>
          </p:cNvCxnSpPr>
          <p:nvPr/>
        </p:nvCxnSpPr>
        <p:spPr>
          <a:xfrm flipH="1" flipV="1">
            <a:off x="5728163" y="4564281"/>
            <a:ext cx="14038" cy="13894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D2629F40-2575-BCF8-144E-46DB91F2EE52}"/>
              </a:ext>
            </a:extLst>
          </p:cNvPr>
          <p:cNvSpPr/>
          <p:nvPr/>
        </p:nvSpPr>
        <p:spPr>
          <a:xfrm>
            <a:off x="9181322" y="5955591"/>
            <a:ext cx="2617234" cy="4989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u="sng" dirty="0"/>
              <a:t>DomainBehavior4Object1</a:t>
            </a:r>
            <a:endParaRPr lang="de-DE" u="sng" dirty="0">
              <a:solidFill>
                <a:schemeClr val="dk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9968E3F-CFE6-D67E-0A3B-4CDEF43B7CCC}"/>
              </a:ext>
            </a:extLst>
          </p:cNvPr>
          <p:cNvSpPr/>
          <p:nvPr/>
        </p:nvSpPr>
        <p:spPr>
          <a:xfrm>
            <a:off x="9401898" y="4091659"/>
            <a:ext cx="2129589" cy="498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DomainBehavior</a:t>
            </a:r>
            <a:endParaRPr lang="de-DE" dirty="0"/>
          </a:p>
        </p:txBody>
      </p:sp>
      <p:sp>
        <p:nvSpPr>
          <p:cNvPr id="65" name="Gleichschenkliges Dreieck 64">
            <a:extLst>
              <a:ext uri="{FF2B5EF4-FFF2-40B4-BE49-F238E27FC236}">
                <a16:creationId xmlns:a16="http://schemas.microsoft.com/office/drawing/2014/main" id="{4B5EECA0-36CE-8541-08B6-E6BEBB843BFB}"/>
              </a:ext>
            </a:extLst>
          </p:cNvPr>
          <p:cNvSpPr/>
          <p:nvPr/>
        </p:nvSpPr>
        <p:spPr>
          <a:xfrm>
            <a:off x="10333330" y="3089081"/>
            <a:ext cx="236621" cy="2239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1BCD9780-92F5-EA3D-2BC1-628468168EBE}"/>
              </a:ext>
            </a:extLst>
          </p:cNvPr>
          <p:cNvCxnSpPr>
            <a:cxnSpLocks/>
            <a:stCxn id="65" idx="3"/>
            <a:endCxn id="64" idx="0"/>
          </p:cNvCxnSpPr>
          <p:nvPr/>
        </p:nvCxnSpPr>
        <p:spPr>
          <a:xfrm>
            <a:off x="10451641" y="3312982"/>
            <a:ext cx="15052" cy="77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1C94B68-C059-C888-9144-73DACA78F6E3}"/>
              </a:ext>
            </a:extLst>
          </p:cNvPr>
          <p:cNvCxnSpPr>
            <a:cxnSpLocks/>
            <a:stCxn id="69" idx="0"/>
            <a:endCxn id="64" idx="2"/>
          </p:cNvCxnSpPr>
          <p:nvPr/>
        </p:nvCxnSpPr>
        <p:spPr>
          <a:xfrm flipH="1" flipV="1">
            <a:off x="10466693" y="4590597"/>
            <a:ext cx="23246" cy="13649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B056FDE-F7DA-A435-BBCC-9AB56E1022A6}"/>
              </a:ext>
            </a:extLst>
          </p:cNvPr>
          <p:cNvCxnSpPr/>
          <p:nvPr/>
        </p:nvCxnSpPr>
        <p:spPr>
          <a:xfrm>
            <a:off x="633663" y="4852737"/>
            <a:ext cx="996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6A54F306-C494-B753-B4B4-16A51C362618}"/>
              </a:ext>
            </a:extLst>
          </p:cNvPr>
          <p:cNvCxnSpPr/>
          <p:nvPr/>
        </p:nvCxnSpPr>
        <p:spPr>
          <a:xfrm>
            <a:off x="476248" y="2045368"/>
            <a:ext cx="996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B83D441-8F4A-AB6A-BF08-CA5358749AC0}"/>
              </a:ext>
            </a:extLst>
          </p:cNvPr>
          <p:cNvSpPr txBox="1"/>
          <p:nvPr/>
        </p:nvSpPr>
        <p:spPr>
          <a:xfrm>
            <a:off x="433137" y="5337424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8471A21-44C7-CF4B-1E6A-D3A98FB32C1B}"/>
              </a:ext>
            </a:extLst>
          </p:cNvPr>
          <p:cNvSpPr txBox="1"/>
          <p:nvPr/>
        </p:nvSpPr>
        <p:spPr>
          <a:xfrm>
            <a:off x="405458" y="3179989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F720D1F-EBC6-BD48-9532-682123740937}"/>
              </a:ext>
            </a:extLst>
          </p:cNvPr>
          <p:cNvSpPr txBox="1"/>
          <p:nvPr/>
        </p:nvSpPr>
        <p:spPr>
          <a:xfrm>
            <a:off x="457597" y="1062442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94C25C6-CD8A-4F5C-2CEA-10EFC8FC255B}"/>
              </a:ext>
            </a:extLst>
          </p:cNvPr>
          <p:cNvSpPr/>
          <p:nvPr/>
        </p:nvSpPr>
        <p:spPr>
          <a:xfrm>
            <a:off x="7023231" y="742524"/>
            <a:ext cx="186556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53DA6F2-D636-7466-2D61-A1EA5F1D3930}"/>
              </a:ext>
            </a:extLst>
          </p:cNvPr>
          <p:cNvCxnSpPr>
            <a:cxnSpLocks/>
            <a:stCxn id="29" idx="0"/>
            <a:endCxn id="17" idx="2"/>
          </p:cNvCxnSpPr>
          <p:nvPr/>
        </p:nvCxnSpPr>
        <p:spPr>
          <a:xfrm flipV="1">
            <a:off x="5767268" y="1745348"/>
            <a:ext cx="2188743" cy="8207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A3D9B33-5133-BFD2-A4D6-7A8EB348A8AF}"/>
              </a:ext>
            </a:extLst>
          </p:cNvPr>
          <p:cNvCxnSpPr>
            <a:cxnSpLocks/>
            <a:stCxn id="57" idx="0"/>
            <a:endCxn id="17" idx="2"/>
          </p:cNvCxnSpPr>
          <p:nvPr/>
        </p:nvCxnSpPr>
        <p:spPr>
          <a:xfrm flipH="1" flipV="1">
            <a:off x="7956011" y="1745348"/>
            <a:ext cx="2527666" cy="806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4CD1E7A-6313-4E1D-DA02-0A37C5EA9296}"/>
              </a:ext>
            </a:extLst>
          </p:cNvPr>
          <p:cNvCxnSpPr>
            <a:cxnSpLocks/>
            <a:stCxn id="51" idx="3"/>
            <a:endCxn id="17" idx="2"/>
          </p:cNvCxnSpPr>
          <p:nvPr/>
        </p:nvCxnSpPr>
        <p:spPr>
          <a:xfrm flipV="1">
            <a:off x="6660943" y="1745348"/>
            <a:ext cx="1295068" cy="25694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40C5A4F5-BC53-EC54-A068-DEDDDEE9ED56}"/>
              </a:ext>
            </a:extLst>
          </p:cNvPr>
          <p:cNvCxnSpPr>
            <a:cxnSpLocks/>
            <a:stCxn id="64" idx="1"/>
            <a:endCxn id="17" idx="2"/>
          </p:cNvCxnSpPr>
          <p:nvPr/>
        </p:nvCxnSpPr>
        <p:spPr>
          <a:xfrm flipH="1" flipV="1">
            <a:off x="7956011" y="1745348"/>
            <a:ext cx="1445887" cy="2595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9FC7F46-964A-9812-3621-4C78CA71D058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7112542" y="6203225"/>
            <a:ext cx="2068780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A76B4FE-45F1-5CCE-C661-6BE10BE05DD6}"/>
              </a:ext>
            </a:extLst>
          </p:cNvPr>
          <p:cNvSpPr/>
          <p:nvPr/>
        </p:nvSpPr>
        <p:spPr>
          <a:xfrm>
            <a:off x="7023231" y="1246410"/>
            <a:ext cx="186556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 err="1"/>
              <a:t>attributes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8062D93-516F-6F61-77DC-885F007A6092}"/>
              </a:ext>
            </a:extLst>
          </p:cNvPr>
          <p:cNvSpPr/>
          <p:nvPr/>
        </p:nvSpPr>
        <p:spPr>
          <a:xfrm>
            <a:off x="7427198" y="3241992"/>
            <a:ext cx="1295068" cy="498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033F166-5751-36CE-826C-E3D376673C58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 flipV="1">
            <a:off x="8722266" y="2801373"/>
            <a:ext cx="696616" cy="69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DEEFD6B-0009-314F-32AD-C38B70BB09E3}"/>
              </a:ext>
            </a:extLst>
          </p:cNvPr>
          <p:cNvCxnSpPr>
            <a:cxnSpLocks/>
            <a:stCxn id="3" idx="1"/>
            <a:endCxn id="29" idx="3"/>
          </p:cNvCxnSpPr>
          <p:nvPr/>
        </p:nvCxnSpPr>
        <p:spPr>
          <a:xfrm flipH="1" flipV="1">
            <a:off x="6700048" y="2815613"/>
            <a:ext cx="727150" cy="67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5A3A778-95D3-C02F-9EB9-B0B4C99CFB00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7956011" y="1745348"/>
            <a:ext cx="118721" cy="14966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92D0358-B614-DF3A-8D7B-8C7BA58B7ECF}"/>
              </a:ext>
            </a:extLst>
          </p:cNvPr>
          <p:cNvSpPr/>
          <p:nvPr/>
        </p:nvSpPr>
        <p:spPr>
          <a:xfrm>
            <a:off x="7440436" y="5063908"/>
            <a:ext cx="1295068" cy="498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Snapshot1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811BF2A-F6A7-2CF6-E75D-F7E57256F9FE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H="1" flipV="1">
            <a:off x="8074732" y="3740930"/>
            <a:ext cx="13238" cy="13229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B5515A2-6946-746C-AEFF-282645E1815C}"/>
              </a:ext>
            </a:extLst>
          </p:cNvPr>
          <p:cNvCxnSpPr>
            <a:cxnSpLocks/>
            <a:stCxn id="13" idx="1"/>
            <a:endCxn id="59" idx="0"/>
          </p:cNvCxnSpPr>
          <p:nvPr/>
        </p:nvCxnSpPr>
        <p:spPr>
          <a:xfrm flipH="1">
            <a:off x="5742201" y="5313377"/>
            <a:ext cx="1698235" cy="64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470828E-0D10-D45A-A269-70E0FBF9FAE4}"/>
              </a:ext>
            </a:extLst>
          </p:cNvPr>
          <p:cNvCxnSpPr>
            <a:cxnSpLocks/>
            <a:stCxn id="13" idx="3"/>
            <a:endCxn id="69" idx="0"/>
          </p:cNvCxnSpPr>
          <p:nvPr/>
        </p:nvCxnSpPr>
        <p:spPr>
          <a:xfrm>
            <a:off x="8735504" y="5313377"/>
            <a:ext cx="1754435" cy="64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A7EA9A83-95F7-0B6E-5AC6-51E9999D7A38}"/>
              </a:ext>
            </a:extLst>
          </p:cNvPr>
          <p:cNvSpPr/>
          <p:nvPr/>
        </p:nvSpPr>
        <p:spPr>
          <a:xfrm>
            <a:off x="2044639" y="1926997"/>
            <a:ext cx="186556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Class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8A3F69E-E20C-E4CC-CB32-C3372A5EC8A2}"/>
              </a:ext>
            </a:extLst>
          </p:cNvPr>
          <p:cNvCxnSpPr>
            <a:cxnSpLocks/>
          </p:cNvCxnSpPr>
          <p:nvPr/>
        </p:nvCxnSpPr>
        <p:spPr>
          <a:xfrm>
            <a:off x="3871094" y="2174001"/>
            <a:ext cx="2740955" cy="2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6A91E50-1A1A-667A-7EC8-531AFC0C167E}"/>
              </a:ext>
            </a:extLst>
          </p:cNvPr>
          <p:cNvSpPr/>
          <p:nvPr/>
        </p:nvSpPr>
        <p:spPr>
          <a:xfrm>
            <a:off x="1306315" y="3001247"/>
            <a:ext cx="3209696" cy="4989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DomainClass</a:t>
            </a:r>
            <a:endParaRPr lang="de-DE" dirty="0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E2CFAC8D-31F0-525A-6532-30AD2C24948F}"/>
              </a:ext>
            </a:extLst>
          </p:cNvPr>
          <p:cNvSpPr/>
          <p:nvPr/>
        </p:nvSpPr>
        <p:spPr>
          <a:xfrm>
            <a:off x="2826104" y="2468384"/>
            <a:ext cx="197582" cy="227681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5ABFA945-55FD-32BB-7E79-5A3371FE2392}"/>
              </a:ext>
            </a:extLst>
          </p:cNvPr>
          <p:cNvCxnSpPr>
            <a:cxnSpLocks/>
            <a:stCxn id="51" idx="0"/>
            <a:endCxn id="52" idx="3"/>
          </p:cNvCxnSpPr>
          <p:nvPr/>
        </p:nvCxnSpPr>
        <p:spPr>
          <a:xfrm flipV="1">
            <a:off x="2911163" y="2696065"/>
            <a:ext cx="13732" cy="30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7C74F9F3-F039-2280-4AB4-E1D73A31570E}"/>
              </a:ext>
            </a:extLst>
          </p:cNvPr>
          <p:cNvSpPr/>
          <p:nvPr/>
        </p:nvSpPr>
        <p:spPr>
          <a:xfrm>
            <a:off x="6629033" y="1912757"/>
            <a:ext cx="2933622" cy="498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BehaviorElement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D3296F1-E040-A523-7FA4-79E91CE6C87A}"/>
              </a:ext>
            </a:extLst>
          </p:cNvPr>
          <p:cNvSpPr/>
          <p:nvPr/>
        </p:nvSpPr>
        <p:spPr>
          <a:xfrm>
            <a:off x="1550151" y="4631469"/>
            <a:ext cx="2740683" cy="4989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/>
              <a:t>Object1</a:t>
            </a:r>
            <a:endParaRPr lang="de-DE" u="sng" dirty="0">
              <a:solidFill>
                <a:schemeClr val="lt1"/>
              </a:solidFill>
            </a:endParaRP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6ABB1DD5-AAF8-4A3D-440D-813D36F01162}"/>
              </a:ext>
            </a:extLst>
          </p:cNvPr>
          <p:cNvCxnSpPr>
            <a:cxnSpLocks/>
            <a:stCxn id="59" idx="0"/>
            <a:endCxn id="22" idx="2"/>
          </p:cNvCxnSpPr>
          <p:nvPr/>
        </p:nvCxnSpPr>
        <p:spPr>
          <a:xfrm flipH="1" flipV="1">
            <a:off x="2911163" y="3986981"/>
            <a:ext cx="9330" cy="6444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D2629F40-2575-BCF8-144E-46DB91F2EE52}"/>
              </a:ext>
            </a:extLst>
          </p:cNvPr>
          <p:cNvSpPr/>
          <p:nvPr/>
        </p:nvSpPr>
        <p:spPr>
          <a:xfrm>
            <a:off x="6544141" y="4635309"/>
            <a:ext cx="3178365" cy="4989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u="sng" dirty="0"/>
              <a:t>DomainBehavior4Object1</a:t>
            </a:r>
            <a:endParaRPr lang="de-DE" u="sng" dirty="0">
              <a:solidFill>
                <a:schemeClr val="dk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31C94B68-C059-C888-9144-73DACA78F6E3}"/>
              </a:ext>
            </a:extLst>
          </p:cNvPr>
          <p:cNvCxnSpPr>
            <a:cxnSpLocks/>
            <a:stCxn id="69" idx="0"/>
            <a:endCxn id="34" idx="2"/>
          </p:cNvCxnSpPr>
          <p:nvPr/>
        </p:nvCxnSpPr>
        <p:spPr>
          <a:xfrm flipH="1" flipV="1">
            <a:off x="8083298" y="3920492"/>
            <a:ext cx="50026" cy="7148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B056FDE-F7DA-A435-BBCC-9AB56E1022A6}"/>
              </a:ext>
            </a:extLst>
          </p:cNvPr>
          <p:cNvCxnSpPr/>
          <p:nvPr/>
        </p:nvCxnSpPr>
        <p:spPr>
          <a:xfrm>
            <a:off x="904252" y="4213590"/>
            <a:ext cx="996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6A54F306-C494-B753-B4B4-16A51C362618}"/>
              </a:ext>
            </a:extLst>
          </p:cNvPr>
          <p:cNvCxnSpPr/>
          <p:nvPr/>
        </p:nvCxnSpPr>
        <p:spPr>
          <a:xfrm>
            <a:off x="476248" y="1494862"/>
            <a:ext cx="996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5B83D441-8F4A-AB6A-BF08-CA5358749AC0}"/>
              </a:ext>
            </a:extLst>
          </p:cNvPr>
          <p:cNvSpPr txBox="1"/>
          <p:nvPr/>
        </p:nvSpPr>
        <p:spPr>
          <a:xfrm>
            <a:off x="433137" y="5337424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8471A21-44C7-CF4B-1E6A-D3A98FB32C1B}"/>
              </a:ext>
            </a:extLst>
          </p:cNvPr>
          <p:cNvSpPr txBox="1"/>
          <p:nvPr/>
        </p:nvSpPr>
        <p:spPr>
          <a:xfrm>
            <a:off x="405458" y="3179989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F720D1F-EBC6-BD48-9532-682123740937}"/>
              </a:ext>
            </a:extLst>
          </p:cNvPr>
          <p:cNvSpPr txBox="1"/>
          <p:nvPr/>
        </p:nvSpPr>
        <p:spPr>
          <a:xfrm>
            <a:off x="457597" y="1062442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94C25C6-CD8A-4F5C-2CEA-10EFC8FC255B}"/>
              </a:ext>
            </a:extLst>
          </p:cNvPr>
          <p:cNvSpPr/>
          <p:nvPr/>
        </p:nvSpPr>
        <p:spPr>
          <a:xfrm>
            <a:off x="4233382" y="103377"/>
            <a:ext cx="2573300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353DA6F2-D636-7466-2D61-A1EA5F1D3930}"/>
              </a:ext>
            </a:extLst>
          </p:cNvPr>
          <p:cNvCxnSpPr>
            <a:cxnSpLocks/>
            <a:stCxn id="29" idx="0"/>
            <a:endCxn id="17" idx="2"/>
          </p:cNvCxnSpPr>
          <p:nvPr/>
        </p:nvCxnSpPr>
        <p:spPr>
          <a:xfrm flipV="1">
            <a:off x="2977419" y="1106201"/>
            <a:ext cx="2542613" cy="8207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A3D9B33-5133-BFD2-A4D6-7A8EB348A8AF}"/>
              </a:ext>
            </a:extLst>
          </p:cNvPr>
          <p:cNvCxnSpPr>
            <a:cxnSpLocks/>
            <a:stCxn id="57" idx="0"/>
            <a:endCxn id="17" idx="2"/>
          </p:cNvCxnSpPr>
          <p:nvPr/>
        </p:nvCxnSpPr>
        <p:spPr>
          <a:xfrm flipH="1" flipV="1">
            <a:off x="5520032" y="1106201"/>
            <a:ext cx="2575812" cy="806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4CD1E7A-6313-4E1D-DA02-0A37C5EA9296}"/>
              </a:ext>
            </a:extLst>
          </p:cNvPr>
          <p:cNvCxnSpPr>
            <a:cxnSpLocks/>
            <a:stCxn id="51" idx="3"/>
            <a:endCxn id="17" idx="2"/>
          </p:cNvCxnSpPr>
          <p:nvPr/>
        </p:nvCxnSpPr>
        <p:spPr>
          <a:xfrm flipV="1">
            <a:off x="4516011" y="1106201"/>
            <a:ext cx="1004021" cy="21445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9FC7F46-964A-9812-3621-4C78CA71D058}"/>
              </a:ext>
            </a:extLst>
          </p:cNvPr>
          <p:cNvCxnSpPr>
            <a:cxnSpLocks/>
            <a:stCxn id="59" idx="3"/>
            <a:endCxn id="69" idx="1"/>
          </p:cNvCxnSpPr>
          <p:nvPr/>
        </p:nvCxnSpPr>
        <p:spPr>
          <a:xfrm>
            <a:off x="4290834" y="4880938"/>
            <a:ext cx="2253307" cy="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A76B4FE-45F1-5CCE-C661-6BE10BE05DD6}"/>
              </a:ext>
            </a:extLst>
          </p:cNvPr>
          <p:cNvSpPr/>
          <p:nvPr/>
        </p:nvSpPr>
        <p:spPr>
          <a:xfrm>
            <a:off x="4233381" y="607263"/>
            <a:ext cx="2573301" cy="4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 err="1"/>
              <a:t>attributes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temporalAttributes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9279708-1614-3D57-07AF-389823EDA844}"/>
              </a:ext>
            </a:extLst>
          </p:cNvPr>
          <p:cNvSpPr/>
          <p:nvPr/>
        </p:nvSpPr>
        <p:spPr>
          <a:xfrm>
            <a:off x="6620925" y="2400263"/>
            <a:ext cx="2933622" cy="498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- attribute1: Type</a:t>
            </a:r>
            <a:br>
              <a:rPr lang="de-DE" dirty="0"/>
            </a:br>
            <a:r>
              <a:rPr lang="de-DE" dirty="0"/>
              <a:t>&lt;&lt;temporal&gt; attribute2: Type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0EB9936-1A7F-219A-E550-FAC854F4F2FB}"/>
              </a:ext>
            </a:extLst>
          </p:cNvPr>
          <p:cNvSpPr/>
          <p:nvPr/>
        </p:nvSpPr>
        <p:spPr>
          <a:xfrm>
            <a:off x="1306314" y="3488043"/>
            <a:ext cx="3209697" cy="4989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- attribute1: Type</a:t>
            </a:r>
          </a:p>
          <a:p>
            <a:r>
              <a:rPr lang="de-DE" dirty="0"/>
              <a:t>- &lt;&lt;temporal&gt;&gt; attribute2: Type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1CD6956-C923-6DAC-73B8-3CA78A8191A3}"/>
              </a:ext>
            </a:extLst>
          </p:cNvPr>
          <p:cNvSpPr/>
          <p:nvPr/>
        </p:nvSpPr>
        <p:spPr>
          <a:xfrm>
            <a:off x="1550151" y="6015486"/>
            <a:ext cx="2740683" cy="7613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u="sng" dirty="0" err="1"/>
              <a:t>Timestamp</a:t>
            </a:r>
            <a:r>
              <a:rPr lang="de-DE" u="sng" dirty="0"/>
              <a:t>: Value</a:t>
            </a:r>
          </a:p>
          <a:p>
            <a:r>
              <a:rPr lang="de-DE" u="sng" dirty="0" err="1">
                <a:solidFill>
                  <a:schemeClr val="lt1"/>
                </a:solidFill>
              </a:rPr>
              <a:t>Timestamp</a:t>
            </a:r>
            <a:r>
              <a:rPr lang="de-DE" u="sng" dirty="0">
                <a:solidFill>
                  <a:schemeClr val="lt1"/>
                </a:solidFill>
              </a:rPr>
              <a:t>: Value</a:t>
            </a:r>
          </a:p>
          <a:p>
            <a:r>
              <a:rPr lang="de-DE" u="sng" dirty="0"/>
              <a:t>…</a:t>
            </a:r>
            <a:endParaRPr lang="de-DE" u="sng" dirty="0">
              <a:solidFill>
                <a:schemeClr val="lt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6D4EA73-0FBB-1297-F81D-D3CE29D3B79A}"/>
              </a:ext>
            </a:extLst>
          </p:cNvPr>
          <p:cNvSpPr/>
          <p:nvPr/>
        </p:nvSpPr>
        <p:spPr>
          <a:xfrm>
            <a:off x="1550151" y="5117912"/>
            <a:ext cx="2740683" cy="4989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u="sng" dirty="0"/>
              <a:t>attribute1: Value</a:t>
            </a:r>
            <a:endParaRPr lang="de-DE" u="sng" dirty="0">
              <a:solidFill>
                <a:schemeClr val="lt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E3A6A15-D823-B6AC-4B93-D770067DD364}"/>
              </a:ext>
            </a:extLst>
          </p:cNvPr>
          <p:cNvSpPr/>
          <p:nvPr/>
        </p:nvSpPr>
        <p:spPr>
          <a:xfrm>
            <a:off x="6544140" y="5130407"/>
            <a:ext cx="3178365" cy="4989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u="sng" dirty="0"/>
              <a:t>attribute1: Value</a:t>
            </a:r>
            <a:endParaRPr lang="de-DE" u="sng" dirty="0">
              <a:solidFill>
                <a:schemeClr val="dk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26D5A28-3707-E274-43D2-A23CAA702C53}"/>
              </a:ext>
            </a:extLst>
          </p:cNvPr>
          <p:cNvSpPr/>
          <p:nvPr/>
        </p:nvSpPr>
        <p:spPr>
          <a:xfrm>
            <a:off x="6547250" y="6015484"/>
            <a:ext cx="3178365" cy="7613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u="sng" dirty="0" err="1"/>
              <a:t>Timestamp</a:t>
            </a:r>
            <a:r>
              <a:rPr lang="de-DE" u="sng" dirty="0"/>
              <a:t>: Value</a:t>
            </a:r>
          </a:p>
          <a:p>
            <a:r>
              <a:rPr lang="de-DE" u="sng" dirty="0" err="1">
                <a:solidFill>
                  <a:schemeClr val="dk1"/>
                </a:solidFill>
              </a:rPr>
              <a:t>Timestamp</a:t>
            </a:r>
            <a:r>
              <a:rPr lang="de-DE" u="sng" dirty="0"/>
              <a:t>: Value</a:t>
            </a:r>
          </a:p>
          <a:p>
            <a:r>
              <a:rPr lang="de-DE" u="sng" dirty="0">
                <a:solidFill>
                  <a:schemeClr val="dk1"/>
                </a:solidFill>
              </a:rPr>
              <a:t>…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91455DF-3C9B-6054-EB9B-E462D341A07E}"/>
              </a:ext>
            </a:extLst>
          </p:cNvPr>
          <p:cNvSpPr/>
          <p:nvPr/>
        </p:nvSpPr>
        <p:spPr>
          <a:xfrm>
            <a:off x="6612049" y="3421554"/>
            <a:ext cx="2942498" cy="4989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DomainBehavior</a:t>
            </a:r>
            <a:endParaRPr lang="de-DE" dirty="0"/>
          </a:p>
        </p:txBody>
      </p: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E558D551-CC84-07CD-8E92-71C7EFA1918B}"/>
              </a:ext>
            </a:extLst>
          </p:cNvPr>
          <p:cNvSpPr/>
          <p:nvPr/>
        </p:nvSpPr>
        <p:spPr>
          <a:xfrm>
            <a:off x="7971018" y="2899201"/>
            <a:ext cx="236621" cy="2239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C43AF1B-3AD2-7672-683B-FA1105FC2B73}"/>
              </a:ext>
            </a:extLst>
          </p:cNvPr>
          <p:cNvCxnSpPr>
            <a:cxnSpLocks/>
            <a:stCxn id="35" idx="3"/>
            <a:endCxn id="34" idx="0"/>
          </p:cNvCxnSpPr>
          <p:nvPr/>
        </p:nvCxnSpPr>
        <p:spPr>
          <a:xfrm flipH="1">
            <a:off x="8083298" y="3123102"/>
            <a:ext cx="6031" cy="29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FB88B8C-704B-5993-323B-550BFFC74870}"/>
              </a:ext>
            </a:extLst>
          </p:cNvPr>
          <p:cNvCxnSpPr>
            <a:cxnSpLocks/>
            <a:stCxn id="34" idx="0"/>
            <a:endCxn id="17" idx="2"/>
          </p:cNvCxnSpPr>
          <p:nvPr/>
        </p:nvCxnSpPr>
        <p:spPr>
          <a:xfrm flipH="1" flipV="1">
            <a:off x="5520032" y="1106201"/>
            <a:ext cx="2563266" cy="2315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6841C28-42AD-4761-7AED-00CCDC567950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2920493" y="5616850"/>
            <a:ext cx="0" cy="39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04BD2060-0413-2C47-33FE-9EAB374A401C}"/>
              </a:ext>
            </a:extLst>
          </p:cNvPr>
          <p:cNvSpPr txBox="1"/>
          <p:nvPr/>
        </p:nvSpPr>
        <p:spPr>
          <a:xfrm>
            <a:off x="2872205" y="5594343"/>
            <a:ext cx="129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attribute2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18BC506-4853-C00D-4AE9-4A81671BB1A3}"/>
              </a:ext>
            </a:extLst>
          </p:cNvPr>
          <p:cNvSpPr txBox="1"/>
          <p:nvPr/>
        </p:nvSpPr>
        <p:spPr>
          <a:xfrm>
            <a:off x="8056325" y="5651220"/>
            <a:ext cx="129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attribute2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25D7575-A2D9-8EEA-7201-B5DC91A0AB89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8133323" y="5629345"/>
            <a:ext cx="3110" cy="38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0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2EEC256-B97A-025E-A251-E9BEDB5730B2}"/>
              </a:ext>
            </a:extLst>
          </p:cNvPr>
          <p:cNvSpPr/>
          <p:nvPr/>
        </p:nvSpPr>
        <p:spPr>
          <a:xfrm>
            <a:off x="9349871" y="3009076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D1B3257-B9C4-2721-4D74-012D7EC8DA19}"/>
              </a:ext>
            </a:extLst>
          </p:cNvPr>
          <p:cNvSpPr/>
          <p:nvPr/>
        </p:nvSpPr>
        <p:spPr>
          <a:xfrm>
            <a:off x="6933407" y="3009076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Operational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6AF111-9E02-6F6E-0EDB-482440E5D117}"/>
              </a:ext>
            </a:extLst>
          </p:cNvPr>
          <p:cNvSpPr txBox="1"/>
          <p:nvPr/>
        </p:nvSpPr>
        <p:spPr>
          <a:xfrm>
            <a:off x="8417003" y="2857628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/</a:t>
            </a:r>
            <a:r>
              <a:rPr lang="de-AT" dirty="0" err="1"/>
              <a:t>print</a:t>
            </a:r>
            <a:r>
              <a:rPr lang="de-AT" dirty="0"/>
              <a:t>()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908E2AA0-99FB-46F9-5A36-EE25B8C52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261" y="2259851"/>
            <a:ext cx="2224439" cy="149229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3DPrinter</a:t>
            </a:r>
            <a:br>
              <a:rPr lang="de-AT" sz="1400" b="1" dirty="0"/>
            </a:br>
            <a:endParaRPr lang="de-AT" sz="700" dirty="0"/>
          </a:p>
          <a:p>
            <a:r>
              <a:rPr lang="de-AT" sz="1400" dirty="0" err="1"/>
              <a:t>id</a:t>
            </a:r>
            <a:r>
              <a:rPr lang="de-AT" sz="1400" dirty="0"/>
              <a:t>: String [1..1]</a:t>
            </a:r>
          </a:p>
          <a:p>
            <a:r>
              <a:rPr lang="de-AT" sz="1400" dirty="0" err="1"/>
              <a:t>temp</a:t>
            </a:r>
            <a:r>
              <a:rPr lang="de-AT" sz="1400" dirty="0"/>
              <a:t> : </a:t>
            </a:r>
            <a:r>
              <a:rPr lang="de-AT" sz="1400" dirty="0" err="1"/>
              <a:t>Float</a:t>
            </a:r>
            <a:r>
              <a:rPr lang="de-AT" sz="1400" dirty="0"/>
              <a:t> [1..1]</a:t>
            </a:r>
          </a:p>
          <a:p>
            <a:r>
              <a:rPr lang="de-AT" sz="1400" dirty="0"/>
              <a:t>x: </a:t>
            </a:r>
            <a:r>
              <a:rPr lang="de-AT" sz="1400" dirty="0" err="1"/>
              <a:t>Float</a:t>
            </a:r>
            <a:r>
              <a:rPr lang="de-AT" sz="1400" dirty="0"/>
              <a:t>[1..1]</a:t>
            </a:r>
          </a:p>
          <a:p>
            <a:r>
              <a:rPr lang="de-AT" sz="1400" dirty="0"/>
              <a:t>y: </a:t>
            </a:r>
            <a:r>
              <a:rPr lang="de-AT" sz="1400" dirty="0" err="1"/>
              <a:t>Float</a:t>
            </a:r>
            <a:r>
              <a:rPr lang="de-AT" sz="1400" dirty="0"/>
              <a:t>[1..1]</a:t>
            </a:r>
          </a:p>
          <a:p>
            <a:r>
              <a:rPr lang="de-AT" sz="1400" dirty="0"/>
              <a:t>z: </a:t>
            </a:r>
            <a:r>
              <a:rPr lang="de-AT" sz="1400" dirty="0" err="1"/>
              <a:t>Float</a:t>
            </a:r>
            <a:r>
              <a:rPr lang="de-AT" sz="1400" dirty="0"/>
              <a:t>[1..1]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35E663C-D7EF-D787-B6D2-F90D47ACC4B6}"/>
              </a:ext>
            </a:extLst>
          </p:cNvPr>
          <p:cNvSpPr/>
          <p:nvPr/>
        </p:nvSpPr>
        <p:spPr>
          <a:xfrm>
            <a:off x="5183155" y="2259851"/>
            <a:ext cx="6946639" cy="1492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>
                <a:solidFill>
                  <a:schemeClr val="tx1"/>
                </a:solidFill>
              </a:rPr>
              <a:t>PrinterStateMachine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34E06F6-9CCF-9EB3-70EB-10C4157AB28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03700" y="3005996"/>
            <a:ext cx="879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2">
            <a:extLst>
              <a:ext uri="{FF2B5EF4-FFF2-40B4-BE49-F238E27FC236}">
                <a16:creationId xmlns:a16="http://schemas.microsoft.com/office/drawing/2014/main" id="{63AD19C6-012C-DF93-89E8-82F49A0F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574" y="279757"/>
            <a:ext cx="2224439" cy="14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Class</a:t>
            </a:r>
            <a:endParaRPr lang="de-AT" sz="700" dirty="0"/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86D59ABE-E570-0883-5F75-28645798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560" y="592155"/>
            <a:ext cx="1491692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State</a:t>
            </a:r>
            <a:endParaRPr lang="de-AT" sz="700" dirty="0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CD43186-AC43-EA80-092F-C414EF9F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3829" y="592154"/>
            <a:ext cx="1491692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Transition</a:t>
            </a:r>
            <a:endParaRPr lang="de-AT" sz="700" dirty="0"/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A3E30740-9514-55EA-1789-35F90574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560" y="899932"/>
            <a:ext cx="1491692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/>
              <a:t>name</a:t>
            </a:r>
            <a:r>
              <a:rPr lang="de-DE" sz="1400" dirty="0"/>
              <a:t>: String</a:t>
            </a:r>
          </a:p>
          <a:p>
            <a:r>
              <a:rPr lang="de-DE" sz="1400" dirty="0" err="1"/>
              <a:t>isStart</a:t>
            </a:r>
            <a:r>
              <a:rPr lang="de-DE" sz="1400" dirty="0"/>
              <a:t>: </a:t>
            </a:r>
            <a:r>
              <a:rPr lang="de-DE" sz="1400" dirty="0" err="1"/>
              <a:t>bool</a:t>
            </a:r>
            <a:endParaRPr lang="de-DE" sz="1400" dirty="0"/>
          </a:p>
          <a:p>
            <a:r>
              <a:rPr lang="de-DE" sz="1400" dirty="0" err="1"/>
              <a:t>isActive</a:t>
            </a:r>
            <a:r>
              <a:rPr lang="de-DE" sz="1400" dirty="0"/>
              <a:t>: </a:t>
            </a:r>
            <a:r>
              <a:rPr lang="de-DE" sz="1400" dirty="0" err="1"/>
              <a:t>bool</a:t>
            </a:r>
            <a:endParaRPr lang="de-DE" sz="1400" dirty="0"/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40D9C759-67FE-4E36-A188-5F2E4191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3829" y="901420"/>
            <a:ext cx="1491692" cy="72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/>
              <a:t>name</a:t>
            </a:r>
            <a:r>
              <a:rPr lang="de-DE" sz="1400" dirty="0"/>
              <a:t>: String</a:t>
            </a:r>
          </a:p>
          <a:p>
            <a:r>
              <a:rPr lang="de-DE" sz="1400" dirty="0" err="1"/>
              <a:t>fires</a:t>
            </a:r>
            <a:r>
              <a:rPr lang="de-DE" sz="1400" dirty="0"/>
              <a:t>: </a:t>
            </a:r>
            <a:r>
              <a:rPr lang="de-DE" sz="1400" dirty="0" err="1"/>
              <a:t>bool</a:t>
            </a:r>
            <a:endParaRPr lang="de-DE" sz="1400" dirty="0"/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4A36FCE4-8D26-9159-EA29-780CCD089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043" y="4264377"/>
            <a:ext cx="2224439" cy="190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Printer1</a:t>
            </a:r>
            <a:br>
              <a:rPr lang="de-AT" sz="1400" b="1" dirty="0"/>
            </a:br>
            <a:endParaRPr lang="de-AT" sz="700" dirty="0"/>
          </a:p>
          <a:p>
            <a:r>
              <a:rPr lang="de-AT" sz="1400" dirty="0" err="1"/>
              <a:t>id</a:t>
            </a:r>
            <a:r>
              <a:rPr lang="de-AT" sz="1400" dirty="0"/>
              <a:t>: 1</a:t>
            </a:r>
          </a:p>
          <a:p>
            <a:r>
              <a:rPr lang="de-AT" sz="1400" dirty="0" err="1"/>
              <a:t>temp</a:t>
            </a:r>
            <a:r>
              <a:rPr lang="de-AT" sz="1400" dirty="0"/>
              <a:t> : 23</a:t>
            </a:r>
          </a:p>
          <a:p>
            <a:r>
              <a:rPr lang="de-AT" sz="1400" dirty="0"/>
              <a:t>x: 2</a:t>
            </a:r>
          </a:p>
          <a:p>
            <a:r>
              <a:rPr lang="de-AT" sz="1400" dirty="0"/>
              <a:t>y: 2</a:t>
            </a:r>
          </a:p>
          <a:p>
            <a:r>
              <a:rPr lang="de-AT" sz="1400" dirty="0"/>
              <a:t>z: 3</a:t>
            </a:r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67E4BF84-BF32-08FC-8431-F5BB89E63BDC}"/>
              </a:ext>
            </a:extLst>
          </p:cNvPr>
          <p:cNvCxnSpPr>
            <a:cxnSpLocks/>
            <a:stCxn id="26" idx="0"/>
            <a:endCxn id="6" idx="2"/>
          </p:cNvCxnSpPr>
          <p:nvPr/>
        </p:nvCxnSpPr>
        <p:spPr>
          <a:xfrm rot="5400000" flipH="1" flipV="1">
            <a:off x="2932254" y="4005150"/>
            <a:ext cx="512236" cy="6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292A7D0C-18AE-A064-4E6E-1F5B60C30241}"/>
              </a:ext>
            </a:extLst>
          </p:cNvPr>
          <p:cNvSpPr/>
          <p:nvPr/>
        </p:nvSpPr>
        <p:spPr>
          <a:xfrm>
            <a:off x="5183155" y="266180"/>
            <a:ext cx="6946639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4F381B6-2998-0EE6-3686-5FA510BB0C2D}"/>
              </a:ext>
            </a:extLst>
          </p:cNvPr>
          <p:cNvSpPr/>
          <p:nvPr/>
        </p:nvSpPr>
        <p:spPr>
          <a:xfrm>
            <a:off x="5215812" y="4265092"/>
            <a:ext cx="6913983" cy="1907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StateMachine4Printer1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12F4594-5F15-0401-3969-E0854F869DF7}"/>
              </a:ext>
            </a:extLst>
          </p:cNvPr>
          <p:cNvCxnSpPr>
            <a:cxnSpLocks/>
            <a:stCxn id="26" idx="3"/>
            <a:endCxn id="41" idx="1"/>
          </p:cNvCxnSpPr>
          <p:nvPr/>
        </p:nvCxnSpPr>
        <p:spPr>
          <a:xfrm>
            <a:off x="4297482" y="5218377"/>
            <a:ext cx="918330" cy="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9EB9A784-C4E9-D4BB-840A-9AE946D3970E}"/>
              </a:ext>
            </a:extLst>
          </p:cNvPr>
          <p:cNvCxnSpPr>
            <a:cxnSpLocks/>
            <a:stCxn id="41" idx="0"/>
            <a:endCxn id="7" idx="2"/>
          </p:cNvCxnSpPr>
          <p:nvPr/>
        </p:nvCxnSpPr>
        <p:spPr>
          <a:xfrm rot="16200000" flipV="1">
            <a:off x="8408164" y="4000451"/>
            <a:ext cx="512952" cy="16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D70370F-2C7F-A6FF-7A84-0125CC16D15B}"/>
              </a:ext>
            </a:extLst>
          </p:cNvPr>
          <p:cNvCxnSpPr/>
          <p:nvPr/>
        </p:nvCxnSpPr>
        <p:spPr>
          <a:xfrm>
            <a:off x="563684" y="4050305"/>
            <a:ext cx="9966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leichschenkliges Dreieck 70">
            <a:extLst>
              <a:ext uri="{FF2B5EF4-FFF2-40B4-BE49-F238E27FC236}">
                <a16:creationId xmlns:a16="http://schemas.microsoft.com/office/drawing/2014/main" id="{61E585D0-4E35-2BBD-9431-D92587A027AA}"/>
              </a:ext>
            </a:extLst>
          </p:cNvPr>
          <p:cNvSpPr/>
          <p:nvPr/>
        </p:nvSpPr>
        <p:spPr>
          <a:xfrm>
            <a:off x="3066952" y="1723774"/>
            <a:ext cx="236621" cy="2239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7226678-05B4-6E85-C33A-897C9100B650}"/>
              </a:ext>
            </a:extLst>
          </p:cNvPr>
          <p:cNvCxnSpPr>
            <a:cxnSpLocks/>
            <a:stCxn id="71" idx="3"/>
            <a:endCxn id="6" idx="0"/>
          </p:cNvCxnSpPr>
          <p:nvPr/>
        </p:nvCxnSpPr>
        <p:spPr>
          <a:xfrm>
            <a:off x="3185263" y="1947675"/>
            <a:ext cx="6218" cy="31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leichschenkliges Dreieck 73">
            <a:extLst>
              <a:ext uri="{FF2B5EF4-FFF2-40B4-BE49-F238E27FC236}">
                <a16:creationId xmlns:a16="http://schemas.microsoft.com/office/drawing/2014/main" id="{35425303-D354-5120-C52C-4E2CED2BF4F1}"/>
              </a:ext>
            </a:extLst>
          </p:cNvPr>
          <p:cNvSpPr/>
          <p:nvPr/>
        </p:nvSpPr>
        <p:spPr>
          <a:xfrm>
            <a:off x="8668675" y="1720721"/>
            <a:ext cx="236621" cy="2239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9F90E0EA-E0DD-D693-14B0-965961610348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786986" y="1944622"/>
            <a:ext cx="6218" cy="31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B7697DA-4361-33F3-137D-0F0CAE590D5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8290252" y="746043"/>
            <a:ext cx="113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223F4ADE-922B-D178-E32A-A566AD28E6E4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8290252" y="1261420"/>
            <a:ext cx="1133577" cy="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2">
            <a:extLst>
              <a:ext uri="{FF2B5EF4-FFF2-40B4-BE49-F238E27FC236}">
                <a16:creationId xmlns:a16="http://schemas.microsoft.com/office/drawing/2014/main" id="{D5C43F90-CD81-8838-2F37-4DB454B76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550" y="4921047"/>
            <a:ext cx="2220594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Operational4Printer1</a:t>
            </a:r>
            <a:br>
              <a:rPr lang="de-AT" sz="1400" b="1" dirty="0"/>
            </a:br>
            <a:endParaRPr lang="de-AT" sz="700" dirty="0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65C51A98-B7E3-47A4-1747-0EA1EF82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548" y="5333783"/>
            <a:ext cx="2220594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n</a:t>
            </a:r>
            <a:r>
              <a:rPr lang="de-AT" sz="1400" dirty="0" err="1"/>
              <a:t>ame</a:t>
            </a:r>
            <a:r>
              <a:rPr lang="de-AT" sz="1400" dirty="0"/>
              <a:t>: Operational4Printer1</a:t>
            </a:r>
          </a:p>
          <a:p>
            <a:r>
              <a:rPr lang="de-AT" sz="1400" dirty="0" err="1"/>
              <a:t>isStart</a:t>
            </a:r>
            <a:r>
              <a:rPr lang="de-AT" sz="1400" dirty="0"/>
              <a:t>: </a:t>
            </a:r>
            <a:r>
              <a:rPr lang="de-AT" sz="1400" dirty="0" err="1"/>
              <a:t>false</a:t>
            </a:r>
            <a:endParaRPr lang="de-AT" sz="1400" dirty="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EBBB262-2389-6321-BDE4-D8EF9DC9D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4927" y="4901578"/>
            <a:ext cx="1965559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Printing4Printer1</a:t>
            </a:r>
            <a:br>
              <a:rPr lang="de-AT" sz="1400" b="1" dirty="0"/>
            </a:br>
            <a:endParaRPr lang="de-AT" sz="700" dirty="0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277134EA-9E6A-E388-7691-0AE3AB527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4925" y="5314314"/>
            <a:ext cx="1965561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/>
              <a:t>n</a:t>
            </a:r>
            <a:r>
              <a:rPr lang="de-AT" sz="1400" dirty="0" err="1"/>
              <a:t>ame</a:t>
            </a:r>
            <a:r>
              <a:rPr lang="de-AT" sz="1400" dirty="0"/>
              <a:t>: Printing4Printer1</a:t>
            </a:r>
          </a:p>
          <a:p>
            <a:r>
              <a:rPr lang="de-AT" sz="1400" dirty="0" err="1"/>
              <a:t>isStart</a:t>
            </a:r>
            <a:r>
              <a:rPr lang="de-AT" sz="1400" dirty="0"/>
              <a:t>: </a:t>
            </a:r>
            <a:r>
              <a:rPr lang="de-AT" sz="1400" dirty="0" err="1"/>
              <a:t>false</a:t>
            </a:r>
            <a:endParaRPr lang="de-AT" sz="1400" dirty="0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31EC720A-3160-AEFC-79D9-AE8AB13E1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7587" y="5340479"/>
            <a:ext cx="191195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/>
              <a:t>name</a:t>
            </a:r>
            <a:r>
              <a:rPr lang="de-DE" sz="1400" dirty="0"/>
              <a:t>: /</a:t>
            </a:r>
            <a:r>
              <a:rPr lang="de-DE" sz="1400" dirty="0" err="1"/>
              <a:t>print</a:t>
            </a:r>
            <a:r>
              <a:rPr lang="de-DE" sz="1400" dirty="0"/>
              <a:t>()4Printer1</a:t>
            </a:r>
            <a:endParaRPr lang="de-AT" sz="1400" dirty="0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F6D565D8-2634-5398-E746-9026405B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7586" y="4917945"/>
            <a:ext cx="1911950" cy="41549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1400" b="1" dirty="0"/>
              <a:t>Print4Printer1</a:t>
            </a:r>
            <a:br>
              <a:rPr lang="de-AT" sz="1400" b="1" dirty="0"/>
            </a:br>
            <a:endParaRPr lang="de-AT" sz="7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EDB2897-6327-32DC-5021-AEC126C90034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7511144" y="5125694"/>
            <a:ext cx="306442" cy="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EF08F0B-CECD-4DDA-06BE-6E44ED0CA6E2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9729536" y="5109327"/>
            <a:ext cx="355391" cy="1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6EA736-7F59-A995-E298-AA36890B5A3A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8327867" y="3273188"/>
            <a:ext cx="1022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3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Breitbild</PresentationFormat>
  <Paragraphs>228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ssint</cp:lastModifiedBy>
  <cp:revision>96</cp:revision>
  <dcterms:created xsi:type="dcterms:W3CDTF">2022-09-06T08:10:48Z</dcterms:created>
  <dcterms:modified xsi:type="dcterms:W3CDTF">2022-10-28T23:49:33Z</dcterms:modified>
</cp:coreProperties>
</file>