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61" r:id="rId4"/>
    <p:sldId id="259" r:id="rId5"/>
    <p:sldId id="262" r:id="rId6"/>
    <p:sldId id="266" r:id="rId7"/>
    <p:sldId id="263" r:id="rId8"/>
    <p:sldId id="264" r:id="rId9"/>
    <p:sldId id="258" r:id="rId10"/>
    <p:sldId id="265" r:id="rId11"/>
    <p:sldId id="267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3" autoAdjust="0"/>
    <p:restoredTop sz="94660"/>
  </p:normalViewPr>
  <p:slideViewPr>
    <p:cSldViewPr snapToGrid="0">
      <p:cViewPr varScale="1">
        <p:scale>
          <a:sx n="67" d="100"/>
          <a:sy n="67" d="100"/>
        </p:scale>
        <p:origin x="96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38EEF0-1CBF-4DBE-8F8C-E6EC0C777C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6C8BA45-758C-43A4-AD21-4887D6F9B1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9F47982-BC42-4A6E-B855-42D8BE1B4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F790-08EF-4309-8C7D-573F11C98FD5}" type="datetimeFigureOut">
              <a:rPr lang="de-AT" smtClean="0"/>
              <a:t>15.02.2022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8CCB60B-972E-486F-97E4-A3E79C8CA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90374D4-E955-40D9-8E76-C45D6F97E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47800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ABA551-96C6-4066-8113-0B5C497B9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45CA1A6-B1C1-4BC7-8665-40FB866722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E9F161C-C3D3-4427-90CE-A2485D5E5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F790-08EF-4309-8C7D-573F11C98FD5}" type="datetimeFigureOut">
              <a:rPr lang="de-AT" smtClean="0"/>
              <a:t>15.02.2022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C8EAD0E-CA1A-4FB6-BBBB-7C60AF962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689DC4C-14DA-44CB-9BED-6FD4129C7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33686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0254CC7-99F0-4501-AB03-49630419F6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161BA9A-750C-433F-B3FA-3525825EF6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FD9FE00-6AC2-43FD-B27C-BB18E445E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F790-08EF-4309-8C7D-573F11C98FD5}" type="datetimeFigureOut">
              <a:rPr lang="de-AT" smtClean="0"/>
              <a:t>15.02.2022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CFB119B-AC22-4A63-9781-5B8181507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962E10E-1C0C-47F2-A7BC-557C24316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55669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DD4E45-C7A9-4095-87B5-1D2EC6C59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335FCC3-DB77-435D-A57F-A97009A03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15D92AE-F5DF-4583-A741-C6C1134F2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F790-08EF-4309-8C7D-573F11C98FD5}" type="datetimeFigureOut">
              <a:rPr lang="de-AT" smtClean="0"/>
              <a:t>15.02.2022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A25CAA5-0FCF-4E3D-99E0-23D56D622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5C1D68E-2518-4F76-A8D2-0884F040C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76735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5B56E7-E9FB-421D-BADC-052AFCC78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FEC6810-7B25-4126-9CD7-6E18AC39E2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08A1088-7033-4137-A66B-6EE694F6E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F790-08EF-4309-8C7D-573F11C98FD5}" type="datetimeFigureOut">
              <a:rPr lang="de-AT" smtClean="0"/>
              <a:t>15.02.2022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2E2720F-8F12-47C5-8552-C3AB1FC90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0C244AF-F4F2-4758-B122-0516EDAE9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4440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5BF9D9-ED99-4745-8D5E-B7D25B307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DDCE395-58C1-45D6-991A-430D49F7AD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9ECF5FE-B4DA-480C-877F-CA1570E6A6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449F52E-B84E-42BE-B86D-A99ECD4CD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F790-08EF-4309-8C7D-573F11C98FD5}" type="datetimeFigureOut">
              <a:rPr lang="de-AT" smtClean="0"/>
              <a:t>15.02.2022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7F903BE-BE3B-4E89-A2B0-DEE93ABA0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6367187-69B5-4C60-BF51-2693347B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53129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C0FE80-C2CE-4925-BFF5-EB19DD520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4B44E21-896A-4697-B92A-C671757666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BA17B2A-238B-4525-A417-A422423935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4C909EB-ABAC-41BA-80FE-F3806FC7B8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042C50A-6254-45EA-8629-C139D22245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5ED4040-EB25-49FB-B0BC-FF30BCF46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F790-08EF-4309-8C7D-573F11C98FD5}" type="datetimeFigureOut">
              <a:rPr lang="de-AT" smtClean="0"/>
              <a:t>15.02.2022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C0C9CC3-FC95-47DD-85A6-6C46381D6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531BD26-D7E3-4B13-8746-AB1361391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16133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1CE891-C6DE-4AFE-9A85-99A7B711B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1BF0CF8-06AF-4D9D-9411-561326E76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F790-08EF-4309-8C7D-573F11C98FD5}" type="datetimeFigureOut">
              <a:rPr lang="de-AT" smtClean="0"/>
              <a:t>15.02.2022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28536BA-74F7-4EF3-BE1E-14F481DF8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8281CF3-D1D8-4CD2-BD47-AF0282B0D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68683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DF27243-49DD-429A-AEE3-6C31A1DD9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F790-08EF-4309-8C7D-573F11C98FD5}" type="datetimeFigureOut">
              <a:rPr lang="de-AT" smtClean="0"/>
              <a:t>15.02.2022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C2B465F-CC77-4458-A140-5842F0678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F50817F-FA2D-4EBE-96B5-98D42FA39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90977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311AD0-1EDF-451D-B9ED-B0A7C4F49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44BBBC1-06C0-4656-9DFE-0F90DC222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20CA0ED-D595-4545-95F2-30C0E5AB38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9A3F877-E271-48F4-8118-9047A2CDE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F790-08EF-4309-8C7D-573F11C98FD5}" type="datetimeFigureOut">
              <a:rPr lang="de-AT" smtClean="0"/>
              <a:t>15.02.2022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F0AFF62-97EC-41D5-BA46-E8109869A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2271112-6104-4EC8-82F4-61916237C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18204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6568BC-158D-44BD-8A09-80DEEE03D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231CFCF-F957-4231-A0C3-B0F3862AA8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AF9837E-5622-43E0-9718-75A2D70E67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49F8D02-9BF3-4CAF-A80C-A9E27E94E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F790-08EF-4309-8C7D-573F11C98FD5}" type="datetimeFigureOut">
              <a:rPr lang="de-AT" smtClean="0"/>
              <a:t>15.02.2022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07E5502-7390-4B15-967E-047F67226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50CFF42-FCC2-48B5-890E-35AF75E2B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34892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DC91C77-F8AB-4BD4-AE52-E5F05EDDC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95348BC-FF59-472D-9F84-FA486344AA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CB33917-7415-4673-9186-88BE7727A4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1DF790-08EF-4309-8C7D-573F11C98FD5}" type="datetimeFigureOut">
              <a:rPr lang="de-AT" smtClean="0"/>
              <a:t>15.02.2022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FF239CD-C2B9-45A0-AAB8-95ED7A34FF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E8F6225-E0CF-42C9-98A7-BDC7C5A272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0163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F7F731B2-C32E-4C89-9385-5098068227C6}"/>
              </a:ext>
            </a:extLst>
          </p:cNvPr>
          <p:cNvGrpSpPr/>
          <p:nvPr/>
        </p:nvGrpSpPr>
        <p:grpSpPr>
          <a:xfrm>
            <a:off x="5641368" y="652545"/>
            <a:ext cx="1264922" cy="770212"/>
            <a:chOff x="3484880" y="609600"/>
            <a:chExt cx="2529840" cy="805086"/>
          </a:xfrm>
        </p:grpSpPr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E3051664-F034-4C0E-8A7D-910BF8D8C10D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Interface</a:t>
              </a:r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82B7E356-DF17-4979-A139-02CD4F78022B}"/>
                </a:ext>
              </a:extLst>
            </p:cNvPr>
            <p:cNvSpPr/>
            <p:nvPr/>
          </p:nvSpPr>
          <p:spPr>
            <a:xfrm>
              <a:off x="3484880" y="1038386"/>
              <a:ext cx="2529840" cy="376300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76AB9499-6092-4181-B444-FC85DE81FCE3}"/>
              </a:ext>
            </a:extLst>
          </p:cNvPr>
          <p:cNvGrpSpPr/>
          <p:nvPr/>
        </p:nvGrpSpPr>
        <p:grpSpPr>
          <a:xfrm>
            <a:off x="5000353" y="4354658"/>
            <a:ext cx="2056755" cy="1458336"/>
            <a:chOff x="3484880" y="613815"/>
            <a:chExt cx="2879997" cy="1182912"/>
          </a:xfrm>
        </p:grpSpPr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E77BB892-4AF7-4BCA-9CF2-101A99921767}"/>
                </a:ext>
              </a:extLst>
            </p:cNvPr>
            <p:cNvSpPr/>
            <p:nvPr/>
          </p:nvSpPr>
          <p:spPr>
            <a:xfrm>
              <a:off x="3484880" y="613815"/>
              <a:ext cx="2879997" cy="321145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Property</a:t>
              </a:r>
              <a:endParaRPr lang="de-AT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id="{41891C1F-761C-44B2-9D5C-3FFA30632CFD}"/>
                </a:ext>
              </a:extLst>
            </p:cNvPr>
            <p:cNvSpPr/>
            <p:nvPr/>
          </p:nvSpPr>
          <p:spPr>
            <a:xfrm>
              <a:off x="3484880" y="929264"/>
              <a:ext cx="2879997" cy="867463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Boolean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isWritable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DataType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type</a:t>
              </a: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unit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schema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4732ADCF-9AA9-484B-B9E7-A8E36E6DEAF1}"/>
              </a:ext>
            </a:extLst>
          </p:cNvPr>
          <p:cNvGrpSpPr/>
          <p:nvPr/>
        </p:nvGrpSpPr>
        <p:grpSpPr>
          <a:xfrm>
            <a:off x="8123271" y="4347634"/>
            <a:ext cx="2056755" cy="1214118"/>
            <a:chOff x="3484881" y="609599"/>
            <a:chExt cx="2529840" cy="827954"/>
          </a:xfrm>
        </p:grpSpPr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A8848B5A-1935-47BD-91D2-EAC86A71DC45}"/>
                </a:ext>
              </a:extLst>
            </p:cNvPr>
            <p:cNvSpPr/>
            <p:nvPr/>
          </p:nvSpPr>
          <p:spPr>
            <a:xfrm>
              <a:off x="3484881" y="609599"/>
              <a:ext cx="2529840" cy="269993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Relationship</a:t>
              </a:r>
              <a:endParaRPr lang="de-AT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C4A41EE4-82EF-470D-9185-4DE7A4664D1F}"/>
                </a:ext>
              </a:extLst>
            </p:cNvPr>
            <p:cNvSpPr/>
            <p:nvPr/>
          </p:nvSpPr>
          <p:spPr>
            <a:xfrm>
              <a:off x="3484881" y="884393"/>
              <a:ext cx="2529840" cy="553160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Int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minOccur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Int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maxOccur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Boolean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isWritable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3" name="Textfeld 42">
            <a:extLst>
              <a:ext uri="{FF2B5EF4-FFF2-40B4-BE49-F238E27FC236}">
                <a16:creationId xmlns:a16="http://schemas.microsoft.com/office/drawing/2014/main" id="{966D44A7-7562-4411-8872-378F16B41573}"/>
              </a:ext>
            </a:extLst>
          </p:cNvPr>
          <p:cNvSpPr txBox="1"/>
          <p:nvPr/>
        </p:nvSpPr>
        <p:spPr>
          <a:xfrm>
            <a:off x="7054187" y="946589"/>
            <a:ext cx="13638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dirty="0">
                <a:latin typeface="Arial" panose="020B0604020202020204" pitchFamily="34" charset="0"/>
                <a:cs typeface="Arial" panose="020B0604020202020204" pitchFamily="34" charset="0"/>
              </a:rPr>
              <a:t>[1] </a:t>
            </a:r>
            <a:r>
              <a:rPr lang="de-AT" sz="1400" dirty="0" err="1">
                <a:latin typeface="Arial" panose="020B0604020202020204" pitchFamily="34" charset="0"/>
                <a:cs typeface="Arial" panose="020B0604020202020204" pitchFamily="34" charset="0"/>
              </a:rPr>
              <a:t>target</a:t>
            </a:r>
            <a:endParaRPr lang="de-AT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2" name="Gruppieren 71">
            <a:extLst>
              <a:ext uri="{FF2B5EF4-FFF2-40B4-BE49-F238E27FC236}">
                <a16:creationId xmlns:a16="http://schemas.microsoft.com/office/drawing/2014/main" id="{6717CD83-F024-476F-8704-1A573B89CB07}"/>
              </a:ext>
            </a:extLst>
          </p:cNvPr>
          <p:cNvGrpSpPr/>
          <p:nvPr/>
        </p:nvGrpSpPr>
        <p:grpSpPr>
          <a:xfrm>
            <a:off x="2996923" y="4349463"/>
            <a:ext cx="1656482" cy="1463533"/>
            <a:chOff x="3484880" y="609600"/>
            <a:chExt cx="2529840" cy="1529800"/>
          </a:xfrm>
        </p:grpSpPr>
        <p:sp>
          <p:nvSpPr>
            <p:cNvPr id="73" name="Rechteck 72">
              <a:extLst>
                <a:ext uri="{FF2B5EF4-FFF2-40B4-BE49-F238E27FC236}">
                  <a16:creationId xmlns:a16="http://schemas.microsoft.com/office/drawing/2014/main" id="{FC6A939F-0619-4FA6-9046-BDB43952A094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Telemetry</a:t>
              </a:r>
              <a:endParaRPr lang="de-AT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4" name="Rechteck 73">
              <a:extLst>
                <a:ext uri="{FF2B5EF4-FFF2-40B4-BE49-F238E27FC236}">
                  <a16:creationId xmlns:a16="http://schemas.microsoft.com/office/drawing/2014/main" id="{734B0DC2-D47E-4E57-9D86-6D3FE32B707F}"/>
                </a:ext>
              </a:extLst>
            </p:cNvPr>
            <p:cNvSpPr/>
            <p:nvPr/>
          </p:nvSpPr>
          <p:spPr>
            <a:xfrm>
              <a:off x="3484880" y="1038386"/>
              <a:ext cx="2529840" cy="1101014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name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type</a:t>
              </a: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unit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schema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8" name="Gruppieren 77">
            <a:extLst>
              <a:ext uri="{FF2B5EF4-FFF2-40B4-BE49-F238E27FC236}">
                <a16:creationId xmlns:a16="http://schemas.microsoft.com/office/drawing/2014/main" id="{146EC827-9D2A-42A4-A5CB-159EE658D895}"/>
              </a:ext>
            </a:extLst>
          </p:cNvPr>
          <p:cNvGrpSpPr/>
          <p:nvPr/>
        </p:nvGrpSpPr>
        <p:grpSpPr>
          <a:xfrm>
            <a:off x="108911" y="4315054"/>
            <a:ext cx="2677152" cy="1661043"/>
            <a:chOff x="3484880" y="551603"/>
            <a:chExt cx="2529840" cy="1736253"/>
          </a:xfrm>
        </p:grpSpPr>
        <p:sp>
          <p:nvSpPr>
            <p:cNvPr id="79" name="Rechteck 78">
              <a:extLst>
                <a:ext uri="{FF2B5EF4-FFF2-40B4-BE49-F238E27FC236}">
                  <a16:creationId xmlns:a16="http://schemas.microsoft.com/office/drawing/2014/main" id="{988B89F6-9505-4EDB-8D31-739BF2B2EF9B}"/>
                </a:ext>
              </a:extLst>
            </p:cNvPr>
            <p:cNvSpPr/>
            <p:nvPr/>
          </p:nvSpPr>
          <p:spPr>
            <a:xfrm>
              <a:off x="3484880" y="551603"/>
              <a:ext cx="2529840" cy="464753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Command</a:t>
              </a:r>
            </a:p>
          </p:txBody>
        </p:sp>
        <p:sp>
          <p:nvSpPr>
            <p:cNvPr id="80" name="Rechteck 79">
              <a:extLst>
                <a:ext uri="{FF2B5EF4-FFF2-40B4-BE49-F238E27FC236}">
                  <a16:creationId xmlns:a16="http://schemas.microsoft.com/office/drawing/2014/main" id="{BE798D85-5E00-4ECA-A3FA-65EA1CD12B18}"/>
                </a:ext>
              </a:extLst>
            </p:cNvPr>
            <p:cNvSpPr/>
            <p:nvPr/>
          </p:nvSpPr>
          <p:spPr>
            <a:xfrm>
              <a:off x="3484880" y="1023450"/>
              <a:ext cx="2529840" cy="126440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name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List&lt;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CommandPayload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&gt;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request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List&lt;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CommandPayload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&gt;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response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85" name="Raute 84">
            <a:extLst>
              <a:ext uri="{FF2B5EF4-FFF2-40B4-BE49-F238E27FC236}">
                <a16:creationId xmlns:a16="http://schemas.microsoft.com/office/drawing/2014/main" id="{EADC2439-A820-4D5E-BBF6-2A3E4983B55A}"/>
              </a:ext>
            </a:extLst>
          </p:cNvPr>
          <p:cNvSpPr/>
          <p:nvPr/>
        </p:nvSpPr>
        <p:spPr>
          <a:xfrm rot="168924" flipH="1">
            <a:off x="6199068" y="1422405"/>
            <a:ext cx="180000" cy="252000"/>
          </a:xfrm>
          <a:prstGeom prst="diamond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6" name="Verbinder: gewinkelt 171">
            <a:extLst>
              <a:ext uri="{FF2B5EF4-FFF2-40B4-BE49-F238E27FC236}">
                <a16:creationId xmlns:a16="http://schemas.microsoft.com/office/drawing/2014/main" id="{F722153F-0738-4C73-A978-D3E6F75BE852}"/>
              </a:ext>
            </a:extLst>
          </p:cNvPr>
          <p:cNvCxnSpPr>
            <a:cxnSpLocks/>
            <a:stCxn id="18" idx="0"/>
            <a:endCxn id="42" idx="2"/>
          </p:cNvCxnSpPr>
          <p:nvPr/>
        </p:nvCxnSpPr>
        <p:spPr>
          <a:xfrm rot="5400000" flipH="1" flipV="1">
            <a:off x="5488567" y="3561776"/>
            <a:ext cx="1333046" cy="252718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96" name="Verbinder: gewinkelt 171">
            <a:extLst>
              <a:ext uri="{FF2B5EF4-FFF2-40B4-BE49-F238E27FC236}">
                <a16:creationId xmlns:a16="http://schemas.microsoft.com/office/drawing/2014/main" id="{0F9CA7FC-4649-4906-8B82-E8E1AAD426B5}"/>
              </a:ext>
            </a:extLst>
          </p:cNvPr>
          <p:cNvCxnSpPr>
            <a:cxnSpLocks/>
            <a:stCxn id="85" idx="2"/>
            <a:endCxn id="40" idx="0"/>
          </p:cNvCxnSpPr>
          <p:nvPr/>
        </p:nvCxnSpPr>
        <p:spPr>
          <a:xfrm rot="5400000">
            <a:off x="5993591" y="1962111"/>
            <a:ext cx="577147" cy="1430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grpSp>
        <p:nvGrpSpPr>
          <p:cNvPr id="39" name="Gruppieren 38">
            <a:extLst>
              <a:ext uri="{FF2B5EF4-FFF2-40B4-BE49-F238E27FC236}">
                <a16:creationId xmlns:a16="http://schemas.microsoft.com/office/drawing/2014/main" id="{57E9D1E6-2163-4C46-A307-A2C677B2440E}"/>
              </a:ext>
            </a:extLst>
          </p:cNvPr>
          <p:cNvGrpSpPr/>
          <p:nvPr/>
        </p:nvGrpSpPr>
        <p:grpSpPr>
          <a:xfrm>
            <a:off x="5151930" y="2251400"/>
            <a:ext cx="2259037" cy="770212"/>
            <a:chOff x="3484880" y="609600"/>
            <a:chExt cx="2529840" cy="805086"/>
          </a:xfrm>
        </p:grpSpPr>
        <p:sp>
          <p:nvSpPr>
            <p:cNvPr id="40" name="Rechteck 39">
              <a:extLst>
                <a:ext uri="{FF2B5EF4-FFF2-40B4-BE49-F238E27FC236}">
                  <a16:creationId xmlns:a16="http://schemas.microsoft.com/office/drawing/2014/main" id="{7F7FD008-B025-4E12-BAB9-8E858F50F386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InterfaceContent</a:t>
              </a:r>
              <a:endParaRPr lang="de-AT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Rechteck 41">
              <a:extLst>
                <a:ext uri="{FF2B5EF4-FFF2-40B4-BE49-F238E27FC236}">
                  <a16:creationId xmlns:a16="http://schemas.microsoft.com/office/drawing/2014/main" id="{92A0D814-D841-4DD4-B61E-DC16B2EB45C9}"/>
                </a:ext>
              </a:extLst>
            </p:cNvPr>
            <p:cNvSpPr/>
            <p:nvPr/>
          </p:nvSpPr>
          <p:spPr>
            <a:xfrm>
              <a:off x="3484880" y="1038386"/>
              <a:ext cx="2529840" cy="376300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4" name="Gruppieren 43">
            <a:extLst>
              <a:ext uri="{FF2B5EF4-FFF2-40B4-BE49-F238E27FC236}">
                <a16:creationId xmlns:a16="http://schemas.microsoft.com/office/drawing/2014/main" id="{126F9912-0C29-4C9A-AE22-89A8E3240E2D}"/>
              </a:ext>
            </a:extLst>
          </p:cNvPr>
          <p:cNvGrpSpPr/>
          <p:nvPr/>
        </p:nvGrpSpPr>
        <p:grpSpPr>
          <a:xfrm>
            <a:off x="2551634" y="57150"/>
            <a:ext cx="1950801" cy="1151839"/>
            <a:chOff x="3484880" y="609600"/>
            <a:chExt cx="2529840" cy="1203994"/>
          </a:xfrm>
        </p:grpSpPr>
        <p:sp>
          <p:nvSpPr>
            <p:cNvPr id="45" name="Rechteck 44">
              <a:extLst>
                <a:ext uri="{FF2B5EF4-FFF2-40B4-BE49-F238E27FC236}">
                  <a16:creationId xmlns:a16="http://schemas.microsoft.com/office/drawing/2014/main" id="{D9C67E8F-1842-49E7-A406-416682BD9C2E}"/>
                </a:ext>
              </a:extLst>
            </p:cNvPr>
            <p:cNvSpPr/>
            <p:nvPr/>
          </p:nvSpPr>
          <p:spPr>
            <a:xfrm>
              <a:off x="3484880" y="609600"/>
              <a:ext cx="2529840" cy="413931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DTElement</a:t>
              </a:r>
              <a:endParaRPr lang="de-AT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" name="Rechteck 45">
              <a:extLst>
                <a:ext uri="{FF2B5EF4-FFF2-40B4-BE49-F238E27FC236}">
                  <a16:creationId xmlns:a16="http://schemas.microsoft.com/office/drawing/2014/main" id="{9CA66CF3-4B1A-43E6-B7E3-E946C6B45475}"/>
                </a:ext>
              </a:extLst>
            </p:cNvPr>
            <p:cNvSpPr/>
            <p:nvPr/>
          </p:nvSpPr>
          <p:spPr>
            <a:xfrm>
              <a:off x="3484880" y="1023451"/>
              <a:ext cx="2529840" cy="790143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displayName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description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comment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7" name="Gruppieren 46">
            <a:extLst>
              <a:ext uri="{FF2B5EF4-FFF2-40B4-BE49-F238E27FC236}">
                <a16:creationId xmlns:a16="http://schemas.microsoft.com/office/drawing/2014/main" id="{B470326F-5452-4F5D-818E-C7D908BA037A}"/>
              </a:ext>
            </a:extLst>
          </p:cNvPr>
          <p:cNvGrpSpPr/>
          <p:nvPr/>
        </p:nvGrpSpPr>
        <p:grpSpPr>
          <a:xfrm>
            <a:off x="48339" y="104212"/>
            <a:ext cx="1578362" cy="1106707"/>
            <a:chOff x="3484880" y="609600"/>
            <a:chExt cx="2529840" cy="713082"/>
          </a:xfrm>
        </p:grpSpPr>
        <p:sp>
          <p:nvSpPr>
            <p:cNvPr id="48" name="Rechteck 47">
              <a:extLst>
                <a:ext uri="{FF2B5EF4-FFF2-40B4-BE49-F238E27FC236}">
                  <a16:creationId xmlns:a16="http://schemas.microsoft.com/office/drawing/2014/main" id="{7CC6EF15-114C-4790-AF31-DECA8578FC2B}"/>
                </a:ext>
              </a:extLst>
            </p:cNvPr>
            <p:cNvSpPr/>
            <p:nvPr/>
          </p:nvSpPr>
          <p:spPr>
            <a:xfrm>
              <a:off x="3484880" y="609600"/>
              <a:ext cx="2529840" cy="231958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DTMI</a:t>
              </a:r>
            </a:p>
          </p:txBody>
        </p:sp>
        <p:sp>
          <p:nvSpPr>
            <p:cNvPr id="49" name="Rechteck 48">
              <a:extLst>
                <a:ext uri="{FF2B5EF4-FFF2-40B4-BE49-F238E27FC236}">
                  <a16:creationId xmlns:a16="http://schemas.microsoft.com/office/drawing/2014/main" id="{9CDB77B4-CA9A-49AC-B8CC-18783475BA4A}"/>
                </a:ext>
              </a:extLst>
            </p:cNvPr>
            <p:cNvSpPr/>
            <p:nvPr/>
          </p:nvSpPr>
          <p:spPr>
            <a:xfrm>
              <a:off x="3484880" y="835625"/>
              <a:ext cx="2529840" cy="487057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scheme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path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Int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version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51" name="Verbinder: gewinkelt 171">
            <a:extLst>
              <a:ext uri="{FF2B5EF4-FFF2-40B4-BE49-F238E27FC236}">
                <a16:creationId xmlns:a16="http://schemas.microsoft.com/office/drawing/2014/main" id="{35BA1016-0498-4902-99C2-565A2D1BA98A}"/>
              </a:ext>
            </a:extLst>
          </p:cNvPr>
          <p:cNvCxnSpPr>
            <a:cxnSpLocks/>
            <a:stCxn id="9" idx="0"/>
            <a:endCxn id="9" idx="1"/>
          </p:cNvCxnSpPr>
          <p:nvPr/>
        </p:nvCxnSpPr>
        <p:spPr>
          <a:xfrm rot="16200000" flipH="1" flipV="1">
            <a:off x="5855046" y="438867"/>
            <a:ext cx="205106" cy="632461"/>
          </a:xfrm>
          <a:prstGeom prst="bentConnector4">
            <a:avLst>
              <a:gd name="adj1" fmla="val -111455"/>
              <a:gd name="adj2" fmla="val 136145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grpSp>
        <p:nvGrpSpPr>
          <p:cNvPr id="57" name="Gruppieren 56">
            <a:extLst>
              <a:ext uri="{FF2B5EF4-FFF2-40B4-BE49-F238E27FC236}">
                <a16:creationId xmlns:a16="http://schemas.microsoft.com/office/drawing/2014/main" id="{15F6D3F8-6381-45B5-A5E2-B634B866084A}"/>
              </a:ext>
            </a:extLst>
          </p:cNvPr>
          <p:cNvGrpSpPr/>
          <p:nvPr/>
        </p:nvGrpSpPr>
        <p:grpSpPr>
          <a:xfrm>
            <a:off x="10442615" y="4347483"/>
            <a:ext cx="1640474" cy="809285"/>
            <a:chOff x="3484880" y="615373"/>
            <a:chExt cx="2879997" cy="656441"/>
          </a:xfrm>
        </p:grpSpPr>
        <p:sp>
          <p:nvSpPr>
            <p:cNvPr id="58" name="Rechteck 57">
              <a:extLst>
                <a:ext uri="{FF2B5EF4-FFF2-40B4-BE49-F238E27FC236}">
                  <a16:creationId xmlns:a16="http://schemas.microsoft.com/office/drawing/2014/main" id="{EA0D2D79-7DA9-4B8D-86FE-CC209EEC2775}"/>
                </a:ext>
              </a:extLst>
            </p:cNvPr>
            <p:cNvSpPr/>
            <p:nvPr/>
          </p:nvSpPr>
          <p:spPr>
            <a:xfrm>
              <a:off x="3484880" y="615373"/>
              <a:ext cx="2879997" cy="332863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Component</a:t>
              </a:r>
              <a:endParaRPr lang="de-AT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9" name="Rechteck 58">
              <a:extLst>
                <a:ext uri="{FF2B5EF4-FFF2-40B4-BE49-F238E27FC236}">
                  <a16:creationId xmlns:a16="http://schemas.microsoft.com/office/drawing/2014/main" id="{F2B74DB5-D91E-42BC-BCE0-FCA3161FD18B}"/>
                </a:ext>
              </a:extLst>
            </p:cNvPr>
            <p:cNvSpPr/>
            <p:nvPr/>
          </p:nvSpPr>
          <p:spPr>
            <a:xfrm>
              <a:off x="3484880" y="955562"/>
              <a:ext cx="2879997" cy="316252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name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7" name="Textfeld 6">
            <a:extLst>
              <a:ext uri="{FF2B5EF4-FFF2-40B4-BE49-F238E27FC236}">
                <a16:creationId xmlns:a16="http://schemas.microsoft.com/office/drawing/2014/main" id="{7E278B90-3489-4211-9729-3112FB2ACCF1}"/>
              </a:ext>
            </a:extLst>
          </p:cNvPr>
          <p:cNvSpPr txBox="1"/>
          <p:nvPr/>
        </p:nvSpPr>
        <p:spPr>
          <a:xfrm>
            <a:off x="5409111" y="154354"/>
            <a:ext cx="11808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/>
              <a:t>[0..2] </a:t>
            </a:r>
            <a:r>
              <a:rPr lang="de-AT" sz="1400" dirty="0" err="1"/>
              <a:t>extends</a:t>
            </a:r>
            <a:endParaRPr lang="de-AT" sz="1400" dirty="0"/>
          </a:p>
        </p:txBody>
      </p:sp>
      <p:cxnSp>
        <p:nvCxnSpPr>
          <p:cNvPr id="60" name="Verbinder: gewinkelt 171">
            <a:extLst>
              <a:ext uri="{FF2B5EF4-FFF2-40B4-BE49-F238E27FC236}">
                <a16:creationId xmlns:a16="http://schemas.microsoft.com/office/drawing/2014/main" id="{5EB6AD48-2AB7-49FC-9FCB-FB85553F49BC}"/>
              </a:ext>
            </a:extLst>
          </p:cNvPr>
          <p:cNvCxnSpPr>
            <a:cxnSpLocks/>
            <a:stCxn id="58" idx="0"/>
            <a:endCxn id="9" idx="3"/>
          </p:cNvCxnSpPr>
          <p:nvPr/>
        </p:nvCxnSpPr>
        <p:spPr>
          <a:xfrm rot="16200000" flipV="1">
            <a:off x="7339655" y="424286"/>
            <a:ext cx="3489832" cy="4356562"/>
          </a:xfrm>
          <a:prstGeom prst="bentConnector2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61" name="Textfeld 60">
            <a:extLst>
              <a:ext uri="{FF2B5EF4-FFF2-40B4-BE49-F238E27FC236}">
                <a16:creationId xmlns:a16="http://schemas.microsoft.com/office/drawing/2014/main" id="{3BA5FE68-6C83-408B-8375-AE49DAE90778}"/>
              </a:ext>
            </a:extLst>
          </p:cNvPr>
          <p:cNvSpPr txBox="1"/>
          <p:nvPr/>
        </p:nvSpPr>
        <p:spPr>
          <a:xfrm>
            <a:off x="7054187" y="542605"/>
            <a:ext cx="20792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dirty="0">
                <a:latin typeface="Arial" panose="020B0604020202020204" pitchFamily="34" charset="0"/>
                <a:cs typeface="Arial" panose="020B0604020202020204" pitchFamily="34" charset="0"/>
              </a:rPr>
              <a:t>[1] </a:t>
            </a:r>
            <a:r>
              <a:rPr lang="de-AT" sz="1400" dirty="0" err="1">
                <a:latin typeface="Arial" panose="020B0604020202020204" pitchFamily="34" charset="0"/>
                <a:cs typeface="Arial" panose="020B0604020202020204" pitchFamily="34" charset="0"/>
              </a:rPr>
              <a:t>schema</a:t>
            </a:r>
            <a:endParaRPr lang="de-AT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9" name="Verbinder: gewinkelt 171">
            <a:extLst>
              <a:ext uri="{FF2B5EF4-FFF2-40B4-BE49-F238E27FC236}">
                <a16:creationId xmlns:a16="http://schemas.microsoft.com/office/drawing/2014/main" id="{1475F4F0-BFC7-4C17-80DD-DC7B8FA84539}"/>
              </a:ext>
            </a:extLst>
          </p:cNvPr>
          <p:cNvCxnSpPr>
            <a:cxnSpLocks/>
            <a:stCxn id="22" idx="1"/>
          </p:cNvCxnSpPr>
          <p:nvPr/>
        </p:nvCxnSpPr>
        <p:spPr>
          <a:xfrm rot="10800000" flipV="1">
            <a:off x="7086601" y="5156174"/>
            <a:ext cx="1036671" cy="934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75" name="Textfeld 74">
            <a:extLst>
              <a:ext uri="{FF2B5EF4-FFF2-40B4-BE49-F238E27FC236}">
                <a16:creationId xmlns:a16="http://schemas.microsoft.com/office/drawing/2014/main" id="{4548FF3D-AD0D-4073-9ED5-09FF47FA0C8F}"/>
              </a:ext>
            </a:extLst>
          </p:cNvPr>
          <p:cNvSpPr txBox="1"/>
          <p:nvPr/>
        </p:nvSpPr>
        <p:spPr>
          <a:xfrm>
            <a:off x="7178756" y="4632954"/>
            <a:ext cx="13638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AT" dirty="0"/>
              <a:t>[0..300] </a:t>
            </a:r>
            <a:r>
              <a:rPr lang="de-AT" dirty="0" err="1"/>
              <a:t>properties</a:t>
            </a:r>
            <a:endParaRPr lang="de-AT" dirty="0"/>
          </a:p>
        </p:txBody>
      </p:sp>
      <p:cxnSp>
        <p:nvCxnSpPr>
          <p:cNvPr id="77" name="Verbinder: gewinkelt 171">
            <a:extLst>
              <a:ext uri="{FF2B5EF4-FFF2-40B4-BE49-F238E27FC236}">
                <a16:creationId xmlns:a16="http://schemas.microsoft.com/office/drawing/2014/main" id="{6E9F8B5E-BDA9-4CA5-AA27-750D0E3A3C02}"/>
              </a:ext>
            </a:extLst>
          </p:cNvPr>
          <p:cNvCxnSpPr>
            <a:cxnSpLocks/>
            <a:stCxn id="21" idx="0"/>
            <a:endCxn id="10" idx="3"/>
          </p:cNvCxnSpPr>
          <p:nvPr/>
        </p:nvCxnSpPr>
        <p:spPr>
          <a:xfrm rot="16200000" flipV="1">
            <a:off x="6476532" y="1672516"/>
            <a:ext cx="3104877" cy="2245359"/>
          </a:xfrm>
          <a:prstGeom prst="bentConnector2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84" name="Textfeld 83">
            <a:extLst>
              <a:ext uri="{FF2B5EF4-FFF2-40B4-BE49-F238E27FC236}">
                <a16:creationId xmlns:a16="http://schemas.microsoft.com/office/drawing/2014/main" id="{7A2B20B6-EEC4-4B37-AC92-1D5CAFB528B6}"/>
              </a:ext>
            </a:extLst>
          </p:cNvPr>
          <p:cNvSpPr txBox="1"/>
          <p:nvPr/>
        </p:nvSpPr>
        <p:spPr>
          <a:xfrm>
            <a:off x="6335095" y="1882243"/>
            <a:ext cx="18108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dirty="0">
                <a:latin typeface="Arial" panose="020B0604020202020204" pitchFamily="34" charset="0"/>
                <a:cs typeface="Arial" panose="020B0604020202020204" pitchFamily="34" charset="0"/>
              </a:rPr>
              <a:t>[0..*] </a:t>
            </a:r>
            <a:r>
              <a:rPr lang="de-AT" sz="1400" dirty="0" err="1">
                <a:latin typeface="Arial" panose="020B0604020202020204" pitchFamily="34" charset="0"/>
                <a:cs typeface="Arial" panose="020B0604020202020204" pitchFamily="34" charset="0"/>
              </a:rPr>
              <a:t>contents</a:t>
            </a:r>
            <a:endParaRPr lang="de-AT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7" name="Verbinder: gewinkelt 171">
            <a:extLst>
              <a:ext uri="{FF2B5EF4-FFF2-40B4-BE49-F238E27FC236}">
                <a16:creationId xmlns:a16="http://schemas.microsoft.com/office/drawing/2014/main" id="{9AED0297-CF91-42E1-8095-A18F3366EA07}"/>
              </a:ext>
            </a:extLst>
          </p:cNvPr>
          <p:cNvCxnSpPr>
            <a:cxnSpLocks/>
            <a:stCxn id="21" idx="0"/>
            <a:endCxn id="42" idx="2"/>
          </p:cNvCxnSpPr>
          <p:nvPr/>
        </p:nvCxnSpPr>
        <p:spPr>
          <a:xfrm rot="16200000" flipV="1">
            <a:off x="7053538" y="2249523"/>
            <a:ext cx="1326022" cy="2870200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90" name="Verbinder: gewinkelt 171">
            <a:extLst>
              <a:ext uri="{FF2B5EF4-FFF2-40B4-BE49-F238E27FC236}">
                <a16:creationId xmlns:a16="http://schemas.microsoft.com/office/drawing/2014/main" id="{0FD7BDC1-BAA5-4A2F-AB93-C1ECFDA7B4D9}"/>
              </a:ext>
            </a:extLst>
          </p:cNvPr>
          <p:cNvCxnSpPr>
            <a:cxnSpLocks/>
            <a:stCxn id="73" idx="0"/>
            <a:endCxn id="42" idx="2"/>
          </p:cNvCxnSpPr>
          <p:nvPr/>
        </p:nvCxnSpPr>
        <p:spPr>
          <a:xfrm rot="5400000" flipH="1" flipV="1">
            <a:off x="4389381" y="2457396"/>
            <a:ext cx="1327851" cy="2456285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Verbinder: gewinkelt 171">
            <a:extLst>
              <a:ext uri="{FF2B5EF4-FFF2-40B4-BE49-F238E27FC236}">
                <a16:creationId xmlns:a16="http://schemas.microsoft.com/office/drawing/2014/main" id="{E804D7E0-C58A-4F4B-8AD5-19ABE26F4E15}"/>
              </a:ext>
            </a:extLst>
          </p:cNvPr>
          <p:cNvCxnSpPr>
            <a:cxnSpLocks/>
            <a:stCxn id="79" idx="0"/>
            <a:endCxn id="42" idx="2"/>
          </p:cNvCxnSpPr>
          <p:nvPr/>
        </p:nvCxnSpPr>
        <p:spPr>
          <a:xfrm rot="5400000" flipH="1" flipV="1">
            <a:off x="3217747" y="1251352"/>
            <a:ext cx="1293442" cy="4833962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53" name="Raute 52">
            <a:extLst>
              <a:ext uri="{FF2B5EF4-FFF2-40B4-BE49-F238E27FC236}">
                <a16:creationId xmlns:a16="http://schemas.microsoft.com/office/drawing/2014/main" id="{394027D8-D74B-4F71-BB0B-24F17602A781}"/>
              </a:ext>
            </a:extLst>
          </p:cNvPr>
          <p:cNvSpPr/>
          <p:nvPr/>
        </p:nvSpPr>
        <p:spPr>
          <a:xfrm rot="5400000" flipH="1">
            <a:off x="2322601" y="709145"/>
            <a:ext cx="180000" cy="252000"/>
          </a:xfrm>
          <a:prstGeom prst="diamond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4" name="Verbinder: gewinkelt 171">
            <a:extLst>
              <a:ext uri="{FF2B5EF4-FFF2-40B4-BE49-F238E27FC236}">
                <a16:creationId xmlns:a16="http://schemas.microsoft.com/office/drawing/2014/main" id="{FBE19B39-244D-48C7-BBF6-1C57A00F3068}"/>
              </a:ext>
            </a:extLst>
          </p:cNvPr>
          <p:cNvCxnSpPr>
            <a:cxnSpLocks/>
            <a:stCxn id="53" idx="2"/>
            <a:endCxn id="49" idx="3"/>
          </p:cNvCxnSpPr>
          <p:nvPr/>
        </p:nvCxnSpPr>
        <p:spPr>
          <a:xfrm rot="10800000">
            <a:off x="1626701" y="832963"/>
            <a:ext cx="659900" cy="2183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62" name="Textfeld 61">
            <a:extLst>
              <a:ext uri="{FF2B5EF4-FFF2-40B4-BE49-F238E27FC236}">
                <a16:creationId xmlns:a16="http://schemas.microsoft.com/office/drawing/2014/main" id="{3329069B-CF04-4682-B578-272DF7BB6D3F}"/>
              </a:ext>
            </a:extLst>
          </p:cNvPr>
          <p:cNvSpPr txBox="1"/>
          <p:nvPr/>
        </p:nvSpPr>
        <p:spPr>
          <a:xfrm>
            <a:off x="4608419" y="501285"/>
            <a:ext cx="1058790" cy="307777"/>
          </a:xfrm>
          <a:prstGeom prst="rect">
            <a:avLst/>
          </a:prstGeom>
          <a:noFill/>
          <a:ln w="12700" cap="flat" cmpd="sng">
            <a:noFill/>
            <a:prstDash val="solid"/>
            <a:miter lim="800000"/>
            <a:headEnd type="none" w="sm" len="sm"/>
            <a:tailEnd type="triangle" w="lg" len="lg"/>
          </a:ln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AT" dirty="0"/>
              <a:t>[1]</a:t>
            </a:r>
          </a:p>
        </p:txBody>
      </p:sp>
      <p:cxnSp>
        <p:nvCxnSpPr>
          <p:cNvPr id="63" name="Verbinder: gewinkelt 171">
            <a:extLst>
              <a:ext uri="{FF2B5EF4-FFF2-40B4-BE49-F238E27FC236}">
                <a16:creationId xmlns:a16="http://schemas.microsoft.com/office/drawing/2014/main" id="{3AFD393F-4C19-4720-91EC-9C06F1902793}"/>
              </a:ext>
            </a:extLst>
          </p:cNvPr>
          <p:cNvCxnSpPr>
            <a:cxnSpLocks/>
            <a:stCxn id="42" idx="1"/>
            <a:endCxn id="46" idx="2"/>
          </p:cNvCxnSpPr>
          <p:nvPr/>
        </p:nvCxnSpPr>
        <p:spPr>
          <a:xfrm rot="10800000">
            <a:off x="3527036" y="1208990"/>
            <a:ext cx="1624895" cy="1632623"/>
          </a:xfrm>
          <a:prstGeom prst="bentConnector2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64" name="Verbinder: gewinkelt 171">
            <a:extLst>
              <a:ext uri="{FF2B5EF4-FFF2-40B4-BE49-F238E27FC236}">
                <a16:creationId xmlns:a16="http://schemas.microsoft.com/office/drawing/2014/main" id="{58D08E3C-D786-4A0D-8FCB-5EAFAD95B101}"/>
              </a:ext>
            </a:extLst>
          </p:cNvPr>
          <p:cNvCxnSpPr>
            <a:cxnSpLocks/>
            <a:stCxn id="70" idx="3"/>
            <a:endCxn id="46" idx="3"/>
          </p:cNvCxnSpPr>
          <p:nvPr/>
        </p:nvCxnSpPr>
        <p:spPr>
          <a:xfrm rot="10800000">
            <a:off x="4502436" y="831032"/>
            <a:ext cx="881795" cy="429202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70" name="Raute 69">
            <a:extLst>
              <a:ext uri="{FF2B5EF4-FFF2-40B4-BE49-F238E27FC236}">
                <a16:creationId xmlns:a16="http://schemas.microsoft.com/office/drawing/2014/main" id="{D5031023-1F37-4DCE-8D4E-2FE312083711}"/>
              </a:ext>
            </a:extLst>
          </p:cNvPr>
          <p:cNvSpPr/>
          <p:nvPr/>
        </p:nvSpPr>
        <p:spPr>
          <a:xfrm rot="168924" flipH="1">
            <a:off x="5384078" y="1176423"/>
            <a:ext cx="252000" cy="180000"/>
          </a:xfrm>
          <a:prstGeom prst="diamond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5" name="Verbinder: gewinkelt 171">
            <a:extLst>
              <a:ext uri="{FF2B5EF4-FFF2-40B4-BE49-F238E27FC236}">
                <a16:creationId xmlns:a16="http://schemas.microsoft.com/office/drawing/2014/main" id="{F0BD5E85-E169-4E2E-99EF-B1A735B4C7B6}"/>
              </a:ext>
            </a:extLst>
          </p:cNvPr>
          <p:cNvCxnSpPr>
            <a:cxnSpLocks/>
            <a:stCxn id="58" idx="0"/>
            <a:endCxn id="42" idx="2"/>
          </p:cNvCxnSpPr>
          <p:nvPr/>
        </p:nvCxnSpPr>
        <p:spPr>
          <a:xfrm rot="16200000" flipV="1">
            <a:off x="8109216" y="1193846"/>
            <a:ext cx="1325871" cy="4981403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67" name="Google Shape;528;g10f8d9d020d_0_26">
            <a:extLst>
              <a:ext uri="{FF2B5EF4-FFF2-40B4-BE49-F238E27FC236}">
                <a16:creationId xmlns:a16="http://schemas.microsoft.com/office/drawing/2014/main" id="{2E3A5FB9-A811-4A2F-AF6B-1F3DC73B13BE}"/>
              </a:ext>
            </a:extLst>
          </p:cNvPr>
          <p:cNvSpPr/>
          <p:nvPr/>
        </p:nvSpPr>
        <p:spPr>
          <a:xfrm flipH="1">
            <a:off x="6169859" y="2974395"/>
            <a:ext cx="200700" cy="1773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4"/>
              <a:buFont typeface="Arial"/>
              <a:buNone/>
            </a:pPr>
            <a:endParaRPr sz="1404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efaltete Ecke 30">
            <a:extLst>
              <a:ext uri="{FF2B5EF4-FFF2-40B4-BE49-F238E27FC236}">
                <a16:creationId xmlns:a16="http://schemas.microsoft.com/office/drawing/2014/main" id="{4CBE9C01-55B5-40EE-B957-8A77062F3119}"/>
              </a:ext>
            </a:extLst>
          </p:cNvPr>
          <p:cNvSpPr/>
          <p:nvPr/>
        </p:nvSpPr>
        <p:spPr bwMode="auto">
          <a:xfrm rot="16200000">
            <a:off x="10176819" y="172364"/>
            <a:ext cx="246221" cy="414448"/>
          </a:xfrm>
          <a:prstGeom prst="foldedCorner">
            <a:avLst>
              <a:gd name="adj" fmla="val 26983"/>
            </a:avLst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vert="vert" wrap="square" lIns="0" tIns="0" rIns="0" bIns="0" rtlCol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CD</a:t>
            </a:r>
          </a:p>
        </p:txBody>
      </p:sp>
      <p:sp>
        <p:nvSpPr>
          <p:cNvPr id="66" name="Textfeld 65">
            <a:extLst>
              <a:ext uri="{FF2B5EF4-FFF2-40B4-BE49-F238E27FC236}">
                <a16:creationId xmlns:a16="http://schemas.microsoft.com/office/drawing/2014/main" id="{623DA8FC-B6A5-4324-B8DB-F70D3FDE3A4E}"/>
              </a:ext>
            </a:extLst>
          </p:cNvPr>
          <p:cNvSpPr txBox="1"/>
          <p:nvPr/>
        </p:nvSpPr>
        <p:spPr>
          <a:xfrm>
            <a:off x="1700319" y="525014"/>
            <a:ext cx="1058790" cy="307777"/>
          </a:xfrm>
          <a:prstGeom prst="rect">
            <a:avLst/>
          </a:prstGeom>
          <a:noFill/>
          <a:ln w="12700" cap="flat" cmpd="sng">
            <a:noFill/>
            <a:prstDash val="solid"/>
            <a:miter lim="800000"/>
            <a:headEnd type="none" w="sm" len="sm"/>
            <a:tailEnd type="triangle" w="lg" len="lg"/>
          </a:ln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AT" dirty="0"/>
              <a:t>[1] </a:t>
            </a:r>
            <a:r>
              <a:rPr lang="de-AT" dirty="0" err="1"/>
              <a:t>id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6265224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hteck 65">
            <a:extLst>
              <a:ext uri="{FF2B5EF4-FFF2-40B4-BE49-F238E27FC236}">
                <a16:creationId xmlns:a16="http://schemas.microsoft.com/office/drawing/2014/main" id="{8FCA7AA4-177F-4825-BB00-0730A5C5E5D4}"/>
              </a:ext>
            </a:extLst>
          </p:cNvPr>
          <p:cNvSpPr/>
          <p:nvPr/>
        </p:nvSpPr>
        <p:spPr>
          <a:xfrm>
            <a:off x="9468628" y="2765941"/>
            <a:ext cx="1800409" cy="38048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lIns="36000" tIns="36000" rIns="36000" bIns="36000" rtlCol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Model</a:t>
            </a:r>
          </a:p>
        </p:txBody>
      </p:sp>
      <p:sp>
        <p:nvSpPr>
          <p:cNvPr id="67" name="Rechteck 66">
            <a:extLst>
              <a:ext uri="{FF2B5EF4-FFF2-40B4-BE49-F238E27FC236}">
                <a16:creationId xmlns:a16="http://schemas.microsoft.com/office/drawing/2014/main" id="{566716BB-440A-43D4-85D3-F6CC0509300E}"/>
              </a:ext>
            </a:extLst>
          </p:cNvPr>
          <p:cNvSpPr/>
          <p:nvPr/>
        </p:nvSpPr>
        <p:spPr>
          <a:xfrm>
            <a:off x="6139097" y="3958299"/>
            <a:ext cx="1800409" cy="38048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lIns="36000" tIns="36000" rIns="36000" bIns="36000" rtlCol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DataTrace</a:t>
            </a:r>
            <a:endParaRPr kumimoji="0" lang="de-DE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8" name="Rechteck 67">
            <a:extLst>
              <a:ext uri="{FF2B5EF4-FFF2-40B4-BE49-F238E27FC236}">
                <a16:creationId xmlns:a16="http://schemas.microsoft.com/office/drawing/2014/main" id="{4B2B1206-F421-48CB-86E2-B66BE6F5CC06}"/>
              </a:ext>
            </a:extLst>
          </p:cNvPr>
          <p:cNvSpPr/>
          <p:nvPr/>
        </p:nvSpPr>
        <p:spPr>
          <a:xfrm>
            <a:off x="6605547" y="5146525"/>
            <a:ext cx="1800409" cy="38048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lIns="36000" tIns="36000" rIns="36000" bIns="36000" rtlCol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MetaData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9" name="Rechteck 68">
            <a:extLst>
              <a:ext uri="{FF2B5EF4-FFF2-40B4-BE49-F238E27FC236}">
                <a16:creationId xmlns:a16="http://schemas.microsoft.com/office/drawing/2014/main" id="{E383735C-BA96-42A6-863B-4BF480826290}"/>
              </a:ext>
            </a:extLst>
          </p:cNvPr>
          <p:cNvSpPr/>
          <p:nvPr/>
        </p:nvSpPr>
        <p:spPr>
          <a:xfrm>
            <a:off x="2804803" y="1573558"/>
            <a:ext cx="1800409" cy="38048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wrap="square" lIns="36000" tIns="36000" rIns="36000" bIns="36000" rtlCol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Asset</a:t>
            </a:r>
          </a:p>
        </p:txBody>
      </p:sp>
      <p:cxnSp>
        <p:nvCxnSpPr>
          <p:cNvPr id="70" name="Gerader Verbinder 69">
            <a:extLst>
              <a:ext uri="{FF2B5EF4-FFF2-40B4-BE49-F238E27FC236}">
                <a16:creationId xmlns:a16="http://schemas.microsoft.com/office/drawing/2014/main" id="{AD0AE3E8-8CB2-4329-84FD-5DE9C1634D92}"/>
              </a:ext>
            </a:extLst>
          </p:cNvPr>
          <p:cNvCxnSpPr>
            <a:stCxn id="92" idx="2"/>
            <a:endCxn id="67" idx="0"/>
          </p:cNvCxnSpPr>
          <p:nvPr/>
        </p:nvCxnSpPr>
        <p:spPr>
          <a:xfrm>
            <a:off x="7039302" y="2952500"/>
            <a:ext cx="0" cy="1005801"/>
          </a:xfrm>
          <a:prstGeom prst="line">
            <a:avLst/>
          </a:prstGeom>
          <a:noFill/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71" name="Rechteck 70">
            <a:extLst>
              <a:ext uri="{FF2B5EF4-FFF2-40B4-BE49-F238E27FC236}">
                <a16:creationId xmlns:a16="http://schemas.microsoft.com/office/drawing/2014/main" id="{49D3A9C0-3864-4C72-A62E-43E160A11220}"/>
              </a:ext>
            </a:extLst>
          </p:cNvPr>
          <p:cNvSpPr/>
          <p:nvPr/>
        </p:nvSpPr>
        <p:spPr>
          <a:xfrm>
            <a:off x="4374950" y="5146525"/>
            <a:ext cx="1800409" cy="38048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lIns="36000" tIns="36000" rIns="36000" bIns="36000" rtlCol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DataPoint</a:t>
            </a:r>
            <a:endParaRPr kumimoji="0" lang="de-DE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2" name="Rechteck 71">
            <a:extLst>
              <a:ext uri="{FF2B5EF4-FFF2-40B4-BE49-F238E27FC236}">
                <a16:creationId xmlns:a16="http://schemas.microsoft.com/office/drawing/2014/main" id="{C574EB9C-0F8B-401B-A3CD-AAADC28A64FC}"/>
              </a:ext>
            </a:extLst>
          </p:cNvPr>
          <p:cNvSpPr/>
          <p:nvPr/>
        </p:nvSpPr>
        <p:spPr>
          <a:xfrm>
            <a:off x="2804803" y="2765941"/>
            <a:ext cx="1800409" cy="38048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lIns="36000" tIns="36000" rIns="36000" bIns="36000" rtlCol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Source</a:t>
            </a:r>
          </a:p>
        </p:txBody>
      </p:sp>
      <p:sp>
        <p:nvSpPr>
          <p:cNvPr id="73" name="Rechteck 72">
            <a:extLst>
              <a:ext uri="{FF2B5EF4-FFF2-40B4-BE49-F238E27FC236}">
                <a16:creationId xmlns:a16="http://schemas.microsoft.com/office/drawing/2014/main" id="{69EA3228-DB16-4177-82DD-BD4619D5E7BB}"/>
              </a:ext>
            </a:extLst>
          </p:cNvPr>
          <p:cNvSpPr/>
          <p:nvPr/>
        </p:nvSpPr>
        <p:spPr>
          <a:xfrm>
            <a:off x="3928650" y="3958299"/>
            <a:ext cx="1515809" cy="38048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wrap="square" lIns="36000" tIns="36000" rIns="36000" bIns="36000" rtlCol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Processing</a:t>
            </a:r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FD672C8D-3084-4FBE-BD59-5C4D2ADB0FAC}"/>
              </a:ext>
            </a:extLst>
          </p:cNvPr>
          <p:cNvSpPr/>
          <p:nvPr/>
        </p:nvSpPr>
        <p:spPr>
          <a:xfrm>
            <a:off x="1538479" y="3958299"/>
            <a:ext cx="1802088" cy="38048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wrap="square" lIns="36000" tIns="36000" rIns="36000" bIns="36000" rtlCol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Measurement</a:t>
            </a:r>
          </a:p>
        </p:txBody>
      </p:sp>
      <p:sp>
        <p:nvSpPr>
          <p:cNvPr id="75" name="Rechteck 74">
            <a:extLst>
              <a:ext uri="{FF2B5EF4-FFF2-40B4-BE49-F238E27FC236}">
                <a16:creationId xmlns:a16="http://schemas.microsoft.com/office/drawing/2014/main" id="{1632561A-F9C4-4DC7-8823-1526130A0F41}"/>
              </a:ext>
            </a:extLst>
          </p:cNvPr>
          <p:cNvSpPr/>
          <p:nvPr/>
        </p:nvSpPr>
        <p:spPr>
          <a:xfrm>
            <a:off x="153180" y="3958299"/>
            <a:ext cx="1122503" cy="38048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wrap="square" lIns="36000" tIns="36000" rIns="36000" bIns="36000" rtlCol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Human</a:t>
            </a:r>
          </a:p>
        </p:txBody>
      </p:sp>
      <p:cxnSp>
        <p:nvCxnSpPr>
          <p:cNvPr id="76" name="Gewinkelter Verbinder 22">
            <a:extLst>
              <a:ext uri="{FF2B5EF4-FFF2-40B4-BE49-F238E27FC236}">
                <a16:creationId xmlns:a16="http://schemas.microsoft.com/office/drawing/2014/main" id="{B49694C8-83FD-47A6-8F11-8651099671C3}"/>
              </a:ext>
            </a:extLst>
          </p:cNvPr>
          <p:cNvCxnSpPr>
            <a:stCxn id="72" idx="2"/>
            <a:endCxn id="73" idx="0"/>
          </p:cNvCxnSpPr>
          <p:nvPr/>
        </p:nvCxnSpPr>
        <p:spPr>
          <a:xfrm rot="16200000" flipH="1">
            <a:off x="3789842" y="3061587"/>
            <a:ext cx="811878" cy="981548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77" name="Gewinkelter Verbinder 23">
            <a:extLst>
              <a:ext uri="{FF2B5EF4-FFF2-40B4-BE49-F238E27FC236}">
                <a16:creationId xmlns:a16="http://schemas.microsoft.com/office/drawing/2014/main" id="{24950D7C-DBC1-4207-A292-147D9186B453}"/>
              </a:ext>
            </a:extLst>
          </p:cNvPr>
          <p:cNvCxnSpPr>
            <a:stCxn id="72" idx="2"/>
            <a:endCxn id="75" idx="0"/>
          </p:cNvCxnSpPr>
          <p:nvPr/>
        </p:nvCxnSpPr>
        <p:spPr>
          <a:xfrm rot="5400000">
            <a:off x="1803780" y="2057072"/>
            <a:ext cx="811878" cy="2990576"/>
          </a:xfrm>
          <a:prstGeom prst="bentConnector3">
            <a:avLst/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78" name="Gewinkelter Verbinder 24">
            <a:extLst>
              <a:ext uri="{FF2B5EF4-FFF2-40B4-BE49-F238E27FC236}">
                <a16:creationId xmlns:a16="http://schemas.microsoft.com/office/drawing/2014/main" id="{79D8F764-48B2-49A9-83DF-86D95B28C2EA}"/>
              </a:ext>
            </a:extLst>
          </p:cNvPr>
          <p:cNvCxnSpPr>
            <a:stCxn id="72" idx="2"/>
            <a:endCxn id="74" idx="0"/>
          </p:cNvCxnSpPr>
          <p:nvPr/>
        </p:nvCxnSpPr>
        <p:spPr>
          <a:xfrm rot="5400000">
            <a:off x="2666327" y="2919618"/>
            <a:ext cx="811878" cy="1265485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79" name="Textfeld 78">
            <a:extLst>
              <a:ext uri="{FF2B5EF4-FFF2-40B4-BE49-F238E27FC236}">
                <a16:creationId xmlns:a16="http://schemas.microsoft.com/office/drawing/2014/main" id="{994D8C93-7281-4543-B80B-50E081F2509A}"/>
              </a:ext>
            </a:extLst>
          </p:cNvPr>
          <p:cNvSpPr txBox="1"/>
          <p:nvPr/>
        </p:nvSpPr>
        <p:spPr>
          <a:xfrm>
            <a:off x="3388182" y="3828165"/>
            <a:ext cx="441146" cy="4001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…</a:t>
            </a:r>
          </a:p>
        </p:txBody>
      </p:sp>
      <p:cxnSp>
        <p:nvCxnSpPr>
          <p:cNvPr id="80" name="Gewinkelter Verbinder 33">
            <a:extLst>
              <a:ext uri="{FF2B5EF4-FFF2-40B4-BE49-F238E27FC236}">
                <a16:creationId xmlns:a16="http://schemas.microsoft.com/office/drawing/2014/main" id="{D98DA295-37E2-4C12-A05A-98741793D3B0}"/>
              </a:ext>
            </a:extLst>
          </p:cNvPr>
          <p:cNvCxnSpPr>
            <a:cxnSpLocks/>
            <a:stCxn id="95" idx="2"/>
            <a:endCxn id="71" idx="0"/>
          </p:cNvCxnSpPr>
          <p:nvPr/>
        </p:nvCxnSpPr>
        <p:spPr>
          <a:xfrm rot="5400000">
            <a:off x="5683882" y="4217927"/>
            <a:ext cx="519871" cy="1337324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82" name="Textfeld 81">
            <a:extLst>
              <a:ext uri="{FF2B5EF4-FFF2-40B4-BE49-F238E27FC236}">
                <a16:creationId xmlns:a16="http://schemas.microsoft.com/office/drawing/2014/main" id="{C06A1A9D-460B-41E9-B709-35AA967C0AE0}"/>
              </a:ext>
            </a:extLst>
          </p:cNvPr>
          <p:cNvSpPr txBox="1"/>
          <p:nvPr/>
        </p:nvSpPr>
        <p:spPr>
          <a:xfrm>
            <a:off x="4612953" y="2624084"/>
            <a:ext cx="2984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1</a:t>
            </a:r>
          </a:p>
        </p:txBody>
      </p:sp>
      <p:sp>
        <p:nvSpPr>
          <p:cNvPr id="83" name="Textfeld 82">
            <a:extLst>
              <a:ext uri="{FF2B5EF4-FFF2-40B4-BE49-F238E27FC236}">
                <a16:creationId xmlns:a16="http://schemas.microsoft.com/office/drawing/2014/main" id="{6CDBA4DA-594C-44B8-BCFA-0C301F216151}"/>
              </a:ext>
            </a:extLst>
          </p:cNvPr>
          <p:cNvSpPr txBox="1"/>
          <p:nvPr/>
        </p:nvSpPr>
        <p:spPr>
          <a:xfrm>
            <a:off x="7536523" y="4684077"/>
            <a:ext cx="4940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1..*</a:t>
            </a:r>
          </a:p>
        </p:txBody>
      </p:sp>
      <p:cxnSp>
        <p:nvCxnSpPr>
          <p:cNvPr id="84" name="Gerader Verbinder 83">
            <a:extLst>
              <a:ext uri="{FF2B5EF4-FFF2-40B4-BE49-F238E27FC236}">
                <a16:creationId xmlns:a16="http://schemas.microsoft.com/office/drawing/2014/main" id="{B33E7A66-69E4-4E37-9D99-C806DC91D34A}"/>
              </a:ext>
            </a:extLst>
          </p:cNvPr>
          <p:cNvCxnSpPr>
            <a:stCxn id="72" idx="1"/>
            <a:endCxn id="104" idx="3"/>
          </p:cNvCxnSpPr>
          <p:nvPr/>
        </p:nvCxnSpPr>
        <p:spPr>
          <a:xfrm flipH="1">
            <a:off x="2234044" y="2956181"/>
            <a:ext cx="570760" cy="0"/>
          </a:xfrm>
          <a:prstGeom prst="line">
            <a:avLst/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85" name="Gewinkelter Verbinder 43">
            <a:extLst>
              <a:ext uri="{FF2B5EF4-FFF2-40B4-BE49-F238E27FC236}">
                <a16:creationId xmlns:a16="http://schemas.microsoft.com/office/drawing/2014/main" id="{9F1CC4D5-C916-4E83-AAFA-E2D3A2CE2C1E}"/>
              </a:ext>
            </a:extLst>
          </p:cNvPr>
          <p:cNvCxnSpPr>
            <a:stCxn id="67" idx="1"/>
            <a:endCxn id="72" idx="3"/>
          </p:cNvCxnSpPr>
          <p:nvPr/>
        </p:nvCxnSpPr>
        <p:spPr>
          <a:xfrm rot="10800000">
            <a:off x="4605212" y="2956181"/>
            <a:ext cx="1533885" cy="1192358"/>
          </a:xfrm>
          <a:prstGeom prst="bentConnector3">
            <a:avLst>
              <a:gd name="adj1" fmla="val 30439"/>
            </a:avLst>
          </a:prstGeom>
          <a:noFill/>
          <a:ln w="9525" cap="flat" cmpd="sng" algn="ctr">
            <a:solidFill>
              <a:srgbClr val="000000"/>
            </a:solidFill>
            <a:prstDash val="solid"/>
            <a:tailEnd type="triangle"/>
          </a:ln>
          <a:effectLst/>
        </p:spPr>
      </p:cxnSp>
      <p:sp>
        <p:nvSpPr>
          <p:cNvPr id="86" name="Textfeld 85">
            <a:extLst>
              <a:ext uri="{FF2B5EF4-FFF2-40B4-BE49-F238E27FC236}">
                <a16:creationId xmlns:a16="http://schemas.microsoft.com/office/drawing/2014/main" id="{A10625BA-ACA7-4CA7-B540-EABABC4CC78D}"/>
              </a:ext>
            </a:extLst>
          </p:cNvPr>
          <p:cNvSpPr txBox="1"/>
          <p:nvPr/>
        </p:nvSpPr>
        <p:spPr>
          <a:xfrm>
            <a:off x="4803959" y="4768074"/>
            <a:ext cx="4940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1..*</a:t>
            </a:r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D74E4BAB-D550-4A85-B8FF-80726328B41E}"/>
              </a:ext>
            </a:extLst>
          </p:cNvPr>
          <p:cNvSpPr/>
          <p:nvPr/>
        </p:nvSpPr>
        <p:spPr>
          <a:xfrm>
            <a:off x="9354207" y="5146525"/>
            <a:ext cx="2684612" cy="38048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lIns="36000" tIns="36000" rIns="36000" bIns="36000" rtlCol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SystemConfiguration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</a:p>
        </p:txBody>
      </p:sp>
      <p:sp>
        <p:nvSpPr>
          <p:cNvPr id="88" name="Rechteck 87">
            <a:extLst>
              <a:ext uri="{FF2B5EF4-FFF2-40B4-BE49-F238E27FC236}">
                <a16:creationId xmlns:a16="http://schemas.microsoft.com/office/drawing/2014/main" id="{377F7B83-71E7-4E7B-818D-C0D2C5DB802A}"/>
              </a:ext>
            </a:extLst>
          </p:cNvPr>
          <p:cNvSpPr/>
          <p:nvPr/>
        </p:nvSpPr>
        <p:spPr>
          <a:xfrm>
            <a:off x="9468628" y="1573558"/>
            <a:ext cx="1800409" cy="38048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lIns="36000" tIns="36000" rIns="36000" bIns="36000" rtlCol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Purpose</a:t>
            </a:r>
            <a:endParaRPr kumimoji="0" lang="de-DE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9" name="Textfeld 88">
            <a:extLst>
              <a:ext uri="{FF2B5EF4-FFF2-40B4-BE49-F238E27FC236}">
                <a16:creationId xmlns:a16="http://schemas.microsoft.com/office/drawing/2014/main" id="{6CBA80F8-D46F-4EA5-98D1-1DF4799DCFCA}"/>
              </a:ext>
            </a:extLst>
          </p:cNvPr>
          <p:cNvSpPr txBox="1"/>
          <p:nvPr/>
        </p:nvSpPr>
        <p:spPr>
          <a:xfrm>
            <a:off x="9078020" y="1404448"/>
            <a:ext cx="2984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 sz="1200"/>
            </a:lvl1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1</a:t>
            </a:r>
          </a:p>
        </p:txBody>
      </p:sp>
      <p:sp>
        <p:nvSpPr>
          <p:cNvPr id="90" name="Textfeld 89">
            <a:extLst>
              <a:ext uri="{FF2B5EF4-FFF2-40B4-BE49-F238E27FC236}">
                <a16:creationId xmlns:a16="http://schemas.microsoft.com/office/drawing/2014/main" id="{04614EE6-CB6D-4285-BC8B-4A7BA8220FAD}"/>
              </a:ext>
            </a:extLst>
          </p:cNvPr>
          <p:cNvSpPr txBox="1"/>
          <p:nvPr/>
        </p:nvSpPr>
        <p:spPr>
          <a:xfrm>
            <a:off x="6341878" y="1806692"/>
            <a:ext cx="210069" cy="400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*</a:t>
            </a:r>
          </a:p>
        </p:txBody>
      </p:sp>
      <p:sp>
        <p:nvSpPr>
          <p:cNvPr id="91" name="Freihandform 46">
            <a:extLst>
              <a:ext uri="{FF2B5EF4-FFF2-40B4-BE49-F238E27FC236}">
                <a16:creationId xmlns:a16="http://schemas.microsoft.com/office/drawing/2014/main" id="{998F9E6C-E754-4762-BAC0-8FB2DB4D189E}"/>
              </a:ext>
            </a:extLst>
          </p:cNvPr>
          <p:cNvSpPr/>
          <p:nvPr/>
        </p:nvSpPr>
        <p:spPr bwMode="auto">
          <a:xfrm>
            <a:off x="5937474" y="1914074"/>
            <a:ext cx="403242" cy="447969"/>
          </a:xfrm>
          <a:custGeom>
            <a:avLst/>
            <a:gdLst>
              <a:gd name="connsiteX0" fmla="*/ 143838 w 303087"/>
              <a:gd name="connsiteY0" fmla="*/ 272266 h 277403"/>
              <a:gd name="connsiteX1" fmla="*/ 0 w 303087"/>
              <a:gd name="connsiteY1" fmla="*/ 277403 h 277403"/>
              <a:gd name="connsiteX2" fmla="*/ 0 w 303087"/>
              <a:gd name="connsiteY2" fmla="*/ 0 h 277403"/>
              <a:gd name="connsiteX3" fmla="*/ 303087 w 303087"/>
              <a:gd name="connsiteY3" fmla="*/ 0 h 277403"/>
              <a:gd name="connsiteX4" fmla="*/ 297950 w 303087"/>
              <a:gd name="connsiteY4" fmla="*/ 148976 h 277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3087" h="277403">
                <a:moveTo>
                  <a:pt x="143838" y="272266"/>
                </a:moveTo>
                <a:lnTo>
                  <a:pt x="0" y="277403"/>
                </a:lnTo>
                <a:lnTo>
                  <a:pt x="0" y="0"/>
                </a:lnTo>
                <a:lnTo>
                  <a:pt x="303087" y="0"/>
                </a:lnTo>
                <a:lnTo>
                  <a:pt x="297950" y="148976"/>
                </a:lnTo>
              </a:path>
            </a:pathLst>
          </a:custGeom>
          <a:noFill/>
          <a:ln w="1079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92" name="Rechteck 91">
            <a:extLst>
              <a:ext uri="{FF2B5EF4-FFF2-40B4-BE49-F238E27FC236}">
                <a16:creationId xmlns:a16="http://schemas.microsoft.com/office/drawing/2014/main" id="{DBB2FE8B-72FA-4252-A043-C36B0E32332D}"/>
              </a:ext>
            </a:extLst>
          </p:cNvPr>
          <p:cNvSpPr/>
          <p:nvPr/>
        </p:nvSpPr>
        <p:spPr>
          <a:xfrm>
            <a:off x="6139097" y="2264243"/>
            <a:ext cx="1800409" cy="688256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lIns="36000" tIns="36000" rIns="36000" bIns="36000" rtlCol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Digital </a:t>
            </a:r>
            <a:br>
              <a:rPr kumimoji="0" lang="de-D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</a:br>
            <a:r>
              <a:rPr kumimoji="0" lang="de-D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Shadow</a:t>
            </a:r>
          </a:p>
        </p:txBody>
      </p:sp>
      <p:sp>
        <p:nvSpPr>
          <p:cNvPr id="93" name="Textfeld 92">
            <a:extLst>
              <a:ext uri="{FF2B5EF4-FFF2-40B4-BE49-F238E27FC236}">
                <a16:creationId xmlns:a16="http://schemas.microsoft.com/office/drawing/2014/main" id="{B06E2C57-A5A8-44A7-A3BA-F5BF7A00D9C5}"/>
              </a:ext>
            </a:extLst>
          </p:cNvPr>
          <p:cNvSpPr txBox="1"/>
          <p:nvPr/>
        </p:nvSpPr>
        <p:spPr>
          <a:xfrm>
            <a:off x="7002102" y="3476939"/>
            <a:ext cx="4940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1..*</a:t>
            </a:r>
          </a:p>
        </p:txBody>
      </p:sp>
      <p:sp>
        <p:nvSpPr>
          <p:cNvPr id="94" name="AutoShape 50">
            <a:extLst>
              <a:ext uri="{FF2B5EF4-FFF2-40B4-BE49-F238E27FC236}">
                <a16:creationId xmlns:a16="http://schemas.microsoft.com/office/drawing/2014/main" id="{746418A4-0C53-4EDF-857A-03D1ED762C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31327" y="4351529"/>
            <a:ext cx="146135" cy="275125"/>
          </a:xfrm>
          <a:prstGeom prst="diamond">
            <a:avLst/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95" name="AutoShape 50">
            <a:extLst>
              <a:ext uri="{FF2B5EF4-FFF2-40B4-BE49-F238E27FC236}">
                <a16:creationId xmlns:a16="http://schemas.microsoft.com/office/drawing/2014/main" id="{F3CAA343-50E0-49C7-A335-20F53F869C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39411" y="4351529"/>
            <a:ext cx="146135" cy="275125"/>
          </a:xfrm>
          <a:prstGeom prst="diamond">
            <a:avLst/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cxnSp>
        <p:nvCxnSpPr>
          <p:cNvPr id="96" name="Gewinkelter Verbinder 86">
            <a:extLst>
              <a:ext uri="{FF2B5EF4-FFF2-40B4-BE49-F238E27FC236}">
                <a16:creationId xmlns:a16="http://schemas.microsoft.com/office/drawing/2014/main" id="{C2EA63DC-EB63-4E91-8103-EBD39F3CC36F}"/>
              </a:ext>
            </a:extLst>
          </p:cNvPr>
          <p:cNvCxnSpPr/>
          <p:nvPr/>
        </p:nvCxnSpPr>
        <p:spPr>
          <a:xfrm>
            <a:off x="7939502" y="2737247"/>
            <a:ext cx="1529127" cy="232541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000000"/>
            </a:solidFill>
            <a:prstDash val="solid"/>
            <a:tailEnd type="triangle"/>
          </a:ln>
          <a:effectLst/>
        </p:spPr>
      </p:cxnSp>
      <p:sp>
        <p:nvSpPr>
          <p:cNvPr id="97" name="AutoShape 50">
            <a:extLst>
              <a:ext uri="{FF2B5EF4-FFF2-40B4-BE49-F238E27FC236}">
                <a16:creationId xmlns:a16="http://schemas.microsoft.com/office/drawing/2014/main" id="{C61B9033-9B4E-45ED-A227-052E8EA835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5528" y="2952499"/>
            <a:ext cx="146135" cy="275125"/>
          </a:xfrm>
          <a:prstGeom prst="diamond">
            <a:avLst/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cxnSp>
        <p:nvCxnSpPr>
          <p:cNvPr id="98" name="Gewinkelter Verbinder 102">
            <a:extLst>
              <a:ext uri="{FF2B5EF4-FFF2-40B4-BE49-F238E27FC236}">
                <a16:creationId xmlns:a16="http://schemas.microsoft.com/office/drawing/2014/main" id="{5C372E09-A528-4852-B1E6-0B995C0388E0}"/>
              </a:ext>
            </a:extLst>
          </p:cNvPr>
          <p:cNvCxnSpPr>
            <a:stCxn id="92" idx="1"/>
            <a:endCxn id="69" idx="3"/>
          </p:cNvCxnSpPr>
          <p:nvPr/>
        </p:nvCxnSpPr>
        <p:spPr>
          <a:xfrm rot="10800000">
            <a:off x="4605212" y="1763799"/>
            <a:ext cx="1533885" cy="844573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000000"/>
            </a:solidFill>
            <a:prstDash val="solid"/>
            <a:tailEnd type="triangle"/>
          </a:ln>
          <a:effectLst/>
        </p:spPr>
      </p:cxnSp>
      <p:cxnSp>
        <p:nvCxnSpPr>
          <p:cNvPr id="99" name="Gewinkelter Verbinder 105">
            <a:extLst>
              <a:ext uri="{FF2B5EF4-FFF2-40B4-BE49-F238E27FC236}">
                <a16:creationId xmlns:a16="http://schemas.microsoft.com/office/drawing/2014/main" id="{6423DF3B-34D9-4255-B6E0-3CCDA1D9D8BC}"/>
              </a:ext>
            </a:extLst>
          </p:cNvPr>
          <p:cNvCxnSpPr>
            <a:stCxn id="92" idx="3"/>
            <a:endCxn id="88" idx="1"/>
          </p:cNvCxnSpPr>
          <p:nvPr/>
        </p:nvCxnSpPr>
        <p:spPr>
          <a:xfrm flipV="1">
            <a:off x="7939506" y="1763797"/>
            <a:ext cx="1529122" cy="844573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000000"/>
            </a:solidFill>
            <a:prstDash val="solid"/>
            <a:tailEnd type="triangle"/>
          </a:ln>
          <a:effectLst/>
        </p:spPr>
      </p:cxnSp>
      <p:sp>
        <p:nvSpPr>
          <p:cNvPr id="100" name="Textfeld 99">
            <a:extLst>
              <a:ext uri="{FF2B5EF4-FFF2-40B4-BE49-F238E27FC236}">
                <a16:creationId xmlns:a16="http://schemas.microsoft.com/office/drawing/2014/main" id="{039F712D-F2EE-4957-B9CD-5F7526364A4A}"/>
              </a:ext>
            </a:extLst>
          </p:cNvPr>
          <p:cNvSpPr txBox="1"/>
          <p:nvPr/>
        </p:nvSpPr>
        <p:spPr>
          <a:xfrm>
            <a:off x="4594761" y="1408832"/>
            <a:ext cx="2984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1</a:t>
            </a:r>
          </a:p>
        </p:txBody>
      </p:sp>
      <p:sp>
        <p:nvSpPr>
          <p:cNvPr id="101" name="AutoShape 37">
            <a:extLst>
              <a:ext uri="{FF2B5EF4-FFF2-40B4-BE49-F238E27FC236}">
                <a16:creationId xmlns:a16="http://schemas.microsoft.com/office/drawing/2014/main" id="{8FE98066-0768-4996-BD25-17785C8F89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6775" y="3152952"/>
            <a:ext cx="279501" cy="275123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 type="none" w="lg" len="lg"/>
          </a:ln>
        </p:spPr>
        <p:txBody>
          <a:bodyPr wrap="square" anchor="ctr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02" name="Freihandform 117">
            <a:extLst>
              <a:ext uri="{FF2B5EF4-FFF2-40B4-BE49-F238E27FC236}">
                <a16:creationId xmlns:a16="http://schemas.microsoft.com/office/drawing/2014/main" id="{25A3CE79-3C34-4931-B1DC-06903A305C0E}"/>
              </a:ext>
            </a:extLst>
          </p:cNvPr>
          <p:cNvSpPr/>
          <p:nvPr/>
        </p:nvSpPr>
        <p:spPr bwMode="auto">
          <a:xfrm>
            <a:off x="2607241" y="1273001"/>
            <a:ext cx="403242" cy="447969"/>
          </a:xfrm>
          <a:custGeom>
            <a:avLst/>
            <a:gdLst>
              <a:gd name="connsiteX0" fmla="*/ 143838 w 303087"/>
              <a:gd name="connsiteY0" fmla="*/ 272266 h 277403"/>
              <a:gd name="connsiteX1" fmla="*/ 0 w 303087"/>
              <a:gd name="connsiteY1" fmla="*/ 277403 h 277403"/>
              <a:gd name="connsiteX2" fmla="*/ 0 w 303087"/>
              <a:gd name="connsiteY2" fmla="*/ 0 h 277403"/>
              <a:gd name="connsiteX3" fmla="*/ 303087 w 303087"/>
              <a:gd name="connsiteY3" fmla="*/ 0 h 277403"/>
              <a:gd name="connsiteX4" fmla="*/ 297950 w 303087"/>
              <a:gd name="connsiteY4" fmla="*/ 148976 h 277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3087" h="277403">
                <a:moveTo>
                  <a:pt x="143838" y="272266"/>
                </a:moveTo>
                <a:lnTo>
                  <a:pt x="0" y="277403"/>
                </a:lnTo>
                <a:lnTo>
                  <a:pt x="0" y="0"/>
                </a:lnTo>
                <a:lnTo>
                  <a:pt x="303087" y="0"/>
                </a:lnTo>
                <a:lnTo>
                  <a:pt x="297950" y="148976"/>
                </a:lnTo>
              </a:path>
            </a:pathLst>
          </a:custGeom>
          <a:noFill/>
          <a:ln w="1079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03" name="AutoShape 50">
            <a:extLst>
              <a:ext uri="{FF2B5EF4-FFF2-40B4-BE49-F238E27FC236}">
                <a16:creationId xmlns:a16="http://schemas.microsoft.com/office/drawing/2014/main" id="{9C8B1730-0EC2-4DB3-9166-CC417AF435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6714" y="1308283"/>
            <a:ext cx="146135" cy="275125"/>
          </a:xfrm>
          <a:prstGeom prst="diamond">
            <a:avLst/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04" name="Rechteck 103">
            <a:extLst>
              <a:ext uri="{FF2B5EF4-FFF2-40B4-BE49-F238E27FC236}">
                <a16:creationId xmlns:a16="http://schemas.microsoft.com/office/drawing/2014/main" id="{281AEF91-D618-481E-B41B-31C582B71C49}"/>
              </a:ext>
            </a:extLst>
          </p:cNvPr>
          <p:cNvSpPr/>
          <p:nvPr/>
        </p:nvSpPr>
        <p:spPr>
          <a:xfrm>
            <a:off x="923330" y="2765941"/>
            <a:ext cx="1310714" cy="38048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wrap="square" lIns="36000" tIns="36000" rIns="36000" bIns="36000" rtlCol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Property</a:t>
            </a:r>
          </a:p>
        </p:txBody>
      </p:sp>
      <p:sp>
        <p:nvSpPr>
          <p:cNvPr id="105" name="AutoShape 50">
            <a:extLst>
              <a:ext uri="{FF2B5EF4-FFF2-40B4-BE49-F238E27FC236}">
                <a16:creationId xmlns:a16="http://schemas.microsoft.com/office/drawing/2014/main" id="{0704E937-F141-407F-8413-45E07C096BEE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2590925" y="2818997"/>
            <a:ext cx="146135" cy="275125"/>
          </a:xfrm>
          <a:prstGeom prst="diamond">
            <a:avLst/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cxnSp>
        <p:nvCxnSpPr>
          <p:cNvPr id="106" name="Gewinkelter Verbinder 134">
            <a:extLst>
              <a:ext uri="{FF2B5EF4-FFF2-40B4-BE49-F238E27FC236}">
                <a16:creationId xmlns:a16="http://schemas.microsoft.com/office/drawing/2014/main" id="{A4290E07-D4FE-44A1-AE07-31A362D853EA}"/>
              </a:ext>
            </a:extLst>
          </p:cNvPr>
          <p:cNvCxnSpPr>
            <a:stCxn id="66" idx="2"/>
            <a:endCxn id="109" idx="0"/>
          </p:cNvCxnSpPr>
          <p:nvPr/>
        </p:nvCxnSpPr>
        <p:spPr>
          <a:xfrm rot="5400000">
            <a:off x="9457898" y="3042730"/>
            <a:ext cx="807244" cy="1014625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107" name="Gewinkelter Verbinder 135">
            <a:extLst>
              <a:ext uri="{FF2B5EF4-FFF2-40B4-BE49-F238E27FC236}">
                <a16:creationId xmlns:a16="http://schemas.microsoft.com/office/drawing/2014/main" id="{C294D8C5-58FC-4988-8940-65F79FA97C41}"/>
              </a:ext>
            </a:extLst>
          </p:cNvPr>
          <p:cNvCxnSpPr>
            <a:stCxn id="66" idx="2"/>
            <a:endCxn id="108" idx="0"/>
          </p:cNvCxnSpPr>
          <p:nvPr/>
        </p:nvCxnSpPr>
        <p:spPr>
          <a:xfrm rot="16200000" flipH="1">
            <a:off x="10472525" y="3042729"/>
            <a:ext cx="807244" cy="1014630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108" name="Rechteck 107">
            <a:extLst>
              <a:ext uri="{FF2B5EF4-FFF2-40B4-BE49-F238E27FC236}">
                <a16:creationId xmlns:a16="http://schemas.microsoft.com/office/drawing/2014/main" id="{E79E5DC2-E5C1-44A1-8B06-F94E68B52735}"/>
              </a:ext>
            </a:extLst>
          </p:cNvPr>
          <p:cNvSpPr/>
          <p:nvPr/>
        </p:nvSpPr>
        <p:spPr>
          <a:xfrm>
            <a:off x="10728105" y="3953665"/>
            <a:ext cx="1310714" cy="38048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wrap="square" lIns="36000" tIns="36000" rIns="36000" bIns="36000" rtlCol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Behavior</a:t>
            </a:r>
            <a:endParaRPr kumimoji="0" lang="de-DE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9" name="Rechteck 108">
            <a:extLst>
              <a:ext uri="{FF2B5EF4-FFF2-40B4-BE49-F238E27FC236}">
                <a16:creationId xmlns:a16="http://schemas.microsoft.com/office/drawing/2014/main" id="{635553AA-177D-4FA7-8945-7E53DD5D2C51}"/>
              </a:ext>
            </a:extLst>
          </p:cNvPr>
          <p:cNvSpPr/>
          <p:nvPr/>
        </p:nvSpPr>
        <p:spPr>
          <a:xfrm>
            <a:off x="8698850" y="3953665"/>
            <a:ext cx="1310714" cy="38048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wrap="square" lIns="36000" tIns="36000" rIns="36000" bIns="36000" rtlCol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Structure</a:t>
            </a:r>
            <a:endParaRPr kumimoji="0" lang="de-DE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10" name="Textfeld 109">
            <a:extLst>
              <a:ext uri="{FF2B5EF4-FFF2-40B4-BE49-F238E27FC236}">
                <a16:creationId xmlns:a16="http://schemas.microsoft.com/office/drawing/2014/main" id="{C801D280-45E6-44E1-9918-879F0C1CA6C4}"/>
              </a:ext>
            </a:extLst>
          </p:cNvPr>
          <p:cNvSpPr txBox="1"/>
          <p:nvPr/>
        </p:nvSpPr>
        <p:spPr>
          <a:xfrm>
            <a:off x="10152512" y="3828165"/>
            <a:ext cx="441146" cy="4001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…</a:t>
            </a:r>
          </a:p>
        </p:txBody>
      </p:sp>
      <p:sp>
        <p:nvSpPr>
          <p:cNvPr id="111" name="AutoShape 37">
            <a:extLst>
              <a:ext uri="{FF2B5EF4-FFF2-40B4-BE49-F238E27FC236}">
                <a16:creationId xmlns:a16="http://schemas.microsoft.com/office/drawing/2014/main" id="{AEDABB2F-4BCD-4423-AB4B-7047003949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39681" y="3159490"/>
            <a:ext cx="251209" cy="275123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 type="none" w="lg" len="lg"/>
          </a:ln>
        </p:spPr>
        <p:txBody>
          <a:bodyPr wrap="square" anchor="ctr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12" name="Textfeld 111">
            <a:extLst>
              <a:ext uri="{FF2B5EF4-FFF2-40B4-BE49-F238E27FC236}">
                <a16:creationId xmlns:a16="http://schemas.microsoft.com/office/drawing/2014/main" id="{A503B850-B4E9-49EA-BCD8-E90F0A67F6FF}"/>
              </a:ext>
            </a:extLst>
          </p:cNvPr>
          <p:cNvSpPr txBox="1"/>
          <p:nvPr/>
        </p:nvSpPr>
        <p:spPr>
          <a:xfrm>
            <a:off x="2196279" y="2605447"/>
            <a:ext cx="4176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*</a:t>
            </a:r>
          </a:p>
        </p:txBody>
      </p:sp>
      <p:sp>
        <p:nvSpPr>
          <p:cNvPr id="113" name="Textfeld 112">
            <a:extLst>
              <a:ext uri="{FF2B5EF4-FFF2-40B4-BE49-F238E27FC236}">
                <a16:creationId xmlns:a16="http://schemas.microsoft.com/office/drawing/2014/main" id="{C8A7796B-9A3C-4C2E-96D3-35A57851746D}"/>
              </a:ext>
            </a:extLst>
          </p:cNvPr>
          <p:cNvSpPr txBox="1"/>
          <p:nvPr/>
        </p:nvSpPr>
        <p:spPr>
          <a:xfrm>
            <a:off x="2505313" y="1706419"/>
            <a:ext cx="2100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*</a:t>
            </a:r>
          </a:p>
        </p:txBody>
      </p:sp>
      <p:sp>
        <p:nvSpPr>
          <p:cNvPr id="114" name="Textfeld 113">
            <a:extLst>
              <a:ext uri="{FF2B5EF4-FFF2-40B4-BE49-F238E27FC236}">
                <a16:creationId xmlns:a16="http://schemas.microsoft.com/office/drawing/2014/main" id="{467C8BE3-6998-41FB-8394-1EBD5CDE2EED}"/>
              </a:ext>
            </a:extLst>
          </p:cNvPr>
          <p:cNvSpPr txBox="1"/>
          <p:nvPr/>
        </p:nvSpPr>
        <p:spPr>
          <a:xfrm>
            <a:off x="8927542" y="2624084"/>
            <a:ext cx="4940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1..*</a:t>
            </a:r>
          </a:p>
        </p:txBody>
      </p:sp>
      <p:sp>
        <p:nvSpPr>
          <p:cNvPr id="115" name="Textfeld 114">
            <a:extLst>
              <a:ext uri="{FF2B5EF4-FFF2-40B4-BE49-F238E27FC236}">
                <a16:creationId xmlns:a16="http://schemas.microsoft.com/office/drawing/2014/main" id="{F9B6478B-F596-4609-94B6-0AF3B7E116C3}"/>
              </a:ext>
            </a:extLst>
          </p:cNvPr>
          <p:cNvSpPr txBox="1"/>
          <p:nvPr/>
        </p:nvSpPr>
        <p:spPr>
          <a:xfrm>
            <a:off x="9026232" y="4952593"/>
            <a:ext cx="2984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1</a:t>
            </a:r>
          </a:p>
        </p:txBody>
      </p:sp>
      <p:cxnSp>
        <p:nvCxnSpPr>
          <p:cNvPr id="116" name="Gerader Verbinder 115">
            <a:extLst>
              <a:ext uri="{FF2B5EF4-FFF2-40B4-BE49-F238E27FC236}">
                <a16:creationId xmlns:a16="http://schemas.microsoft.com/office/drawing/2014/main" id="{D064086D-591E-454A-B7A5-81C63997513C}"/>
              </a:ext>
            </a:extLst>
          </p:cNvPr>
          <p:cNvCxnSpPr>
            <a:stCxn id="69" idx="2"/>
            <a:endCxn id="72" idx="0"/>
          </p:cNvCxnSpPr>
          <p:nvPr/>
        </p:nvCxnSpPr>
        <p:spPr bwMode="auto">
          <a:xfrm>
            <a:off x="3705008" y="1954038"/>
            <a:ext cx="0" cy="811903"/>
          </a:xfrm>
          <a:prstGeom prst="line">
            <a:avLst/>
          </a:prstGeom>
          <a:solidFill>
            <a:srgbClr val="DDDDDD"/>
          </a:solidFill>
          <a:ln w="1079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17" name="AutoShape 37">
            <a:extLst>
              <a:ext uri="{FF2B5EF4-FFF2-40B4-BE49-F238E27FC236}">
                <a16:creationId xmlns:a16="http://schemas.microsoft.com/office/drawing/2014/main" id="{39B2BDDF-EB24-4324-BC42-9D5999239F3B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3560299" y="2481256"/>
            <a:ext cx="289417" cy="275123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 type="none" w="lg" len="lg"/>
          </a:ln>
        </p:spPr>
        <p:txBody>
          <a:bodyPr wrap="square" anchor="ctr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cxnSp>
        <p:nvCxnSpPr>
          <p:cNvPr id="118" name="Gerader Verbinder 117">
            <a:extLst>
              <a:ext uri="{FF2B5EF4-FFF2-40B4-BE49-F238E27FC236}">
                <a16:creationId xmlns:a16="http://schemas.microsoft.com/office/drawing/2014/main" id="{64FE073E-C373-4E48-A456-F4A4E5BAE821}"/>
              </a:ext>
            </a:extLst>
          </p:cNvPr>
          <p:cNvCxnSpPr>
            <a:stCxn id="68" idx="3"/>
            <a:endCxn id="87" idx="1"/>
          </p:cNvCxnSpPr>
          <p:nvPr/>
        </p:nvCxnSpPr>
        <p:spPr bwMode="auto">
          <a:xfrm>
            <a:off x="8405956" y="5336765"/>
            <a:ext cx="948251" cy="0"/>
          </a:xfrm>
          <a:prstGeom prst="line">
            <a:avLst/>
          </a:prstGeom>
          <a:solidFill>
            <a:srgbClr val="DDDDDD"/>
          </a:solidFill>
          <a:ln w="1079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19" name="Gewinkelter Verbinder 122">
            <a:extLst>
              <a:ext uri="{FF2B5EF4-FFF2-40B4-BE49-F238E27FC236}">
                <a16:creationId xmlns:a16="http://schemas.microsoft.com/office/drawing/2014/main" id="{2085832A-A42D-4F20-BBBB-CE6BEE860427}"/>
              </a:ext>
            </a:extLst>
          </p:cNvPr>
          <p:cNvCxnSpPr>
            <a:endCxn id="87" idx="0"/>
          </p:cNvCxnSpPr>
          <p:nvPr/>
        </p:nvCxnSpPr>
        <p:spPr>
          <a:xfrm>
            <a:off x="8478916" y="4728178"/>
            <a:ext cx="2217597" cy="418346"/>
          </a:xfrm>
          <a:prstGeom prst="bentConnector2">
            <a:avLst/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120" name="Textfeld 119">
            <a:extLst>
              <a:ext uri="{FF2B5EF4-FFF2-40B4-BE49-F238E27FC236}">
                <a16:creationId xmlns:a16="http://schemas.microsoft.com/office/drawing/2014/main" id="{3DE075AC-4CD6-464A-BA07-DF10011FD97B}"/>
              </a:ext>
            </a:extLst>
          </p:cNvPr>
          <p:cNvSpPr txBox="1"/>
          <p:nvPr/>
        </p:nvSpPr>
        <p:spPr>
          <a:xfrm>
            <a:off x="4223990" y="2978349"/>
            <a:ext cx="14803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originates</a:t>
            </a: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 </a:t>
            </a:r>
            <a:r>
              <a:rPr kumimoji="0" lang="de-DE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from</a:t>
            </a:r>
            <a:endParaRPr kumimoji="0" lang="de-DE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21" name="Textfeld 120">
            <a:extLst>
              <a:ext uri="{FF2B5EF4-FFF2-40B4-BE49-F238E27FC236}">
                <a16:creationId xmlns:a16="http://schemas.microsoft.com/office/drawing/2014/main" id="{24F14C69-3327-4D89-9FD7-47FBE2BCE746}"/>
              </a:ext>
            </a:extLst>
          </p:cNvPr>
          <p:cNvSpPr txBox="1"/>
          <p:nvPr/>
        </p:nvSpPr>
        <p:spPr>
          <a:xfrm>
            <a:off x="3939622" y="1842721"/>
            <a:ext cx="14803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stands</a:t>
            </a: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 </a:t>
            </a:r>
            <a:b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</a:br>
            <a:r>
              <a:rPr kumimoji="0" lang="de-DE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for</a:t>
            </a:r>
            <a:endParaRPr kumimoji="0" lang="de-DE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22" name="Textfeld 121">
            <a:extLst>
              <a:ext uri="{FF2B5EF4-FFF2-40B4-BE49-F238E27FC236}">
                <a16:creationId xmlns:a16="http://schemas.microsoft.com/office/drawing/2014/main" id="{FA12DF1C-36FE-4D14-9BF1-354F1FD43CA2}"/>
              </a:ext>
            </a:extLst>
          </p:cNvPr>
          <p:cNvSpPr txBox="1"/>
          <p:nvPr/>
        </p:nvSpPr>
        <p:spPr>
          <a:xfrm>
            <a:off x="7275307" y="1890210"/>
            <a:ext cx="14803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fulfills</a:t>
            </a:r>
            <a:endParaRPr kumimoji="0" lang="de-DE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23" name="Textfeld 122">
            <a:extLst>
              <a:ext uri="{FF2B5EF4-FFF2-40B4-BE49-F238E27FC236}">
                <a16:creationId xmlns:a16="http://schemas.microsoft.com/office/drawing/2014/main" id="{ED73D0A0-1A9B-4856-AE86-E69195E3A106}"/>
              </a:ext>
            </a:extLst>
          </p:cNvPr>
          <p:cNvSpPr txBox="1"/>
          <p:nvPr/>
        </p:nvSpPr>
        <p:spPr>
          <a:xfrm>
            <a:off x="7668019" y="2755128"/>
            <a:ext cx="14803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uses</a:t>
            </a:r>
            <a:endParaRPr kumimoji="0" lang="de-DE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24" name="Textfeld 123">
            <a:extLst>
              <a:ext uri="{FF2B5EF4-FFF2-40B4-BE49-F238E27FC236}">
                <a16:creationId xmlns:a16="http://schemas.microsoft.com/office/drawing/2014/main" id="{857BCD25-1DF3-4FBE-A124-4184CCD2A001}"/>
              </a:ext>
            </a:extLst>
          </p:cNvPr>
          <p:cNvSpPr txBox="1"/>
          <p:nvPr/>
        </p:nvSpPr>
        <p:spPr>
          <a:xfrm>
            <a:off x="8124052" y="5340193"/>
            <a:ext cx="14803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knows</a:t>
            </a:r>
            <a:endParaRPr kumimoji="0" lang="de-DE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25" name="Textfeld 124">
            <a:extLst>
              <a:ext uri="{FF2B5EF4-FFF2-40B4-BE49-F238E27FC236}">
                <a16:creationId xmlns:a16="http://schemas.microsoft.com/office/drawing/2014/main" id="{4C0FD810-5B42-428C-8E2E-60595C9767D2}"/>
              </a:ext>
            </a:extLst>
          </p:cNvPr>
          <p:cNvSpPr txBox="1"/>
          <p:nvPr/>
        </p:nvSpPr>
        <p:spPr>
          <a:xfrm>
            <a:off x="5551930" y="1521170"/>
            <a:ext cx="10559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links </a:t>
            </a:r>
            <a:r>
              <a:rPr kumimoji="0" lang="de-DE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to</a:t>
            </a:r>
            <a:endParaRPr kumimoji="0" lang="de-DE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cxnSp>
        <p:nvCxnSpPr>
          <p:cNvPr id="126" name="Gewinkelter Verbinder 94">
            <a:extLst>
              <a:ext uri="{FF2B5EF4-FFF2-40B4-BE49-F238E27FC236}">
                <a16:creationId xmlns:a16="http://schemas.microsoft.com/office/drawing/2014/main" id="{14B18AC8-0551-4062-BD68-CEC18BD9A695}"/>
              </a:ext>
            </a:extLst>
          </p:cNvPr>
          <p:cNvCxnSpPr/>
          <p:nvPr/>
        </p:nvCxnSpPr>
        <p:spPr>
          <a:xfrm rot="5400000">
            <a:off x="8316063" y="3705679"/>
            <a:ext cx="1193435" cy="867721"/>
          </a:xfrm>
          <a:prstGeom prst="bentConnector3">
            <a:avLst>
              <a:gd name="adj1" fmla="val 483"/>
            </a:avLst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127" name="Gefaltete Ecke 30">
            <a:extLst>
              <a:ext uri="{FF2B5EF4-FFF2-40B4-BE49-F238E27FC236}">
                <a16:creationId xmlns:a16="http://schemas.microsoft.com/office/drawing/2014/main" id="{DE70B3AF-5014-4ECA-AC1C-070A31D862D2}"/>
              </a:ext>
            </a:extLst>
          </p:cNvPr>
          <p:cNvSpPr/>
          <p:nvPr/>
        </p:nvSpPr>
        <p:spPr bwMode="auto">
          <a:xfrm rot="16200000">
            <a:off x="11708485" y="1060710"/>
            <a:ext cx="246221" cy="414448"/>
          </a:xfrm>
          <a:prstGeom prst="foldedCorner">
            <a:avLst>
              <a:gd name="adj" fmla="val 26983"/>
            </a:avLst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vert="vert" wrap="square" lIns="0" tIns="0" rIns="0" bIns="0" rtlCol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CD</a:t>
            </a:r>
          </a:p>
        </p:txBody>
      </p:sp>
      <p:cxnSp>
        <p:nvCxnSpPr>
          <p:cNvPr id="130" name="Gerader Verbinder 129">
            <a:extLst>
              <a:ext uri="{FF2B5EF4-FFF2-40B4-BE49-F238E27FC236}">
                <a16:creationId xmlns:a16="http://schemas.microsoft.com/office/drawing/2014/main" id="{83D3149D-24E8-41C1-A1D9-981D0D40083D}"/>
              </a:ext>
            </a:extLst>
          </p:cNvPr>
          <p:cNvCxnSpPr>
            <a:cxnSpLocks/>
            <a:stCxn id="94" idx="2"/>
            <a:endCxn id="68" idx="0"/>
          </p:cNvCxnSpPr>
          <p:nvPr/>
        </p:nvCxnSpPr>
        <p:spPr>
          <a:xfrm>
            <a:off x="7504395" y="4626654"/>
            <a:ext cx="1357" cy="519871"/>
          </a:xfrm>
          <a:prstGeom prst="line">
            <a:avLst/>
          </a:prstGeom>
          <a:noFill/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3849083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uppieren 42">
            <a:extLst>
              <a:ext uri="{FF2B5EF4-FFF2-40B4-BE49-F238E27FC236}">
                <a16:creationId xmlns:a16="http://schemas.microsoft.com/office/drawing/2014/main" id="{7FF306AA-6B2E-400E-B331-D06CE0339642}"/>
              </a:ext>
            </a:extLst>
          </p:cNvPr>
          <p:cNvGrpSpPr/>
          <p:nvPr/>
        </p:nvGrpSpPr>
        <p:grpSpPr>
          <a:xfrm>
            <a:off x="2110811" y="1638961"/>
            <a:ext cx="6999006" cy="3086863"/>
            <a:chOff x="1854437" y="673286"/>
            <a:chExt cx="6999006" cy="3086863"/>
          </a:xfrm>
        </p:grpSpPr>
        <p:grpSp>
          <p:nvGrpSpPr>
            <p:cNvPr id="5" name="Gruppieren 4">
              <a:extLst>
                <a:ext uri="{FF2B5EF4-FFF2-40B4-BE49-F238E27FC236}">
                  <a16:creationId xmlns:a16="http://schemas.microsoft.com/office/drawing/2014/main" id="{88F4C440-8752-4E5F-92F5-5BB692E3FB30}"/>
                </a:ext>
              </a:extLst>
            </p:cNvPr>
            <p:cNvGrpSpPr/>
            <p:nvPr/>
          </p:nvGrpSpPr>
          <p:grpSpPr>
            <a:xfrm>
              <a:off x="1969805" y="1098643"/>
              <a:ext cx="3260808" cy="1533462"/>
              <a:chOff x="3484880" y="832918"/>
              <a:chExt cx="2529840" cy="1602895"/>
            </a:xfrm>
          </p:grpSpPr>
          <p:sp>
            <p:nvSpPr>
              <p:cNvPr id="6" name="Rechteck 5">
                <a:extLst>
                  <a:ext uri="{FF2B5EF4-FFF2-40B4-BE49-F238E27FC236}">
                    <a16:creationId xmlns:a16="http://schemas.microsoft.com/office/drawing/2014/main" id="{106A0107-28A1-49F8-84B5-3E9BF5F3600D}"/>
                  </a:ext>
                </a:extLst>
              </p:cNvPr>
              <p:cNvSpPr/>
              <p:nvPr/>
            </p:nvSpPr>
            <p:spPr>
              <a:xfrm>
                <a:off x="3484880" y="832918"/>
                <a:ext cx="2529840" cy="673890"/>
              </a:xfrm>
              <a:prstGeom prst="rect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DE" altLang="de-DE" sz="2000" dirty="0">
                    <a:cs typeface="Arial" charset="0"/>
                  </a:rPr>
                  <a:t>«</a:t>
                </a:r>
                <a:r>
                  <a:rPr lang="de-DE" altLang="de-DE" sz="1800" dirty="0">
                    <a:cs typeface="Arial" charset="0"/>
                  </a:rPr>
                  <a:t>Stereotype»</a:t>
                </a:r>
                <a:r>
                  <a:rPr lang="de-DE" altLang="de-DE" sz="1800" i="1" dirty="0"/>
                  <a:t> </a:t>
                </a:r>
                <a:endParaRPr lang="de-AT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:r>
                  <a:rPr lang="de-AT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VersionableElement</a:t>
                </a:r>
                <a:endParaRPr lang="de-AT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" name="Rechteck 6">
                <a:extLst>
                  <a:ext uri="{FF2B5EF4-FFF2-40B4-BE49-F238E27FC236}">
                    <a16:creationId xmlns:a16="http://schemas.microsoft.com/office/drawing/2014/main" id="{0E34EE82-9BFE-40CA-8F42-7326B20A5EF6}"/>
                  </a:ext>
                </a:extLst>
              </p:cNvPr>
              <p:cNvSpPr/>
              <p:nvPr/>
            </p:nvSpPr>
            <p:spPr>
              <a:xfrm>
                <a:off x="3484880" y="1506808"/>
                <a:ext cx="2529840" cy="929005"/>
              </a:xfrm>
              <a:prstGeom prst="rect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de-AT" dirty="0">
                    <a:latin typeface="Arial" panose="020B0604020202020204" pitchFamily="34" charset="0"/>
                    <a:cs typeface="Arial" panose="020B0604020202020204" pitchFamily="34" charset="0"/>
                  </a:rPr>
                  <a:t>String</a:t>
                </a:r>
                <a:r>
                  <a:rPr lang="de-AT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AT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id_scheme</a:t>
                </a:r>
                <a:endParaRPr lang="de-AT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de-AT" dirty="0">
                    <a:latin typeface="Arial" panose="020B0604020202020204" pitchFamily="34" charset="0"/>
                    <a:cs typeface="Arial" panose="020B0604020202020204" pitchFamily="34" charset="0"/>
                  </a:rPr>
                  <a:t>String </a:t>
                </a:r>
                <a:r>
                  <a:rPr lang="de-AT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id_path</a:t>
                </a:r>
                <a:endParaRPr lang="de-AT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de-AT" dirty="0">
                    <a:latin typeface="Arial" panose="020B0604020202020204" pitchFamily="34" charset="0"/>
                    <a:cs typeface="Arial" panose="020B0604020202020204" pitchFamily="34" charset="0"/>
                  </a:rPr>
                  <a:t>Integer</a:t>
                </a:r>
                <a:r>
                  <a:rPr lang="de-AT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AT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id_version</a:t>
                </a:r>
                <a:endParaRPr lang="de-AT" i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4D613E46-1DE6-4F12-AC26-DB23EA18B53B}"/>
                </a:ext>
              </a:extLst>
            </p:cNvPr>
            <p:cNvSpPr/>
            <p:nvPr/>
          </p:nvSpPr>
          <p:spPr>
            <a:xfrm>
              <a:off x="5651758" y="1098643"/>
              <a:ext cx="2796542" cy="644699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altLang="de-DE" sz="2000" dirty="0">
                  <a:cs typeface="Arial" charset="0"/>
                </a:rPr>
                <a:t>«</a:t>
              </a:r>
              <a:r>
                <a:rPr lang="de-DE" altLang="de-DE" sz="1800" dirty="0">
                  <a:cs typeface="Arial" charset="0"/>
                </a:rPr>
                <a:t>Stereotype»</a:t>
              </a:r>
              <a:r>
                <a:rPr lang="de-DE" altLang="de-DE" sz="1800" i="1" dirty="0"/>
                <a:t> </a:t>
              </a:r>
              <a:endParaRPr lang="de-AT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ObservableProperty</a:t>
              </a:r>
              <a:endParaRPr lang="de-AT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id="{24DF49E4-A308-45E1-AE02-FE78B37308F7}"/>
                </a:ext>
              </a:extLst>
            </p:cNvPr>
            <p:cNvSpPr/>
            <p:nvPr/>
          </p:nvSpPr>
          <p:spPr>
            <a:xfrm>
              <a:off x="1969805" y="3016411"/>
              <a:ext cx="1509757" cy="644699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altLang="de-DE" sz="2000" dirty="0">
                  <a:cs typeface="Arial" charset="0"/>
                </a:rPr>
                <a:t>«</a:t>
              </a:r>
              <a:r>
                <a:rPr lang="de-DE" altLang="de-DE" sz="1800" dirty="0" err="1">
                  <a:cs typeface="Arial" charset="0"/>
                </a:rPr>
                <a:t>Metaclass</a:t>
              </a:r>
              <a:r>
                <a:rPr lang="de-DE" altLang="de-DE" sz="1800" dirty="0">
                  <a:cs typeface="Arial" charset="0"/>
                </a:rPr>
                <a:t>»</a:t>
              </a:r>
              <a:r>
                <a:rPr lang="de-DE" altLang="de-DE" sz="1800" i="1" dirty="0"/>
                <a:t> </a:t>
              </a:r>
              <a:endParaRPr lang="de-AT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Class</a:t>
              </a:r>
            </a:p>
          </p:txBody>
        </p:sp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94BCBAB1-61A5-4CC5-8706-99A84F44014C}"/>
                </a:ext>
              </a:extLst>
            </p:cNvPr>
            <p:cNvSpPr/>
            <p:nvPr/>
          </p:nvSpPr>
          <p:spPr>
            <a:xfrm>
              <a:off x="3720856" y="3011375"/>
              <a:ext cx="1509757" cy="644699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altLang="de-DE" sz="2000" dirty="0">
                  <a:cs typeface="Arial" charset="0"/>
                </a:rPr>
                <a:t>«</a:t>
              </a:r>
              <a:r>
                <a:rPr lang="de-DE" altLang="de-DE" sz="1800" dirty="0" err="1">
                  <a:cs typeface="Arial" charset="0"/>
                </a:rPr>
                <a:t>Metaclass</a:t>
              </a:r>
              <a:r>
                <a:rPr lang="de-DE" altLang="de-DE" sz="1800" dirty="0">
                  <a:cs typeface="Arial" charset="0"/>
                </a:rPr>
                <a:t>»</a:t>
              </a:r>
              <a:r>
                <a:rPr lang="de-DE" altLang="de-DE" sz="1800" i="1" dirty="0"/>
                <a:t> </a:t>
              </a:r>
              <a:endParaRPr lang="de-AT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Operation</a:t>
              </a:r>
            </a:p>
          </p:txBody>
        </p:sp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FB3AA1AC-EDB7-461E-A900-BEDB5E7E69E0}"/>
                </a:ext>
              </a:extLst>
            </p:cNvPr>
            <p:cNvSpPr/>
            <p:nvPr/>
          </p:nvSpPr>
          <p:spPr>
            <a:xfrm>
              <a:off x="7248981" y="3021447"/>
              <a:ext cx="1509757" cy="644699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altLang="de-DE" sz="2000" dirty="0">
                  <a:cs typeface="Arial" charset="0"/>
                </a:rPr>
                <a:t>«</a:t>
              </a:r>
              <a:r>
                <a:rPr lang="de-DE" altLang="de-DE" sz="1800" dirty="0" err="1">
                  <a:cs typeface="Arial" charset="0"/>
                </a:rPr>
                <a:t>Metaclass</a:t>
              </a:r>
              <a:r>
                <a:rPr lang="de-DE" altLang="de-DE" sz="1800" dirty="0">
                  <a:cs typeface="Arial" charset="0"/>
                </a:rPr>
                <a:t>»</a:t>
              </a:r>
              <a:r>
                <a:rPr lang="de-DE" altLang="de-DE" sz="1800" i="1" dirty="0"/>
                <a:t> </a:t>
              </a:r>
              <a:endParaRPr lang="de-AT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Property</a:t>
              </a:r>
            </a:p>
          </p:txBody>
        </p:sp>
        <p:sp>
          <p:nvSpPr>
            <p:cNvPr id="17" name="Rechteck 16">
              <a:extLst>
                <a:ext uri="{FF2B5EF4-FFF2-40B4-BE49-F238E27FC236}">
                  <a16:creationId xmlns:a16="http://schemas.microsoft.com/office/drawing/2014/main" id="{A939C987-F01F-4AEC-9C46-5E903EB3C383}"/>
                </a:ext>
              </a:extLst>
            </p:cNvPr>
            <p:cNvSpPr/>
            <p:nvPr/>
          </p:nvSpPr>
          <p:spPr>
            <a:xfrm>
              <a:off x="5497929" y="3016411"/>
              <a:ext cx="1509757" cy="644699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altLang="de-DE" sz="2000" dirty="0">
                  <a:cs typeface="Arial" charset="0"/>
                </a:rPr>
                <a:t>«</a:t>
              </a:r>
              <a:r>
                <a:rPr lang="de-DE" altLang="de-DE" sz="1800" dirty="0" err="1">
                  <a:cs typeface="Arial" charset="0"/>
                </a:rPr>
                <a:t>Metaclass</a:t>
              </a:r>
              <a:r>
                <a:rPr lang="de-DE" altLang="de-DE" sz="1800" dirty="0">
                  <a:cs typeface="Arial" charset="0"/>
                </a:rPr>
                <a:t>»</a:t>
              </a:r>
              <a:r>
                <a:rPr lang="de-DE" altLang="de-DE" sz="1800" i="1" dirty="0"/>
                <a:t> </a:t>
              </a:r>
              <a:endParaRPr lang="de-AT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Association</a:t>
              </a:r>
              <a:endParaRPr lang="de-AT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9" name="Gerade Verbindung mit Pfeil 18">
              <a:extLst>
                <a:ext uri="{FF2B5EF4-FFF2-40B4-BE49-F238E27FC236}">
                  <a16:creationId xmlns:a16="http://schemas.microsoft.com/office/drawing/2014/main" id="{205E955F-148D-47E3-87B2-B52309360909}"/>
                </a:ext>
              </a:extLst>
            </p:cNvPr>
            <p:cNvCxnSpPr>
              <a:endCxn id="14" idx="0"/>
            </p:cNvCxnSpPr>
            <p:nvPr/>
          </p:nvCxnSpPr>
          <p:spPr>
            <a:xfrm>
              <a:off x="2724683" y="2632105"/>
              <a:ext cx="1" cy="38430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mit Pfeil 19">
              <a:extLst>
                <a:ext uri="{FF2B5EF4-FFF2-40B4-BE49-F238E27FC236}">
                  <a16:creationId xmlns:a16="http://schemas.microsoft.com/office/drawing/2014/main" id="{72AC6761-603A-4099-94E7-5DE93C394C65}"/>
                </a:ext>
              </a:extLst>
            </p:cNvPr>
            <p:cNvCxnSpPr>
              <a:cxnSpLocks/>
              <a:endCxn id="15" idx="0"/>
            </p:cNvCxnSpPr>
            <p:nvPr/>
          </p:nvCxnSpPr>
          <p:spPr>
            <a:xfrm>
              <a:off x="4475735" y="2629587"/>
              <a:ext cx="0" cy="3817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mit Pfeil 30">
              <a:extLst>
                <a:ext uri="{FF2B5EF4-FFF2-40B4-BE49-F238E27FC236}">
                  <a16:creationId xmlns:a16="http://schemas.microsoft.com/office/drawing/2014/main" id="{92F03C21-0A2F-4DE9-8FE7-85C35E10A622}"/>
                </a:ext>
              </a:extLst>
            </p:cNvPr>
            <p:cNvCxnSpPr>
              <a:cxnSpLocks/>
              <a:endCxn id="16" idx="0"/>
            </p:cNvCxnSpPr>
            <p:nvPr/>
          </p:nvCxnSpPr>
          <p:spPr>
            <a:xfrm>
              <a:off x="8003859" y="1743342"/>
              <a:ext cx="1" cy="127810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Verbinder: gewinkelt 34">
              <a:extLst>
                <a:ext uri="{FF2B5EF4-FFF2-40B4-BE49-F238E27FC236}">
                  <a16:creationId xmlns:a16="http://schemas.microsoft.com/office/drawing/2014/main" id="{67071F73-2EB8-4DD6-9C09-F942AA10FFE0}"/>
                </a:ext>
              </a:extLst>
            </p:cNvPr>
            <p:cNvCxnSpPr>
              <a:cxnSpLocks/>
              <a:endCxn id="17" idx="0"/>
            </p:cNvCxnSpPr>
            <p:nvPr/>
          </p:nvCxnSpPr>
          <p:spPr>
            <a:xfrm>
              <a:off x="5230612" y="2375416"/>
              <a:ext cx="1022196" cy="640995"/>
            </a:xfrm>
            <a:prstGeom prst="bentConnector2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echteck 40">
              <a:extLst>
                <a:ext uri="{FF2B5EF4-FFF2-40B4-BE49-F238E27FC236}">
                  <a16:creationId xmlns:a16="http://schemas.microsoft.com/office/drawing/2014/main" id="{62286CE6-89CB-42CB-9DE7-FA43B229429E}"/>
                </a:ext>
              </a:extLst>
            </p:cNvPr>
            <p:cNvSpPr/>
            <p:nvPr/>
          </p:nvSpPr>
          <p:spPr>
            <a:xfrm>
              <a:off x="1854437" y="974220"/>
              <a:ext cx="6999006" cy="2785929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hteck 41">
              <a:extLst>
                <a:ext uri="{FF2B5EF4-FFF2-40B4-BE49-F238E27FC236}">
                  <a16:creationId xmlns:a16="http://schemas.microsoft.com/office/drawing/2014/main" id="{F8922935-032B-4F30-879C-CFAB05EB075C}"/>
                </a:ext>
              </a:extLst>
            </p:cNvPr>
            <p:cNvSpPr/>
            <p:nvPr/>
          </p:nvSpPr>
          <p:spPr>
            <a:xfrm>
              <a:off x="1854437" y="673286"/>
              <a:ext cx="1708238" cy="300934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1400" dirty="0">
                  <a:latin typeface="Arial" panose="020B0604020202020204" pitchFamily="34" charset="0"/>
                  <a:cs typeface="Arial" panose="020B0604020202020204" pitchFamily="34" charset="0"/>
                </a:rPr>
                <a:t>Profile UML_DTDL</a:t>
              </a:r>
            </a:p>
          </p:txBody>
        </p:sp>
      </p:grp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78A7C73F-B2A3-4B9C-99E0-330C2B90219F}"/>
              </a:ext>
            </a:extLst>
          </p:cNvPr>
          <p:cNvCxnSpPr>
            <a:cxnSpLocks/>
          </p:cNvCxnSpPr>
          <p:nvPr/>
        </p:nvCxnSpPr>
        <p:spPr>
          <a:xfrm>
            <a:off x="7860792" y="3021106"/>
            <a:ext cx="0" cy="9660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46CAB06C-F153-445D-85EE-5D5D42AE2D27}"/>
              </a:ext>
            </a:extLst>
          </p:cNvPr>
          <p:cNvCxnSpPr>
            <a:cxnSpLocks/>
          </p:cNvCxnSpPr>
          <p:nvPr/>
        </p:nvCxnSpPr>
        <p:spPr>
          <a:xfrm>
            <a:off x="5486987" y="3040156"/>
            <a:ext cx="2373805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5638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FEDF502F-0C4D-4425-83A6-F67C89004DBE}"/>
              </a:ext>
            </a:extLst>
          </p:cNvPr>
          <p:cNvGrpSpPr/>
          <p:nvPr/>
        </p:nvGrpSpPr>
        <p:grpSpPr>
          <a:xfrm>
            <a:off x="4322239" y="134348"/>
            <a:ext cx="2699125" cy="788786"/>
            <a:chOff x="3484880" y="609600"/>
            <a:chExt cx="2529840" cy="788786"/>
          </a:xfrm>
        </p:grpSpPr>
        <p:sp>
          <p:nvSpPr>
            <p:cNvPr id="3" name="Rechteck 2">
              <a:extLst>
                <a:ext uri="{FF2B5EF4-FFF2-40B4-BE49-F238E27FC236}">
                  <a16:creationId xmlns:a16="http://schemas.microsoft.com/office/drawing/2014/main" id="{B58B75DF-65AD-4B3C-B993-062D6F4F0380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20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InformationModel</a:t>
              </a:r>
              <a:endParaRPr lang="de-AT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7343B6AA-46F1-414D-A324-DB7B81A7228D}"/>
                </a:ext>
              </a:extLst>
            </p:cNvPr>
            <p:cNvSpPr/>
            <p:nvPr/>
          </p:nvSpPr>
          <p:spPr>
            <a:xfrm>
              <a:off x="3484880" y="1038386"/>
              <a:ext cx="2529840" cy="360000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F7F731B2-C32E-4C89-9385-5098068227C6}"/>
              </a:ext>
            </a:extLst>
          </p:cNvPr>
          <p:cNvGrpSpPr/>
          <p:nvPr/>
        </p:nvGrpSpPr>
        <p:grpSpPr>
          <a:xfrm>
            <a:off x="4321886" y="3921937"/>
            <a:ext cx="2796542" cy="953526"/>
            <a:chOff x="3484880" y="609600"/>
            <a:chExt cx="2529840" cy="857572"/>
          </a:xfrm>
        </p:grpSpPr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E3051664-F034-4C0E-8A7D-910BF8D8C10D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FunctionBlock</a:t>
              </a:r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 Model</a:t>
              </a:r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82B7E356-DF17-4979-A139-02CD4F78022B}"/>
                </a:ext>
              </a:extLst>
            </p:cNvPr>
            <p:cNvSpPr/>
            <p:nvPr/>
          </p:nvSpPr>
          <p:spPr>
            <a:xfrm>
              <a:off x="3484880" y="1038386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List&lt;Entity&gt;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entities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List&lt;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Enum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&gt;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enums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4732ADCF-9AA9-484B-B9E7-A8E36E6DEAF1}"/>
              </a:ext>
            </a:extLst>
          </p:cNvPr>
          <p:cNvGrpSpPr/>
          <p:nvPr/>
        </p:nvGrpSpPr>
        <p:grpSpPr>
          <a:xfrm>
            <a:off x="4628470" y="5635794"/>
            <a:ext cx="2170673" cy="988918"/>
            <a:chOff x="6014721" y="2009063"/>
            <a:chExt cx="2529840" cy="674382"/>
          </a:xfrm>
        </p:grpSpPr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A8848B5A-1935-47BD-91D2-EAC86A71DC45}"/>
                </a:ext>
              </a:extLst>
            </p:cNvPr>
            <p:cNvSpPr/>
            <p:nvPr/>
          </p:nvSpPr>
          <p:spPr>
            <a:xfrm>
              <a:off x="6014721" y="2009063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20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FunctionBlock</a:t>
              </a:r>
              <a:endParaRPr lang="de-AT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C4A41EE4-82EF-470D-9185-4DE7A4664D1F}"/>
                </a:ext>
              </a:extLst>
            </p:cNvPr>
            <p:cNvSpPr/>
            <p:nvPr/>
          </p:nvSpPr>
          <p:spPr>
            <a:xfrm>
              <a:off x="6014721" y="2437947"/>
              <a:ext cx="2529840" cy="245498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51" name="Verbinder: gewinkelt 98">
            <a:extLst>
              <a:ext uri="{FF2B5EF4-FFF2-40B4-BE49-F238E27FC236}">
                <a16:creationId xmlns:a16="http://schemas.microsoft.com/office/drawing/2014/main" id="{F8794F20-41DD-43B7-ABB9-10BBBE6B6CE3}"/>
              </a:ext>
            </a:extLst>
          </p:cNvPr>
          <p:cNvCxnSpPr>
            <a:cxnSpLocks/>
            <a:stCxn id="10" idx="2"/>
            <a:endCxn id="21" idx="0"/>
          </p:cNvCxnSpPr>
          <p:nvPr/>
        </p:nvCxnSpPr>
        <p:spPr>
          <a:xfrm rot="5400000">
            <a:off x="5336817" y="5252453"/>
            <a:ext cx="760331" cy="6350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grpSp>
        <p:nvGrpSpPr>
          <p:cNvPr id="53" name="Gruppieren 52">
            <a:extLst>
              <a:ext uri="{FF2B5EF4-FFF2-40B4-BE49-F238E27FC236}">
                <a16:creationId xmlns:a16="http://schemas.microsoft.com/office/drawing/2014/main" id="{9431872D-DA00-4CC4-8AE1-ABBAF7631436}"/>
              </a:ext>
            </a:extLst>
          </p:cNvPr>
          <p:cNvGrpSpPr/>
          <p:nvPr/>
        </p:nvGrpSpPr>
        <p:grpSpPr>
          <a:xfrm>
            <a:off x="4317978" y="1802339"/>
            <a:ext cx="2796542" cy="1516270"/>
            <a:chOff x="3484880" y="609600"/>
            <a:chExt cx="2529840" cy="1584925"/>
          </a:xfrm>
        </p:grpSpPr>
        <p:sp>
          <p:nvSpPr>
            <p:cNvPr id="54" name="Rechteck 53">
              <a:extLst>
                <a:ext uri="{FF2B5EF4-FFF2-40B4-BE49-F238E27FC236}">
                  <a16:creationId xmlns:a16="http://schemas.microsoft.com/office/drawing/2014/main" id="{E4559282-2328-4915-834D-BDDD9006351F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FunctionBlockProperty</a:t>
              </a:r>
              <a:endParaRPr lang="de-AT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" name="Rechteck 54">
              <a:extLst>
                <a:ext uri="{FF2B5EF4-FFF2-40B4-BE49-F238E27FC236}">
                  <a16:creationId xmlns:a16="http://schemas.microsoft.com/office/drawing/2014/main" id="{C641019F-045F-4191-B715-499484294F87}"/>
                </a:ext>
              </a:extLst>
            </p:cNvPr>
            <p:cNvSpPr/>
            <p:nvPr/>
          </p:nvSpPr>
          <p:spPr>
            <a:xfrm>
              <a:off x="3484880" y="1038385"/>
              <a:ext cx="2529840" cy="1156140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name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description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Boolean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multiplicity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Presence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presence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56" name="Verbinder: gewinkelt 98">
            <a:extLst>
              <a:ext uri="{FF2B5EF4-FFF2-40B4-BE49-F238E27FC236}">
                <a16:creationId xmlns:a16="http://schemas.microsoft.com/office/drawing/2014/main" id="{E28ABB33-13A3-4192-9F2A-F4FED86E0917}"/>
              </a:ext>
            </a:extLst>
          </p:cNvPr>
          <p:cNvCxnSpPr>
            <a:cxnSpLocks/>
            <a:stCxn id="55" idx="2"/>
            <a:endCxn id="9" idx="0"/>
          </p:cNvCxnSpPr>
          <p:nvPr/>
        </p:nvCxnSpPr>
        <p:spPr>
          <a:xfrm rot="16200000" flipH="1">
            <a:off x="5416539" y="3618319"/>
            <a:ext cx="603328" cy="3908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grpSp>
        <p:nvGrpSpPr>
          <p:cNvPr id="57" name="Gruppieren 56">
            <a:extLst>
              <a:ext uri="{FF2B5EF4-FFF2-40B4-BE49-F238E27FC236}">
                <a16:creationId xmlns:a16="http://schemas.microsoft.com/office/drawing/2014/main" id="{499BF11F-0432-44B2-BC62-66BAF8815E51}"/>
              </a:ext>
            </a:extLst>
          </p:cNvPr>
          <p:cNvGrpSpPr/>
          <p:nvPr/>
        </p:nvGrpSpPr>
        <p:grpSpPr>
          <a:xfrm>
            <a:off x="5611152" y="972836"/>
            <a:ext cx="180000" cy="829502"/>
            <a:chOff x="5297652" y="-514090"/>
            <a:chExt cx="162655" cy="885134"/>
          </a:xfrm>
        </p:grpSpPr>
        <p:sp>
          <p:nvSpPr>
            <p:cNvPr id="58" name="Raute 57">
              <a:extLst>
                <a:ext uri="{FF2B5EF4-FFF2-40B4-BE49-F238E27FC236}">
                  <a16:creationId xmlns:a16="http://schemas.microsoft.com/office/drawing/2014/main" id="{E682BA5C-38AB-49A8-BDC4-95CB8697E812}"/>
                </a:ext>
              </a:extLst>
            </p:cNvPr>
            <p:cNvSpPr/>
            <p:nvPr/>
          </p:nvSpPr>
          <p:spPr>
            <a:xfrm flipH="1">
              <a:off x="5297652" y="-514090"/>
              <a:ext cx="162655" cy="268901"/>
            </a:xfrm>
            <a:prstGeom prst="diamond">
              <a:avLst/>
            </a:prstGeom>
            <a:solidFill>
              <a:schemeClr val="tx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9" name="Verbinder: gewinkelt 98">
              <a:extLst>
                <a:ext uri="{FF2B5EF4-FFF2-40B4-BE49-F238E27FC236}">
                  <a16:creationId xmlns:a16="http://schemas.microsoft.com/office/drawing/2014/main" id="{04F14C3C-DA97-4FF0-838D-3FC740D336C2}"/>
                </a:ext>
              </a:extLst>
            </p:cNvPr>
            <p:cNvCxnSpPr>
              <a:cxnSpLocks/>
              <a:stCxn id="58" idx="2"/>
              <a:endCxn id="54" idx="0"/>
            </p:cNvCxnSpPr>
            <p:nvPr/>
          </p:nvCxnSpPr>
          <p:spPr>
            <a:xfrm rot="16200000" flipH="1">
              <a:off x="5077684" y="56106"/>
              <a:ext cx="616234" cy="1364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</p:cxnSp>
      </p:grpSp>
      <p:sp>
        <p:nvSpPr>
          <p:cNvPr id="60" name="Textfeld 59">
            <a:extLst>
              <a:ext uri="{FF2B5EF4-FFF2-40B4-BE49-F238E27FC236}">
                <a16:creationId xmlns:a16="http://schemas.microsoft.com/office/drawing/2014/main" id="{64A85189-5251-4AD8-8CA1-CF691F4005D4}"/>
              </a:ext>
            </a:extLst>
          </p:cNvPr>
          <p:cNvSpPr txBox="1"/>
          <p:nvPr/>
        </p:nvSpPr>
        <p:spPr>
          <a:xfrm>
            <a:off x="5046574" y="1463394"/>
            <a:ext cx="673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 sz="1400"/>
            </a:lvl1pPr>
          </a:lstStyle>
          <a:p>
            <a:r>
              <a:rPr lang="de-AT" dirty="0"/>
              <a:t>[0..*]</a:t>
            </a: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39B57D7E-AD20-41C1-B768-9E45A10F2FC3}"/>
              </a:ext>
            </a:extLst>
          </p:cNvPr>
          <p:cNvSpPr txBox="1"/>
          <p:nvPr/>
        </p:nvSpPr>
        <p:spPr>
          <a:xfrm>
            <a:off x="5885437" y="3507719"/>
            <a:ext cx="9332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 sz="1400"/>
            </a:lvl1pPr>
          </a:lstStyle>
          <a:p>
            <a:r>
              <a:rPr lang="de-AT" dirty="0"/>
              <a:t>[0..1] type</a:t>
            </a:r>
          </a:p>
        </p:txBody>
      </p:sp>
      <p:grpSp>
        <p:nvGrpSpPr>
          <p:cNvPr id="62" name="Gruppieren 61">
            <a:extLst>
              <a:ext uri="{FF2B5EF4-FFF2-40B4-BE49-F238E27FC236}">
                <a16:creationId xmlns:a16="http://schemas.microsoft.com/office/drawing/2014/main" id="{C6E2E571-8BB6-4FD1-BFB3-21B28D79B695}"/>
              </a:ext>
            </a:extLst>
          </p:cNvPr>
          <p:cNvGrpSpPr/>
          <p:nvPr/>
        </p:nvGrpSpPr>
        <p:grpSpPr>
          <a:xfrm>
            <a:off x="8301821" y="5854356"/>
            <a:ext cx="1971145" cy="820424"/>
            <a:chOff x="3484880" y="609600"/>
            <a:chExt cx="2529840" cy="857572"/>
          </a:xfrm>
        </p:grpSpPr>
        <p:sp>
          <p:nvSpPr>
            <p:cNvPr id="63" name="Rechteck 62">
              <a:extLst>
                <a:ext uri="{FF2B5EF4-FFF2-40B4-BE49-F238E27FC236}">
                  <a16:creationId xmlns:a16="http://schemas.microsoft.com/office/drawing/2014/main" id="{7E67FA87-EA0F-4EBD-85CB-E1FD919964A7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Presence</a:t>
              </a:r>
            </a:p>
          </p:txBody>
        </p:sp>
        <p:sp>
          <p:nvSpPr>
            <p:cNvPr id="64" name="Rechteck 63">
              <a:extLst>
                <a:ext uri="{FF2B5EF4-FFF2-40B4-BE49-F238E27FC236}">
                  <a16:creationId xmlns:a16="http://schemas.microsoft.com/office/drawing/2014/main" id="{6E1A1EA4-C552-49CF-ADE0-3C66BC542EBB}"/>
                </a:ext>
              </a:extLst>
            </p:cNvPr>
            <p:cNvSpPr/>
            <p:nvPr/>
          </p:nvSpPr>
          <p:spPr>
            <a:xfrm>
              <a:off x="3484880" y="1038386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1600" i="1" dirty="0">
                  <a:latin typeface="Arial" panose="020B0604020202020204" pitchFamily="34" charset="0"/>
                  <a:cs typeface="Arial" panose="020B0604020202020204" pitchFamily="34" charset="0"/>
                </a:rPr>
                <a:t>Boolean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mandatory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65" name="Verbinder: gewinkelt 98">
            <a:extLst>
              <a:ext uri="{FF2B5EF4-FFF2-40B4-BE49-F238E27FC236}">
                <a16:creationId xmlns:a16="http://schemas.microsoft.com/office/drawing/2014/main" id="{B99ACC29-9215-4EE8-90FE-91CBC8DD6EDB}"/>
              </a:ext>
            </a:extLst>
          </p:cNvPr>
          <p:cNvCxnSpPr>
            <a:cxnSpLocks/>
            <a:stCxn id="55" idx="1"/>
            <a:endCxn id="21" idx="1"/>
          </p:cNvCxnSpPr>
          <p:nvPr/>
        </p:nvCxnSpPr>
        <p:spPr>
          <a:xfrm rot="10800000" flipH="1" flipV="1">
            <a:off x="4317978" y="2765579"/>
            <a:ext cx="310492" cy="3184601"/>
          </a:xfrm>
          <a:prstGeom prst="bentConnector3">
            <a:avLst>
              <a:gd name="adj1" fmla="val -128844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67" name="Textfeld 66">
            <a:extLst>
              <a:ext uri="{FF2B5EF4-FFF2-40B4-BE49-F238E27FC236}">
                <a16:creationId xmlns:a16="http://schemas.microsoft.com/office/drawing/2014/main" id="{718CCE2B-D9BE-4F46-963B-58F4B34D73C3}"/>
              </a:ext>
            </a:extLst>
          </p:cNvPr>
          <p:cNvSpPr txBox="1"/>
          <p:nvPr/>
        </p:nvSpPr>
        <p:spPr>
          <a:xfrm>
            <a:off x="3374933" y="6023180"/>
            <a:ext cx="12946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/>
              <a:t>[0..1] </a:t>
            </a:r>
            <a:r>
              <a:rPr lang="de-AT" sz="1400" dirty="0" err="1"/>
              <a:t>extended</a:t>
            </a:r>
            <a:br>
              <a:rPr lang="de-AT" sz="1400" dirty="0"/>
            </a:br>
            <a:r>
              <a:rPr lang="de-AT" sz="1400" dirty="0" err="1"/>
              <a:t>FunctionBlock</a:t>
            </a:r>
            <a:endParaRPr lang="de-AT" sz="1400" dirty="0"/>
          </a:p>
        </p:txBody>
      </p:sp>
      <p:grpSp>
        <p:nvGrpSpPr>
          <p:cNvPr id="68" name="Gruppieren 67">
            <a:extLst>
              <a:ext uri="{FF2B5EF4-FFF2-40B4-BE49-F238E27FC236}">
                <a16:creationId xmlns:a16="http://schemas.microsoft.com/office/drawing/2014/main" id="{8BEDD223-77A8-45DC-A5AB-D129B0B5DA26}"/>
              </a:ext>
            </a:extLst>
          </p:cNvPr>
          <p:cNvGrpSpPr/>
          <p:nvPr/>
        </p:nvGrpSpPr>
        <p:grpSpPr>
          <a:xfrm>
            <a:off x="8809531" y="3646826"/>
            <a:ext cx="2796542" cy="1988823"/>
            <a:chOff x="3484880" y="609600"/>
            <a:chExt cx="2529840" cy="2078875"/>
          </a:xfrm>
        </p:grpSpPr>
        <p:sp>
          <p:nvSpPr>
            <p:cNvPr id="69" name="Rechteck 68">
              <a:extLst>
                <a:ext uri="{FF2B5EF4-FFF2-40B4-BE49-F238E27FC236}">
                  <a16:creationId xmlns:a16="http://schemas.microsoft.com/office/drawing/2014/main" id="{D5679EE3-C950-46F3-8990-3147DF416401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&lt;</a:t>
              </a:r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abstract</a:t>
              </a:r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&gt; Model</a:t>
              </a:r>
            </a:p>
          </p:txBody>
        </p:sp>
        <p:sp>
          <p:nvSpPr>
            <p:cNvPr id="70" name="Rechteck 69">
              <a:extLst>
                <a:ext uri="{FF2B5EF4-FFF2-40B4-BE49-F238E27FC236}">
                  <a16:creationId xmlns:a16="http://schemas.microsoft.com/office/drawing/2014/main" id="{31E7FE4A-E1E1-493E-ACC6-ECCF17CE60E1}"/>
                </a:ext>
              </a:extLst>
            </p:cNvPr>
            <p:cNvSpPr/>
            <p:nvPr/>
          </p:nvSpPr>
          <p:spPr>
            <a:xfrm>
              <a:off x="3484880" y="1038386"/>
              <a:ext cx="2529840" cy="1650089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name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version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description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displayName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category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VortoLangVersion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lang</a:t>
              </a:r>
            </a:p>
          </p:txBody>
        </p:sp>
      </p:grpSp>
      <p:grpSp>
        <p:nvGrpSpPr>
          <p:cNvPr id="71" name="Gruppieren 70">
            <a:extLst>
              <a:ext uri="{FF2B5EF4-FFF2-40B4-BE49-F238E27FC236}">
                <a16:creationId xmlns:a16="http://schemas.microsoft.com/office/drawing/2014/main" id="{DF789A7C-CE49-48B4-8AE6-E1C6E1DC6A56}"/>
              </a:ext>
            </a:extLst>
          </p:cNvPr>
          <p:cNvGrpSpPr/>
          <p:nvPr/>
        </p:nvGrpSpPr>
        <p:grpSpPr>
          <a:xfrm>
            <a:off x="8615244" y="791256"/>
            <a:ext cx="3037522" cy="1533536"/>
            <a:chOff x="3266882" y="609600"/>
            <a:chExt cx="2747838" cy="857572"/>
          </a:xfrm>
        </p:grpSpPr>
        <p:sp>
          <p:nvSpPr>
            <p:cNvPr id="72" name="Rechteck 71">
              <a:extLst>
                <a:ext uri="{FF2B5EF4-FFF2-40B4-BE49-F238E27FC236}">
                  <a16:creationId xmlns:a16="http://schemas.microsoft.com/office/drawing/2014/main" id="{1C58C873-F6B7-42F7-A79C-70B3CC4F6145}"/>
                </a:ext>
              </a:extLst>
            </p:cNvPr>
            <p:cNvSpPr/>
            <p:nvPr/>
          </p:nvSpPr>
          <p:spPr>
            <a:xfrm>
              <a:off x="3266882" y="609600"/>
              <a:ext cx="2747838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ModelReference</a:t>
              </a:r>
              <a:endParaRPr lang="de-AT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3" name="Rechteck 72">
              <a:extLst>
                <a:ext uri="{FF2B5EF4-FFF2-40B4-BE49-F238E27FC236}">
                  <a16:creationId xmlns:a16="http://schemas.microsoft.com/office/drawing/2014/main" id="{6D21BE1C-9DE5-439A-A2B4-D8E83EC9DDB3}"/>
                </a:ext>
              </a:extLst>
            </p:cNvPr>
            <p:cNvSpPr/>
            <p:nvPr/>
          </p:nvSpPr>
          <p:spPr>
            <a:xfrm>
              <a:off x="3266882" y="1038386"/>
              <a:ext cx="2747838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version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importedNamespace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74" name="Verbinder: gewinkelt 98">
            <a:extLst>
              <a:ext uri="{FF2B5EF4-FFF2-40B4-BE49-F238E27FC236}">
                <a16:creationId xmlns:a16="http://schemas.microsoft.com/office/drawing/2014/main" id="{F4E9B9CF-3B74-4277-B601-B2D3C0046920}"/>
              </a:ext>
            </a:extLst>
          </p:cNvPr>
          <p:cNvCxnSpPr>
            <a:cxnSpLocks/>
            <a:stCxn id="9" idx="1"/>
            <a:endCxn id="10" idx="1"/>
          </p:cNvCxnSpPr>
          <p:nvPr/>
        </p:nvCxnSpPr>
        <p:spPr>
          <a:xfrm rot="10800000" flipV="1">
            <a:off x="4321886" y="4160318"/>
            <a:ext cx="12700" cy="476763"/>
          </a:xfrm>
          <a:prstGeom prst="bentConnector3">
            <a:avLst>
              <a:gd name="adj1" fmla="val 180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75" name="Textfeld 74">
            <a:extLst>
              <a:ext uri="{FF2B5EF4-FFF2-40B4-BE49-F238E27FC236}">
                <a16:creationId xmlns:a16="http://schemas.microsoft.com/office/drawing/2014/main" id="{7909B061-5DEF-4AC5-B334-974189B67F85}"/>
              </a:ext>
            </a:extLst>
          </p:cNvPr>
          <p:cNvSpPr txBox="1"/>
          <p:nvPr/>
        </p:nvSpPr>
        <p:spPr>
          <a:xfrm>
            <a:off x="2799678" y="4225341"/>
            <a:ext cx="1700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 sz="1400"/>
            </a:lvl1pPr>
          </a:lstStyle>
          <a:p>
            <a:r>
              <a:rPr lang="de-AT" dirty="0"/>
              <a:t>[0..1] </a:t>
            </a:r>
            <a:r>
              <a:rPr lang="de-AT" dirty="0" err="1"/>
              <a:t>superType</a:t>
            </a:r>
            <a:endParaRPr lang="de-AT" dirty="0"/>
          </a:p>
        </p:txBody>
      </p:sp>
      <p:sp>
        <p:nvSpPr>
          <p:cNvPr id="76" name="Textfeld 75">
            <a:extLst>
              <a:ext uri="{FF2B5EF4-FFF2-40B4-BE49-F238E27FC236}">
                <a16:creationId xmlns:a16="http://schemas.microsoft.com/office/drawing/2014/main" id="{4B2D71EF-206A-4BB3-BF8C-E1550A200D85}"/>
              </a:ext>
            </a:extLst>
          </p:cNvPr>
          <p:cNvSpPr txBox="1"/>
          <p:nvPr/>
        </p:nvSpPr>
        <p:spPr>
          <a:xfrm>
            <a:off x="5881995" y="5225582"/>
            <a:ext cx="2015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 sz="1400"/>
            </a:lvl1pPr>
          </a:lstStyle>
          <a:p>
            <a:r>
              <a:rPr lang="de-AT" dirty="0"/>
              <a:t>[0..1] </a:t>
            </a:r>
            <a:r>
              <a:rPr lang="de-AT" dirty="0" err="1"/>
              <a:t>functionBlock</a:t>
            </a:r>
            <a:endParaRPr lang="de-AT" dirty="0"/>
          </a:p>
        </p:txBody>
      </p:sp>
      <p:grpSp>
        <p:nvGrpSpPr>
          <p:cNvPr id="77" name="Gruppieren 76">
            <a:extLst>
              <a:ext uri="{FF2B5EF4-FFF2-40B4-BE49-F238E27FC236}">
                <a16:creationId xmlns:a16="http://schemas.microsoft.com/office/drawing/2014/main" id="{854DEF54-4DE2-451D-BED9-D92251B6BAF5}"/>
              </a:ext>
            </a:extLst>
          </p:cNvPr>
          <p:cNvGrpSpPr/>
          <p:nvPr/>
        </p:nvGrpSpPr>
        <p:grpSpPr>
          <a:xfrm rot="10800000">
            <a:off x="10052954" y="2324791"/>
            <a:ext cx="180000" cy="1356209"/>
            <a:chOff x="5575688" y="736976"/>
            <a:chExt cx="162655" cy="1447166"/>
          </a:xfrm>
        </p:grpSpPr>
        <p:sp>
          <p:nvSpPr>
            <p:cNvPr id="78" name="Raute 77">
              <a:extLst>
                <a:ext uri="{FF2B5EF4-FFF2-40B4-BE49-F238E27FC236}">
                  <a16:creationId xmlns:a16="http://schemas.microsoft.com/office/drawing/2014/main" id="{FEA36FFA-A80D-46EA-939D-1CF717DA31F7}"/>
                </a:ext>
              </a:extLst>
            </p:cNvPr>
            <p:cNvSpPr/>
            <p:nvPr/>
          </p:nvSpPr>
          <p:spPr>
            <a:xfrm flipH="1">
              <a:off x="5575688" y="736976"/>
              <a:ext cx="162655" cy="268901"/>
            </a:xfrm>
            <a:prstGeom prst="diamond">
              <a:avLst/>
            </a:prstGeom>
            <a:solidFill>
              <a:schemeClr val="tx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9" name="Verbinder: gewinkelt 98">
              <a:extLst>
                <a:ext uri="{FF2B5EF4-FFF2-40B4-BE49-F238E27FC236}">
                  <a16:creationId xmlns:a16="http://schemas.microsoft.com/office/drawing/2014/main" id="{29462758-C2AD-4E48-8A9C-49A48D677863}"/>
                </a:ext>
              </a:extLst>
            </p:cNvPr>
            <p:cNvCxnSpPr>
              <a:cxnSpLocks/>
              <a:stCxn id="78" idx="2"/>
              <a:endCxn id="73" idx="2"/>
            </p:cNvCxnSpPr>
            <p:nvPr/>
          </p:nvCxnSpPr>
          <p:spPr>
            <a:xfrm rot="5400000" flipV="1">
              <a:off x="5071926" y="1590966"/>
              <a:ext cx="1178264" cy="808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</p:cxnSp>
      </p:grpSp>
      <p:sp>
        <p:nvSpPr>
          <p:cNvPr id="82" name="Textfeld 81">
            <a:extLst>
              <a:ext uri="{FF2B5EF4-FFF2-40B4-BE49-F238E27FC236}">
                <a16:creationId xmlns:a16="http://schemas.microsoft.com/office/drawing/2014/main" id="{8A24C2A5-48BB-4752-8468-2EDE21924794}"/>
              </a:ext>
            </a:extLst>
          </p:cNvPr>
          <p:cNvSpPr txBox="1"/>
          <p:nvPr/>
        </p:nvSpPr>
        <p:spPr>
          <a:xfrm>
            <a:off x="8600956" y="2945108"/>
            <a:ext cx="1714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 sz="1400"/>
            </a:lvl1pPr>
          </a:lstStyle>
          <a:p>
            <a:r>
              <a:rPr lang="de-AT" dirty="0"/>
              <a:t>[0..*] </a:t>
            </a:r>
            <a:r>
              <a:rPr lang="de-AT" dirty="0" err="1"/>
              <a:t>references</a:t>
            </a:r>
            <a:endParaRPr lang="de-AT" dirty="0"/>
          </a:p>
        </p:txBody>
      </p:sp>
      <p:cxnSp>
        <p:nvCxnSpPr>
          <p:cNvPr id="101" name="Google Shape;532;g10f8d9d020d_0_26">
            <a:extLst>
              <a:ext uri="{FF2B5EF4-FFF2-40B4-BE49-F238E27FC236}">
                <a16:creationId xmlns:a16="http://schemas.microsoft.com/office/drawing/2014/main" id="{4FA9A3B0-CCE1-440F-8B3F-3BB22ACFCEF6}"/>
              </a:ext>
            </a:extLst>
          </p:cNvPr>
          <p:cNvCxnSpPr>
            <a:cxnSpLocks/>
            <a:stCxn id="81" idx="3"/>
            <a:endCxn id="4" idx="3"/>
          </p:cNvCxnSpPr>
          <p:nvPr/>
        </p:nvCxnSpPr>
        <p:spPr>
          <a:xfrm rot="10800000">
            <a:off x="7021365" y="743134"/>
            <a:ext cx="1630885" cy="4437076"/>
          </a:xfrm>
          <a:prstGeom prst="bentConnector3">
            <a:avLst>
              <a:gd name="adj1" fmla="val 46496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04" name="Google Shape;532;g10f8d9d020d_0_26">
            <a:extLst>
              <a:ext uri="{FF2B5EF4-FFF2-40B4-BE49-F238E27FC236}">
                <a16:creationId xmlns:a16="http://schemas.microsoft.com/office/drawing/2014/main" id="{E8C94357-7F30-4972-87A3-A7CADB290B8A}"/>
              </a:ext>
            </a:extLst>
          </p:cNvPr>
          <p:cNvCxnSpPr>
            <a:cxnSpLocks/>
            <a:stCxn id="81" idx="3"/>
            <a:endCxn id="10" idx="3"/>
          </p:cNvCxnSpPr>
          <p:nvPr/>
        </p:nvCxnSpPr>
        <p:spPr>
          <a:xfrm rot="10800000">
            <a:off x="7118429" y="4637082"/>
            <a:ext cx="1533821" cy="543128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81" name="Google Shape;528;g10f8d9d020d_0_26">
            <a:extLst>
              <a:ext uri="{FF2B5EF4-FFF2-40B4-BE49-F238E27FC236}">
                <a16:creationId xmlns:a16="http://schemas.microsoft.com/office/drawing/2014/main" id="{37EC6AFC-8359-4624-B8A2-68352F8CA925}"/>
              </a:ext>
            </a:extLst>
          </p:cNvPr>
          <p:cNvSpPr/>
          <p:nvPr/>
        </p:nvSpPr>
        <p:spPr>
          <a:xfrm rot="5400000" flipH="1">
            <a:off x="8640549" y="5091560"/>
            <a:ext cx="200700" cy="1773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4"/>
              <a:buFont typeface="Arial"/>
              <a:buNone/>
            </a:pPr>
            <a:endParaRPr sz="1404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5882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4732ADCF-9AA9-484B-B9E7-A8E36E6DEAF1}"/>
              </a:ext>
            </a:extLst>
          </p:cNvPr>
          <p:cNvGrpSpPr/>
          <p:nvPr/>
        </p:nvGrpSpPr>
        <p:grpSpPr>
          <a:xfrm>
            <a:off x="4601483" y="804908"/>
            <a:ext cx="2268000" cy="753185"/>
            <a:chOff x="6014721" y="2009063"/>
            <a:chExt cx="2529840" cy="513627"/>
          </a:xfrm>
        </p:grpSpPr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A8848B5A-1935-47BD-91D2-EAC86A71DC45}"/>
                </a:ext>
              </a:extLst>
            </p:cNvPr>
            <p:cNvSpPr/>
            <p:nvPr/>
          </p:nvSpPr>
          <p:spPr>
            <a:xfrm>
              <a:off x="6014721" y="2009063"/>
              <a:ext cx="2529840" cy="270048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FunctionBlock</a:t>
              </a:r>
              <a:endParaRPr lang="de-AT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C4A41EE4-82EF-470D-9185-4DE7A4664D1F}"/>
                </a:ext>
              </a:extLst>
            </p:cNvPr>
            <p:cNvSpPr/>
            <p:nvPr/>
          </p:nvSpPr>
          <p:spPr>
            <a:xfrm>
              <a:off x="6014721" y="2277192"/>
              <a:ext cx="2529840" cy="245498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85923A88-986C-4E1F-9D2B-CDD5D210E7EC}"/>
              </a:ext>
            </a:extLst>
          </p:cNvPr>
          <p:cNvGrpSpPr/>
          <p:nvPr/>
        </p:nvGrpSpPr>
        <p:grpSpPr>
          <a:xfrm>
            <a:off x="1510620" y="2618443"/>
            <a:ext cx="2268000" cy="810381"/>
            <a:chOff x="6014721" y="2009063"/>
            <a:chExt cx="2529840" cy="552631"/>
          </a:xfrm>
        </p:grpSpPr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441E2392-88E7-428F-8854-D830842F5A7F}"/>
                </a:ext>
              </a:extLst>
            </p:cNvPr>
            <p:cNvSpPr/>
            <p:nvPr/>
          </p:nvSpPr>
          <p:spPr>
            <a:xfrm>
              <a:off x="6014721" y="2009063"/>
              <a:ext cx="2529840" cy="270048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Event</a:t>
              </a:r>
              <a:endParaRPr lang="de-AT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id="{03412AB4-8BC8-4BB7-96DD-2FDF03416FDE}"/>
                </a:ext>
              </a:extLst>
            </p:cNvPr>
            <p:cNvSpPr/>
            <p:nvPr/>
          </p:nvSpPr>
          <p:spPr>
            <a:xfrm>
              <a:off x="6014721" y="2282052"/>
              <a:ext cx="2529840" cy="279642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1600" i="1" dirty="0">
                  <a:latin typeface="Arial" panose="020B0604020202020204" pitchFamily="34" charset="0"/>
                  <a:cs typeface="Arial" panose="020B0604020202020204" pitchFamily="34" charset="0"/>
                </a:rPr>
                <a:t>String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name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D50A4CED-CC3E-4343-8B62-8A72AFEFD78F}"/>
              </a:ext>
            </a:extLst>
          </p:cNvPr>
          <p:cNvGrpSpPr/>
          <p:nvPr/>
        </p:nvGrpSpPr>
        <p:grpSpPr>
          <a:xfrm>
            <a:off x="4607015" y="2548476"/>
            <a:ext cx="2268000" cy="2662660"/>
            <a:chOff x="6014721" y="2009063"/>
            <a:chExt cx="2529840" cy="1815772"/>
          </a:xfrm>
        </p:grpSpPr>
        <p:sp>
          <p:nvSpPr>
            <p:cNvPr id="24" name="Rechteck 23">
              <a:extLst>
                <a:ext uri="{FF2B5EF4-FFF2-40B4-BE49-F238E27FC236}">
                  <a16:creationId xmlns:a16="http://schemas.microsoft.com/office/drawing/2014/main" id="{28BE9E88-DB8C-4476-B1FC-CE11D0D4AE22}"/>
                </a:ext>
              </a:extLst>
            </p:cNvPr>
            <p:cNvSpPr/>
            <p:nvPr/>
          </p:nvSpPr>
          <p:spPr>
            <a:xfrm>
              <a:off x="6014721" y="2009063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Operation</a:t>
              </a:r>
              <a:endParaRPr lang="de-AT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Rechteck 24">
              <a:extLst>
                <a:ext uri="{FF2B5EF4-FFF2-40B4-BE49-F238E27FC236}">
                  <a16:creationId xmlns:a16="http://schemas.microsoft.com/office/drawing/2014/main" id="{7BF315DA-22DC-457E-BD3E-374B19AE572E}"/>
                </a:ext>
              </a:extLst>
            </p:cNvPr>
            <p:cNvSpPr/>
            <p:nvPr/>
          </p:nvSpPr>
          <p:spPr>
            <a:xfrm>
              <a:off x="6014721" y="2437947"/>
              <a:ext cx="2529840" cy="1386888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1600" i="1" dirty="0">
                  <a:latin typeface="Arial" panose="020B0604020202020204" pitchFamily="34" charset="0"/>
                  <a:cs typeface="Arial" panose="020B0604020202020204" pitchFamily="34" charset="0"/>
                </a:rPr>
                <a:t>String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name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i="1" dirty="0">
                  <a:latin typeface="Arial" panose="020B0604020202020204" pitchFamily="34" charset="0"/>
                  <a:cs typeface="Arial" panose="020B0604020202020204" pitchFamily="34" charset="0"/>
                </a:rPr>
                <a:t>String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description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i="1" dirty="0">
                  <a:latin typeface="Arial" panose="020B0604020202020204" pitchFamily="34" charset="0"/>
                  <a:cs typeface="Arial" panose="020B0604020202020204" pitchFamily="34" charset="0"/>
                </a:rPr>
                <a:t>Boolean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breakable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i="1" dirty="0">
                  <a:latin typeface="Arial" panose="020B0604020202020204" pitchFamily="34" charset="0"/>
                  <a:cs typeface="Arial" panose="020B0604020202020204" pitchFamily="34" charset="0"/>
                </a:rPr>
                <a:t>Boolean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extension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i="1" dirty="0">
                  <a:latin typeface="Arial" panose="020B0604020202020204" pitchFamily="34" charset="0"/>
                  <a:cs typeface="Arial" panose="020B0604020202020204" pitchFamily="34" charset="0"/>
                </a:rPr>
                <a:t>Presence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presence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ReturnType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returnType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i="1" dirty="0">
                  <a:latin typeface="Arial" panose="020B0604020202020204" pitchFamily="34" charset="0"/>
                  <a:cs typeface="Arial" panose="020B0604020202020204" pitchFamily="34" charset="0"/>
                </a:rPr>
                <a:t>List&lt;Param&gt;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params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</a:p>
          </p:txBody>
        </p:sp>
      </p:grpSp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E1F747B1-8BA9-42CC-A52C-DE98D66E9726}"/>
              </a:ext>
            </a:extLst>
          </p:cNvPr>
          <p:cNvGrpSpPr/>
          <p:nvPr/>
        </p:nvGrpSpPr>
        <p:grpSpPr>
          <a:xfrm>
            <a:off x="7868557" y="2346969"/>
            <a:ext cx="2268000" cy="2915758"/>
            <a:chOff x="6014721" y="2009063"/>
            <a:chExt cx="2529840" cy="1988368"/>
          </a:xfrm>
        </p:grpSpPr>
        <p:sp>
          <p:nvSpPr>
            <p:cNvPr id="27" name="Rechteck 26">
              <a:extLst>
                <a:ext uri="{FF2B5EF4-FFF2-40B4-BE49-F238E27FC236}">
                  <a16:creationId xmlns:a16="http://schemas.microsoft.com/office/drawing/2014/main" id="{84DA2247-97D2-4FCC-8958-12BCDF082453}"/>
                </a:ext>
              </a:extLst>
            </p:cNvPr>
            <p:cNvSpPr/>
            <p:nvPr/>
          </p:nvSpPr>
          <p:spPr>
            <a:xfrm>
              <a:off x="6014721" y="2009063"/>
              <a:ext cx="2529840" cy="270048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Property</a:t>
              </a:r>
              <a:endParaRPr lang="de-AT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Rechteck 27">
              <a:extLst>
                <a:ext uri="{FF2B5EF4-FFF2-40B4-BE49-F238E27FC236}">
                  <a16:creationId xmlns:a16="http://schemas.microsoft.com/office/drawing/2014/main" id="{E390FFB2-037E-46FD-B3A8-8E163210035F}"/>
                </a:ext>
              </a:extLst>
            </p:cNvPr>
            <p:cNvSpPr/>
            <p:nvPr/>
          </p:nvSpPr>
          <p:spPr>
            <a:xfrm>
              <a:off x="6014721" y="2278946"/>
              <a:ext cx="2529840" cy="1718485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16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ConstraintRule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constraintRule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PropertyType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type</a:t>
              </a:r>
            </a:p>
            <a:p>
              <a:r>
                <a:rPr lang="de-AT" sz="1600" i="1" dirty="0">
                  <a:latin typeface="Arial" panose="020B0604020202020204" pitchFamily="34" charset="0"/>
                  <a:cs typeface="Arial" panose="020B0604020202020204" pitchFamily="34" charset="0"/>
                </a:rPr>
                <a:t>Boolean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multiplicity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i="1" dirty="0">
                  <a:latin typeface="Arial" panose="020B0604020202020204" pitchFamily="34" charset="0"/>
                  <a:cs typeface="Arial" panose="020B0604020202020204" pitchFamily="34" charset="0"/>
                </a:rPr>
                <a:t>String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name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i="1" dirty="0">
                  <a:latin typeface="Arial" panose="020B0604020202020204" pitchFamily="34" charset="0"/>
                  <a:cs typeface="Arial" panose="020B0604020202020204" pitchFamily="34" charset="0"/>
                </a:rPr>
                <a:t>Boolean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extension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i="1" dirty="0">
                  <a:latin typeface="Arial" panose="020B0604020202020204" pitchFamily="34" charset="0"/>
                  <a:cs typeface="Arial" panose="020B0604020202020204" pitchFamily="34" charset="0"/>
                </a:rPr>
                <a:t>String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description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PropertyAttribute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propertyAttribute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i="1" dirty="0">
                  <a:latin typeface="Arial" panose="020B0604020202020204" pitchFamily="34" charset="0"/>
                  <a:cs typeface="Arial" panose="020B0604020202020204" pitchFamily="34" charset="0"/>
                </a:rPr>
                <a:t>Presence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presence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9" name="Gruppieren 28">
            <a:extLst>
              <a:ext uri="{FF2B5EF4-FFF2-40B4-BE49-F238E27FC236}">
                <a16:creationId xmlns:a16="http://schemas.microsoft.com/office/drawing/2014/main" id="{D47D0764-9143-48B8-B9B9-956571BD9C66}"/>
              </a:ext>
            </a:extLst>
          </p:cNvPr>
          <p:cNvGrpSpPr/>
          <p:nvPr/>
        </p:nvGrpSpPr>
        <p:grpSpPr>
          <a:xfrm rot="16200000">
            <a:off x="7197294" y="541705"/>
            <a:ext cx="1477453" cy="2133072"/>
            <a:chOff x="4638595" y="1377467"/>
            <a:chExt cx="1291647" cy="3437021"/>
          </a:xfrm>
        </p:grpSpPr>
        <p:sp>
          <p:nvSpPr>
            <p:cNvPr id="30" name="Raute 29">
              <a:extLst>
                <a:ext uri="{FF2B5EF4-FFF2-40B4-BE49-F238E27FC236}">
                  <a16:creationId xmlns:a16="http://schemas.microsoft.com/office/drawing/2014/main" id="{5EA1F405-F006-4A99-A8CD-97FE596AE122}"/>
                </a:ext>
              </a:extLst>
            </p:cNvPr>
            <p:cNvSpPr/>
            <p:nvPr/>
          </p:nvSpPr>
          <p:spPr>
            <a:xfrm flipH="1">
              <a:off x="5772879" y="1377467"/>
              <a:ext cx="157363" cy="388329"/>
            </a:xfrm>
            <a:prstGeom prst="diamond">
              <a:avLst/>
            </a:prstGeom>
            <a:solidFill>
              <a:schemeClr val="tx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4" name="Verbinder: gewinkelt 98">
              <a:extLst>
                <a:ext uri="{FF2B5EF4-FFF2-40B4-BE49-F238E27FC236}">
                  <a16:creationId xmlns:a16="http://schemas.microsoft.com/office/drawing/2014/main" id="{C3B889AB-9BF7-453D-822F-DA9A430D9343}"/>
                </a:ext>
              </a:extLst>
            </p:cNvPr>
            <p:cNvCxnSpPr>
              <a:cxnSpLocks/>
              <a:stCxn id="30" idx="2"/>
              <a:endCxn id="27" idx="0"/>
            </p:cNvCxnSpPr>
            <p:nvPr/>
          </p:nvCxnSpPr>
          <p:spPr>
            <a:xfrm rot="5400000">
              <a:off x="3720731" y="2683659"/>
              <a:ext cx="3048693" cy="1212965"/>
            </a:xfrm>
            <a:prstGeom prst="bentConnector2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</p:cxnSp>
      </p:grpSp>
      <p:grpSp>
        <p:nvGrpSpPr>
          <p:cNvPr id="35" name="Gruppieren 34">
            <a:extLst>
              <a:ext uri="{FF2B5EF4-FFF2-40B4-BE49-F238E27FC236}">
                <a16:creationId xmlns:a16="http://schemas.microsoft.com/office/drawing/2014/main" id="{AF623C0F-91C3-4AAD-A394-9BFBBB245AF0}"/>
              </a:ext>
            </a:extLst>
          </p:cNvPr>
          <p:cNvGrpSpPr/>
          <p:nvPr/>
        </p:nvGrpSpPr>
        <p:grpSpPr>
          <a:xfrm rot="16200000">
            <a:off x="7355841" y="700254"/>
            <a:ext cx="1160357" cy="2133073"/>
            <a:chOff x="4941085" y="1368940"/>
            <a:chExt cx="1014429" cy="3437027"/>
          </a:xfrm>
        </p:grpSpPr>
        <p:sp>
          <p:nvSpPr>
            <p:cNvPr id="36" name="Raute 35">
              <a:extLst>
                <a:ext uri="{FF2B5EF4-FFF2-40B4-BE49-F238E27FC236}">
                  <a16:creationId xmlns:a16="http://schemas.microsoft.com/office/drawing/2014/main" id="{96297146-368D-4940-BBB9-72DBCD475D6C}"/>
                </a:ext>
              </a:extLst>
            </p:cNvPr>
            <p:cNvSpPr/>
            <p:nvPr/>
          </p:nvSpPr>
          <p:spPr>
            <a:xfrm flipH="1">
              <a:off x="5798151" y="1368940"/>
              <a:ext cx="157363" cy="388330"/>
            </a:xfrm>
            <a:prstGeom prst="diamond">
              <a:avLst/>
            </a:prstGeom>
            <a:solidFill>
              <a:schemeClr val="tx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7" name="Verbinder: gewinkelt 98">
              <a:extLst>
                <a:ext uri="{FF2B5EF4-FFF2-40B4-BE49-F238E27FC236}">
                  <a16:creationId xmlns:a16="http://schemas.microsoft.com/office/drawing/2014/main" id="{15B10B46-03BF-4488-BC3F-12821443DFBE}"/>
                </a:ext>
              </a:extLst>
            </p:cNvPr>
            <p:cNvCxnSpPr>
              <a:cxnSpLocks/>
              <a:stCxn id="36" idx="2"/>
              <a:endCxn id="27" idx="0"/>
            </p:cNvCxnSpPr>
            <p:nvPr/>
          </p:nvCxnSpPr>
          <p:spPr>
            <a:xfrm rot="5400000">
              <a:off x="3884611" y="2813745"/>
              <a:ext cx="3048696" cy="935748"/>
            </a:xfrm>
            <a:prstGeom prst="bentConnector2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</p:cxnSp>
      </p:grpSp>
      <p:grpSp>
        <p:nvGrpSpPr>
          <p:cNvPr id="38" name="Gruppieren 37">
            <a:extLst>
              <a:ext uri="{FF2B5EF4-FFF2-40B4-BE49-F238E27FC236}">
                <a16:creationId xmlns:a16="http://schemas.microsoft.com/office/drawing/2014/main" id="{7006E50A-1E5B-4F6F-856D-CEBACD80FB23}"/>
              </a:ext>
            </a:extLst>
          </p:cNvPr>
          <p:cNvGrpSpPr/>
          <p:nvPr/>
        </p:nvGrpSpPr>
        <p:grpSpPr>
          <a:xfrm rot="16200000">
            <a:off x="7493741" y="838151"/>
            <a:ext cx="884559" cy="2133073"/>
            <a:chOff x="5283698" y="1412806"/>
            <a:chExt cx="773310" cy="3415181"/>
          </a:xfrm>
        </p:grpSpPr>
        <p:sp>
          <p:nvSpPr>
            <p:cNvPr id="39" name="Raute 38">
              <a:extLst>
                <a:ext uri="{FF2B5EF4-FFF2-40B4-BE49-F238E27FC236}">
                  <a16:creationId xmlns:a16="http://schemas.microsoft.com/office/drawing/2014/main" id="{4E919E5A-8A07-40F1-9188-03918B025446}"/>
                </a:ext>
              </a:extLst>
            </p:cNvPr>
            <p:cNvSpPr/>
            <p:nvPr/>
          </p:nvSpPr>
          <p:spPr>
            <a:xfrm flipH="1">
              <a:off x="5899645" y="1412806"/>
              <a:ext cx="157363" cy="388330"/>
            </a:xfrm>
            <a:prstGeom prst="diamond">
              <a:avLst/>
            </a:prstGeom>
            <a:solidFill>
              <a:schemeClr val="tx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0" name="Verbinder: gewinkelt 98">
              <a:extLst>
                <a:ext uri="{FF2B5EF4-FFF2-40B4-BE49-F238E27FC236}">
                  <a16:creationId xmlns:a16="http://schemas.microsoft.com/office/drawing/2014/main" id="{7F775CC9-D8D5-47BE-B354-8A1E5FB1643E}"/>
                </a:ext>
              </a:extLst>
            </p:cNvPr>
            <p:cNvCxnSpPr>
              <a:cxnSpLocks/>
              <a:stCxn id="39" idx="2"/>
              <a:endCxn id="27" idx="0"/>
            </p:cNvCxnSpPr>
            <p:nvPr/>
          </p:nvCxnSpPr>
          <p:spPr>
            <a:xfrm rot="5400000">
              <a:off x="4117587" y="2967248"/>
              <a:ext cx="3026850" cy="694627"/>
            </a:xfrm>
            <a:prstGeom prst="bentConnector2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</p:cxnSp>
      </p:grpSp>
      <p:sp>
        <p:nvSpPr>
          <p:cNvPr id="11" name="Textfeld 10">
            <a:extLst>
              <a:ext uri="{FF2B5EF4-FFF2-40B4-BE49-F238E27FC236}">
                <a16:creationId xmlns:a16="http://schemas.microsoft.com/office/drawing/2014/main" id="{1357FD83-DA49-4B44-BFCB-BBAE64285AD6}"/>
              </a:ext>
            </a:extLst>
          </p:cNvPr>
          <p:cNvSpPr txBox="1"/>
          <p:nvPr/>
        </p:nvSpPr>
        <p:spPr>
          <a:xfrm>
            <a:off x="7077197" y="677978"/>
            <a:ext cx="10428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/>
              <a:t>[0..*] </a:t>
            </a:r>
            <a:r>
              <a:rPr lang="de-AT" sz="1400" dirty="0" err="1"/>
              <a:t>status</a:t>
            </a:r>
            <a:endParaRPr lang="de-AT" dirty="0"/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99C8C03B-F853-43D7-A220-57BEA78A73F8}"/>
              </a:ext>
            </a:extLst>
          </p:cNvPr>
          <p:cNvSpPr txBox="1"/>
          <p:nvPr/>
        </p:nvSpPr>
        <p:spPr>
          <a:xfrm>
            <a:off x="7112519" y="1005734"/>
            <a:ext cx="9393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/>
              <a:t>[0..*] fault</a:t>
            </a:r>
            <a:endParaRPr lang="de-AT" dirty="0"/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C6E89A95-E080-414A-B110-6FD7941BC6CB}"/>
              </a:ext>
            </a:extLst>
          </p:cNvPr>
          <p:cNvSpPr txBox="1"/>
          <p:nvPr/>
        </p:nvSpPr>
        <p:spPr>
          <a:xfrm>
            <a:off x="7101171" y="1256632"/>
            <a:ext cx="15778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/>
              <a:t>[0..*] </a:t>
            </a:r>
            <a:r>
              <a:rPr lang="de-AT" sz="1400" dirty="0" err="1"/>
              <a:t>configuration</a:t>
            </a:r>
            <a:endParaRPr lang="de-AT" dirty="0"/>
          </a:p>
        </p:txBody>
      </p:sp>
      <p:grpSp>
        <p:nvGrpSpPr>
          <p:cNvPr id="43" name="Gruppieren 42">
            <a:extLst>
              <a:ext uri="{FF2B5EF4-FFF2-40B4-BE49-F238E27FC236}">
                <a16:creationId xmlns:a16="http://schemas.microsoft.com/office/drawing/2014/main" id="{CA225BEC-753E-47B2-AE99-BB30A329B8C8}"/>
              </a:ext>
            </a:extLst>
          </p:cNvPr>
          <p:cNvGrpSpPr/>
          <p:nvPr/>
        </p:nvGrpSpPr>
        <p:grpSpPr>
          <a:xfrm rot="5400000">
            <a:off x="2924330" y="944769"/>
            <a:ext cx="1393962" cy="1953385"/>
            <a:chOff x="5134623" y="1376812"/>
            <a:chExt cx="1218655" cy="3085851"/>
          </a:xfrm>
        </p:grpSpPr>
        <p:sp>
          <p:nvSpPr>
            <p:cNvPr id="44" name="Raute 43">
              <a:extLst>
                <a:ext uri="{FF2B5EF4-FFF2-40B4-BE49-F238E27FC236}">
                  <a16:creationId xmlns:a16="http://schemas.microsoft.com/office/drawing/2014/main" id="{44570DBF-03E1-4DFD-8952-C0BA989E7C9D}"/>
                </a:ext>
              </a:extLst>
            </p:cNvPr>
            <p:cNvSpPr/>
            <p:nvPr/>
          </p:nvSpPr>
          <p:spPr>
            <a:xfrm flipH="1">
              <a:off x="5134623" y="1376812"/>
              <a:ext cx="157363" cy="398096"/>
            </a:xfrm>
            <a:prstGeom prst="diamond">
              <a:avLst/>
            </a:prstGeom>
            <a:solidFill>
              <a:schemeClr val="tx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  <p:txBody>
            <a:bodyPr rtlCol="0" anchor="ctr"/>
            <a:lstStyle/>
            <a:p>
              <a:pPr algn="ctr"/>
              <a:endParaRPr lang="de-AT" dirty="0">
                <a:solidFill>
                  <a:schemeClr val="lt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5" name="Verbinder: gewinkelt 98">
              <a:extLst>
                <a:ext uri="{FF2B5EF4-FFF2-40B4-BE49-F238E27FC236}">
                  <a16:creationId xmlns:a16="http://schemas.microsoft.com/office/drawing/2014/main" id="{22E5392E-2FB4-4B46-9E2F-A48D288237E4}"/>
                </a:ext>
              </a:extLst>
            </p:cNvPr>
            <p:cNvCxnSpPr>
              <a:cxnSpLocks/>
              <a:stCxn id="44" idx="2"/>
              <a:endCxn id="18" idx="0"/>
            </p:cNvCxnSpPr>
            <p:nvPr/>
          </p:nvCxnSpPr>
          <p:spPr>
            <a:xfrm rot="5400000" flipV="1">
              <a:off x="4439414" y="2548798"/>
              <a:ext cx="2687754" cy="1139975"/>
            </a:xfrm>
            <a:prstGeom prst="bentConnector2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</p:cxnSp>
      </p:grpSp>
      <p:grpSp>
        <p:nvGrpSpPr>
          <p:cNvPr id="46" name="Gruppieren 45">
            <a:extLst>
              <a:ext uri="{FF2B5EF4-FFF2-40B4-BE49-F238E27FC236}">
                <a16:creationId xmlns:a16="http://schemas.microsoft.com/office/drawing/2014/main" id="{ACAD439B-EC75-4B5F-B46B-67DA8E57E20B}"/>
              </a:ext>
            </a:extLst>
          </p:cNvPr>
          <p:cNvGrpSpPr/>
          <p:nvPr/>
        </p:nvGrpSpPr>
        <p:grpSpPr>
          <a:xfrm>
            <a:off x="5649979" y="1723140"/>
            <a:ext cx="180000" cy="825336"/>
            <a:chOff x="5523631" y="1355292"/>
            <a:chExt cx="157363" cy="1271835"/>
          </a:xfrm>
        </p:grpSpPr>
        <p:sp>
          <p:nvSpPr>
            <p:cNvPr id="47" name="Raute 46">
              <a:extLst>
                <a:ext uri="{FF2B5EF4-FFF2-40B4-BE49-F238E27FC236}">
                  <a16:creationId xmlns:a16="http://schemas.microsoft.com/office/drawing/2014/main" id="{8804A263-7B91-4EA2-826A-D3C2E0595C64}"/>
                </a:ext>
              </a:extLst>
            </p:cNvPr>
            <p:cNvSpPr/>
            <p:nvPr/>
          </p:nvSpPr>
          <p:spPr>
            <a:xfrm flipH="1">
              <a:off x="5523631" y="1355292"/>
              <a:ext cx="157363" cy="388331"/>
            </a:xfrm>
            <a:prstGeom prst="diamond">
              <a:avLst/>
            </a:prstGeom>
            <a:solidFill>
              <a:schemeClr val="tx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4"/>
              </a:pPr>
              <a:endParaRPr lang="de-AT" sz="2000" dirty="0">
                <a:solidFill>
                  <a:schemeClr val="dk1"/>
                </a:solidFill>
                <a:latin typeface="Arial"/>
                <a:cs typeface="Arial"/>
              </a:endParaRPr>
            </a:p>
          </p:txBody>
        </p:sp>
        <p:cxnSp>
          <p:nvCxnSpPr>
            <p:cNvPr id="48" name="Verbinder: gewinkelt 98">
              <a:extLst>
                <a:ext uri="{FF2B5EF4-FFF2-40B4-BE49-F238E27FC236}">
                  <a16:creationId xmlns:a16="http://schemas.microsoft.com/office/drawing/2014/main" id="{E9E2D439-2491-410F-B4A3-DF8CE6ACEB59}"/>
                </a:ext>
              </a:extLst>
            </p:cNvPr>
            <p:cNvCxnSpPr>
              <a:cxnSpLocks/>
              <a:stCxn id="47" idx="2"/>
              <a:endCxn id="24" idx="0"/>
            </p:cNvCxnSpPr>
            <p:nvPr/>
          </p:nvCxnSpPr>
          <p:spPr>
            <a:xfrm rot="16200000" flipH="1">
              <a:off x="5161014" y="2184922"/>
              <a:ext cx="883504" cy="90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</p:cxnSp>
      </p:grpSp>
      <p:grpSp>
        <p:nvGrpSpPr>
          <p:cNvPr id="32" name="Gruppieren 31">
            <a:extLst>
              <a:ext uri="{FF2B5EF4-FFF2-40B4-BE49-F238E27FC236}">
                <a16:creationId xmlns:a16="http://schemas.microsoft.com/office/drawing/2014/main" id="{896C9A9A-FC0D-46FE-8198-2B27096A8AC1}"/>
              </a:ext>
            </a:extLst>
          </p:cNvPr>
          <p:cNvGrpSpPr/>
          <p:nvPr/>
        </p:nvGrpSpPr>
        <p:grpSpPr>
          <a:xfrm>
            <a:off x="2400792" y="3428824"/>
            <a:ext cx="6601765" cy="1833902"/>
            <a:chOff x="5609810" y="1016336"/>
            <a:chExt cx="5771514" cy="2897094"/>
          </a:xfrm>
        </p:grpSpPr>
        <p:sp>
          <p:nvSpPr>
            <p:cNvPr id="33" name="Raute 32">
              <a:extLst>
                <a:ext uri="{FF2B5EF4-FFF2-40B4-BE49-F238E27FC236}">
                  <a16:creationId xmlns:a16="http://schemas.microsoft.com/office/drawing/2014/main" id="{2B4007B4-1A13-4D71-930E-A01652F46A93}"/>
                </a:ext>
              </a:extLst>
            </p:cNvPr>
            <p:cNvSpPr/>
            <p:nvPr/>
          </p:nvSpPr>
          <p:spPr>
            <a:xfrm flipH="1">
              <a:off x="5609810" y="1016336"/>
              <a:ext cx="157363" cy="398095"/>
            </a:xfrm>
            <a:prstGeom prst="diamond">
              <a:avLst/>
            </a:prstGeom>
            <a:solidFill>
              <a:schemeClr val="tx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4"/>
              </a:pPr>
              <a:endParaRPr lang="de-AT" sz="2000" dirty="0">
                <a:solidFill>
                  <a:schemeClr val="dk1"/>
                </a:solidFill>
                <a:latin typeface="Arial"/>
                <a:cs typeface="Arial"/>
              </a:endParaRPr>
            </a:p>
          </p:txBody>
        </p:sp>
        <p:cxnSp>
          <p:nvCxnSpPr>
            <p:cNvPr id="49" name="Verbinder: gewinkelt 98">
              <a:extLst>
                <a:ext uri="{FF2B5EF4-FFF2-40B4-BE49-F238E27FC236}">
                  <a16:creationId xmlns:a16="http://schemas.microsoft.com/office/drawing/2014/main" id="{8B943DCD-4496-4B09-AA97-5AEC74D4EEED}"/>
                </a:ext>
              </a:extLst>
            </p:cNvPr>
            <p:cNvCxnSpPr>
              <a:cxnSpLocks/>
              <a:stCxn id="33" idx="2"/>
              <a:endCxn id="28" idx="2"/>
            </p:cNvCxnSpPr>
            <p:nvPr/>
          </p:nvCxnSpPr>
          <p:spPr>
            <a:xfrm rot="16200000" flipH="1">
              <a:off x="7285408" y="-182487"/>
              <a:ext cx="2499000" cy="5692833"/>
            </a:xfrm>
            <a:prstGeom prst="bentConnector3">
              <a:avLst>
                <a:gd name="adj1" fmla="val 114451"/>
              </a:avLst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</p:cxnSp>
      </p:grpSp>
      <p:sp>
        <p:nvSpPr>
          <p:cNvPr id="51" name="Textfeld 50">
            <a:extLst>
              <a:ext uri="{FF2B5EF4-FFF2-40B4-BE49-F238E27FC236}">
                <a16:creationId xmlns:a16="http://schemas.microsoft.com/office/drawing/2014/main" id="{DD55BCC8-FAF4-4ACE-A830-4F59E7254745}"/>
              </a:ext>
            </a:extLst>
          </p:cNvPr>
          <p:cNvSpPr txBox="1"/>
          <p:nvPr/>
        </p:nvSpPr>
        <p:spPr>
          <a:xfrm>
            <a:off x="2118503" y="2199950"/>
            <a:ext cx="564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/>
              <a:t>[0..*]</a:t>
            </a:r>
            <a:endParaRPr lang="de-AT" dirty="0"/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4E90B5C6-2D95-4AF6-B2D8-E8F2DA4CCCCF}"/>
              </a:ext>
            </a:extLst>
          </p:cNvPr>
          <p:cNvSpPr txBox="1"/>
          <p:nvPr/>
        </p:nvSpPr>
        <p:spPr>
          <a:xfrm>
            <a:off x="9002556" y="5305590"/>
            <a:ext cx="564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/>
              <a:t>[0..*]</a:t>
            </a:r>
            <a:endParaRPr lang="de-AT" dirty="0"/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A94F0DFD-00A1-4556-B85E-4A334F678488}"/>
              </a:ext>
            </a:extLst>
          </p:cNvPr>
          <p:cNvSpPr txBox="1"/>
          <p:nvPr/>
        </p:nvSpPr>
        <p:spPr>
          <a:xfrm>
            <a:off x="5742559" y="2105227"/>
            <a:ext cx="564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/>
              <a:t>[0..*]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923378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520;g10f8d9d020d_0_26">
            <a:extLst>
              <a:ext uri="{FF2B5EF4-FFF2-40B4-BE49-F238E27FC236}">
                <a16:creationId xmlns:a16="http://schemas.microsoft.com/office/drawing/2014/main" id="{788CA60E-1AE7-48F1-A5E5-74C975F09BFF}"/>
              </a:ext>
            </a:extLst>
          </p:cNvPr>
          <p:cNvGrpSpPr/>
          <p:nvPr/>
        </p:nvGrpSpPr>
        <p:grpSpPr>
          <a:xfrm>
            <a:off x="1537905" y="938222"/>
            <a:ext cx="3486174" cy="2188956"/>
            <a:chOff x="4793143" y="942638"/>
            <a:chExt cx="2283949" cy="1357240"/>
          </a:xfrm>
        </p:grpSpPr>
        <p:grpSp>
          <p:nvGrpSpPr>
            <p:cNvPr id="21" name="Google Shape;521;g10f8d9d020d_0_26">
              <a:extLst>
                <a:ext uri="{FF2B5EF4-FFF2-40B4-BE49-F238E27FC236}">
                  <a16:creationId xmlns:a16="http://schemas.microsoft.com/office/drawing/2014/main" id="{B6FD24C1-4262-4CA3-B6FB-87D779F072A8}"/>
                </a:ext>
              </a:extLst>
            </p:cNvPr>
            <p:cNvGrpSpPr/>
            <p:nvPr/>
          </p:nvGrpSpPr>
          <p:grpSpPr>
            <a:xfrm>
              <a:off x="4793143" y="942638"/>
              <a:ext cx="2207223" cy="1357240"/>
              <a:chOff x="2785377" y="1573191"/>
              <a:chExt cx="1709700" cy="1357240"/>
            </a:xfrm>
          </p:grpSpPr>
          <p:sp>
            <p:nvSpPr>
              <p:cNvPr id="24" name="Google Shape;522;g10f8d9d020d_0_26">
                <a:extLst>
                  <a:ext uri="{FF2B5EF4-FFF2-40B4-BE49-F238E27FC236}">
                    <a16:creationId xmlns:a16="http://schemas.microsoft.com/office/drawing/2014/main" id="{A74D9820-7CE9-448B-BAD4-5966F184EE10}"/>
                  </a:ext>
                </a:extLst>
              </p:cNvPr>
              <p:cNvSpPr/>
              <p:nvPr/>
            </p:nvSpPr>
            <p:spPr>
              <a:xfrm>
                <a:off x="2785377" y="1573191"/>
                <a:ext cx="1709700" cy="135724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" name="Google Shape;523;g10f8d9d020d_0_26">
                <a:extLst>
                  <a:ext uri="{FF2B5EF4-FFF2-40B4-BE49-F238E27FC236}">
                    <a16:creationId xmlns:a16="http://schemas.microsoft.com/office/drawing/2014/main" id="{CA726B7C-841B-40C0-80BC-D87FCC5508FA}"/>
                  </a:ext>
                </a:extLst>
              </p:cNvPr>
              <p:cNvSpPr txBox="1"/>
              <p:nvPr/>
            </p:nvSpPr>
            <p:spPr>
              <a:xfrm>
                <a:off x="2785377" y="1664920"/>
                <a:ext cx="1709700" cy="1602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6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-US" b="1" i="0" u="none" strike="noStrike" cap="none" dirty="0" err="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PropertyDefinition</a:t>
                </a:r>
                <a:endParaRPr sz="1600" b="1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2" name="Google Shape;524;g10f8d9d020d_0_26">
              <a:extLst>
                <a:ext uri="{FF2B5EF4-FFF2-40B4-BE49-F238E27FC236}">
                  <a16:creationId xmlns:a16="http://schemas.microsoft.com/office/drawing/2014/main" id="{14F1241D-631F-42F1-AE25-8109FF6BDBCD}"/>
                </a:ext>
              </a:extLst>
            </p:cNvPr>
            <p:cNvSpPr txBox="1"/>
            <p:nvPr/>
          </p:nvSpPr>
          <p:spPr>
            <a:xfrm>
              <a:off x="4793192" y="1315201"/>
              <a:ext cx="2283900" cy="9846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6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String</a:t>
              </a:r>
              <a:r>
                <a:rPr lang="en-US"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name</a:t>
              </a:r>
              <a:endParaRPr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60000"/>
                </a:lnSpc>
                <a:spcBef>
                  <a:spcPts val="55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Booelan</a:t>
              </a:r>
              <a:r>
                <a:rPr lang="en-US"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6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isExternalId</a:t>
              </a:r>
              <a:endParaRPr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60000"/>
                </a:lnSpc>
                <a:spcBef>
                  <a:spcPts val="55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Boolean</a:t>
              </a:r>
              <a:r>
                <a:rPr lang="en-US"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6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isStoredExternally</a:t>
              </a:r>
              <a:endParaRPr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60000"/>
                </a:lnSpc>
                <a:spcBef>
                  <a:spcPts val="55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Boolean</a:t>
              </a:r>
              <a:r>
                <a:rPr lang="en-US"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6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isTimeSeries</a:t>
              </a:r>
              <a:endParaRPr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60000"/>
                </a:lnSpc>
                <a:spcBef>
                  <a:spcPts val="55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Boolean</a:t>
              </a:r>
              <a:r>
                <a:rPr lang="en-US"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6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isRequiredInEntity</a:t>
              </a:r>
              <a:endParaRPr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60000"/>
                </a:lnSpc>
                <a:spcBef>
                  <a:spcPts val="55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DataValue</a:t>
              </a:r>
              <a:r>
                <a:rPr lang="en-US"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6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defaultValue</a:t>
              </a:r>
              <a:endParaRPr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60000"/>
                </a:lnSpc>
                <a:spcBef>
                  <a:spcPts val="55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Map&lt;String, String&gt; </a:t>
              </a:r>
              <a:r>
                <a:rPr lang="en-US"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configuration</a:t>
              </a:r>
              <a:endParaRPr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3" name="Google Shape;525;g10f8d9d020d_0_26">
              <a:extLst>
                <a:ext uri="{FF2B5EF4-FFF2-40B4-BE49-F238E27FC236}">
                  <a16:creationId xmlns:a16="http://schemas.microsoft.com/office/drawing/2014/main" id="{BC76C67C-B55F-4FC5-AF6E-A6E351802723}"/>
                </a:ext>
              </a:extLst>
            </p:cNvPr>
            <p:cNvCxnSpPr/>
            <p:nvPr/>
          </p:nvCxnSpPr>
          <p:spPr>
            <a:xfrm>
              <a:off x="4793192" y="1260454"/>
              <a:ext cx="2207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30" name="Google Shape;529;g10f8d9d020d_0_26">
            <a:extLst>
              <a:ext uri="{FF2B5EF4-FFF2-40B4-BE49-F238E27FC236}">
                <a16:creationId xmlns:a16="http://schemas.microsoft.com/office/drawing/2014/main" id="{5C890FCA-C5E1-4E57-8462-ACE0998A7736}"/>
              </a:ext>
            </a:extLst>
          </p:cNvPr>
          <p:cNvGrpSpPr/>
          <p:nvPr/>
        </p:nvGrpSpPr>
        <p:grpSpPr>
          <a:xfrm>
            <a:off x="1507500" y="4069044"/>
            <a:ext cx="2095289" cy="1235140"/>
            <a:chOff x="2785377" y="1573191"/>
            <a:chExt cx="1709700" cy="765836"/>
          </a:xfrm>
        </p:grpSpPr>
        <p:sp>
          <p:nvSpPr>
            <p:cNvPr id="34" name="Google Shape;530;g10f8d9d020d_0_26">
              <a:extLst>
                <a:ext uri="{FF2B5EF4-FFF2-40B4-BE49-F238E27FC236}">
                  <a16:creationId xmlns:a16="http://schemas.microsoft.com/office/drawing/2014/main" id="{54B3F0F2-9833-4761-AE69-D4B72ACAB821}"/>
                </a:ext>
              </a:extLst>
            </p:cNvPr>
            <p:cNvSpPr/>
            <p:nvPr/>
          </p:nvSpPr>
          <p:spPr>
            <a:xfrm>
              <a:off x="2785377" y="1573191"/>
              <a:ext cx="1709700" cy="765836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531;g10f8d9d020d_0_26">
              <a:extLst>
                <a:ext uri="{FF2B5EF4-FFF2-40B4-BE49-F238E27FC236}">
                  <a16:creationId xmlns:a16="http://schemas.microsoft.com/office/drawing/2014/main" id="{8527DB4A-6CF8-46A3-85DF-9B96FC614A42}"/>
                </a:ext>
              </a:extLst>
            </p:cNvPr>
            <p:cNvSpPr txBox="1"/>
            <p:nvPr/>
          </p:nvSpPr>
          <p:spPr>
            <a:xfrm>
              <a:off x="2785377" y="1663679"/>
              <a:ext cx="1709700" cy="1602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6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b="1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ComponentType</a:t>
              </a:r>
              <a:endParaRPr b="1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31" name="Google Shape;532;g10f8d9d020d_0_26">
            <a:extLst>
              <a:ext uri="{FF2B5EF4-FFF2-40B4-BE49-F238E27FC236}">
                <a16:creationId xmlns:a16="http://schemas.microsoft.com/office/drawing/2014/main" id="{631082EB-8B4D-4256-8519-EE9180546CD0}"/>
              </a:ext>
            </a:extLst>
          </p:cNvPr>
          <p:cNvCxnSpPr>
            <a:cxnSpLocks/>
            <a:stCxn id="35" idx="1"/>
            <a:endCxn id="34" idx="0"/>
          </p:cNvCxnSpPr>
          <p:nvPr/>
        </p:nvCxnSpPr>
        <p:spPr>
          <a:xfrm rot="10800000" flipH="1">
            <a:off x="1507499" y="4069045"/>
            <a:ext cx="1047645" cy="275185"/>
          </a:xfrm>
          <a:prstGeom prst="bentConnector4">
            <a:avLst>
              <a:gd name="adj1" fmla="val -21820"/>
              <a:gd name="adj2" fmla="val 183071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33" name="Google Shape;533;g10f8d9d020d_0_26">
            <a:extLst>
              <a:ext uri="{FF2B5EF4-FFF2-40B4-BE49-F238E27FC236}">
                <a16:creationId xmlns:a16="http://schemas.microsoft.com/office/drawing/2014/main" id="{1A694B6C-D887-4910-B76D-F1760124AB0F}"/>
              </a:ext>
            </a:extLst>
          </p:cNvPr>
          <p:cNvSpPr txBox="1"/>
          <p:nvPr/>
        </p:nvSpPr>
        <p:spPr>
          <a:xfrm>
            <a:off x="1507499" y="4591722"/>
            <a:ext cx="2222715" cy="689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en-US" sz="1600" b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tring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name</a:t>
            </a:r>
            <a:endParaRPr lang="en-US"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60000"/>
              </a:lnSpc>
              <a:spcBef>
                <a:spcPts val="55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600" b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Boolean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isSingleton</a:t>
            </a:r>
            <a:endParaRPr lang="en-US" sz="1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60000"/>
              </a:lnSpc>
              <a:spcBef>
                <a:spcPts val="550"/>
              </a:spcBef>
              <a:buClr>
                <a:srgbClr val="000000"/>
              </a:buClr>
              <a:buSzPts val="1100"/>
            </a:pPr>
            <a:r>
              <a:rPr lang="en-US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String id</a:t>
            </a:r>
            <a:endParaRPr lang="en-US" sz="1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" name="Google Shape;535;g10f8d9d020d_0_26">
            <a:extLst>
              <a:ext uri="{FF2B5EF4-FFF2-40B4-BE49-F238E27FC236}">
                <a16:creationId xmlns:a16="http://schemas.microsoft.com/office/drawing/2014/main" id="{D345DD52-634B-484A-949E-ED522BD95D2E}"/>
              </a:ext>
            </a:extLst>
          </p:cNvPr>
          <p:cNvCxnSpPr>
            <a:cxnSpLocks/>
          </p:cNvCxnSpPr>
          <p:nvPr/>
        </p:nvCxnSpPr>
        <p:spPr>
          <a:xfrm>
            <a:off x="1507500" y="4541502"/>
            <a:ext cx="2095657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36" name="Google Shape;536;g10f8d9d020d_0_26">
            <a:extLst>
              <a:ext uri="{FF2B5EF4-FFF2-40B4-BE49-F238E27FC236}">
                <a16:creationId xmlns:a16="http://schemas.microsoft.com/office/drawing/2014/main" id="{6FCABA92-5C0C-4934-BBE4-022C4CC3491C}"/>
              </a:ext>
            </a:extLst>
          </p:cNvPr>
          <p:cNvGrpSpPr/>
          <p:nvPr/>
        </p:nvGrpSpPr>
        <p:grpSpPr>
          <a:xfrm>
            <a:off x="4703782" y="3923105"/>
            <a:ext cx="4252361" cy="1381079"/>
            <a:chOff x="4825885" y="3099242"/>
            <a:chExt cx="2886600" cy="856324"/>
          </a:xfrm>
        </p:grpSpPr>
        <p:grpSp>
          <p:nvGrpSpPr>
            <p:cNvPr id="37" name="Google Shape;537;g10f8d9d020d_0_26">
              <a:extLst>
                <a:ext uri="{FF2B5EF4-FFF2-40B4-BE49-F238E27FC236}">
                  <a16:creationId xmlns:a16="http://schemas.microsoft.com/office/drawing/2014/main" id="{A2519BE6-D931-4ED9-BE38-49F1B0A79D31}"/>
                </a:ext>
              </a:extLst>
            </p:cNvPr>
            <p:cNvGrpSpPr/>
            <p:nvPr/>
          </p:nvGrpSpPr>
          <p:grpSpPr>
            <a:xfrm>
              <a:off x="4861161" y="3099242"/>
              <a:ext cx="2816047" cy="856324"/>
              <a:chOff x="2785377" y="1573191"/>
              <a:chExt cx="1709700" cy="856324"/>
            </a:xfrm>
          </p:grpSpPr>
          <p:sp>
            <p:nvSpPr>
              <p:cNvPr id="40" name="Google Shape;538;g10f8d9d020d_0_26">
                <a:extLst>
                  <a:ext uri="{FF2B5EF4-FFF2-40B4-BE49-F238E27FC236}">
                    <a16:creationId xmlns:a16="http://schemas.microsoft.com/office/drawing/2014/main" id="{F46B2B73-C2FB-43F9-BB4F-3D017456835F}"/>
                  </a:ext>
                </a:extLst>
              </p:cNvPr>
              <p:cNvSpPr/>
              <p:nvPr/>
            </p:nvSpPr>
            <p:spPr>
              <a:xfrm>
                <a:off x="2785377" y="1573191"/>
                <a:ext cx="1709700" cy="856324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" name="Google Shape;539;g10f8d9d020d_0_26">
                <a:extLst>
                  <a:ext uri="{FF2B5EF4-FFF2-40B4-BE49-F238E27FC236}">
                    <a16:creationId xmlns:a16="http://schemas.microsoft.com/office/drawing/2014/main" id="{1212441D-2C6F-44FC-B4E6-DF48348C9939}"/>
                  </a:ext>
                </a:extLst>
              </p:cNvPr>
              <p:cNvSpPr txBox="1"/>
              <p:nvPr/>
            </p:nvSpPr>
            <p:spPr>
              <a:xfrm>
                <a:off x="2785377" y="1663679"/>
                <a:ext cx="1709700" cy="1602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6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-US" b="1" i="0" u="none" strike="noStrike" cap="none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Function</a:t>
                </a:r>
                <a:endParaRPr sz="2400" b="1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8" name="Google Shape;540;g10f8d9d020d_0_26">
              <a:extLst>
                <a:ext uri="{FF2B5EF4-FFF2-40B4-BE49-F238E27FC236}">
                  <a16:creationId xmlns:a16="http://schemas.microsoft.com/office/drawing/2014/main" id="{E6BB6590-E0AB-4607-9A1E-E518A5665CCB}"/>
                </a:ext>
              </a:extLst>
            </p:cNvPr>
            <p:cNvSpPr txBox="1"/>
            <p:nvPr/>
          </p:nvSpPr>
          <p:spPr>
            <a:xfrm>
              <a:off x="4825885" y="3496333"/>
              <a:ext cx="2886600" cy="4274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6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DataConnector</a:t>
              </a:r>
              <a:r>
                <a:rPr lang="en-US"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6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implementedBy</a:t>
              </a:r>
              <a:endParaRPr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60000"/>
                </a:lnSpc>
                <a:spcBef>
                  <a:spcPts val="55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List&lt;</a:t>
              </a:r>
              <a:r>
                <a:rPr lang="en-US" sz="1600" b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PropertyDefinition</a:t>
              </a:r>
              <a:r>
                <a:rPr lang="en-US" sz="1600" b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&gt;</a:t>
              </a:r>
              <a:r>
                <a:rPr lang="en-US" sz="1600" b="0" i="1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6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requiredProperties</a:t>
              </a:r>
              <a:endParaRPr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60000"/>
                </a:lnSpc>
                <a:spcBef>
                  <a:spcPts val="55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Scope</a:t>
              </a:r>
              <a:r>
                <a:rPr lang="en-US"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6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scope</a:t>
              </a:r>
              <a:endParaRPr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9" name="Google Shape;541;g10f8d9d020d_0_26">
              <a:extLst>
                <a:ext uri="{FF2B5EF4-FFF2-40B4-BE49-F238E27FC236}">
                  <a16:creationId xmlns:a16="http://schemas.microsoft.com/office/drawing/2014/main" id="{372C8F2D-676A-44C1-A7A7-EC2FCA98B134}"/>
                </a:ext>
              </a:extLst>
            </p:cNvPr>
            <p:cNvCxnSpPr/>
            <p:nvPr/>
          </p:nvCxnSpPr>
          <p:spPr>
            <a:xfrm>
              <a:off x="4861120" y="3390362"/>
              <a:ext cx="28161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42" name="Google Shape;542;g10f8d9d020d_0_26">
            <a:extLst>
              <a:ext uri="{FF2B5EF4-FFF2-40B4-BE49-F238E27FC236}">
                <a16:creationId xmlns:a16="http://schemas.microsoft.com/office/drawing/2014/main" id="{FB6D207D-C2AB-4F4E-9A53-B06633DA3968}"/>
              </a:ext>
            </a:extLst>
          </p:cNvPr>
          <p:cNvSpPr txBox="1"/>
          <p:nvPr/>
        </p:nvSpPr>
        <p:spPr>
          <a:xfrm>
            <a:off x="1543635" y="3409625"/>
            <a:ext cx="1194037" cy="623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 b="0" i="0" u="none" strike="noStrike" cap="none" dirty="0">
                <a:latin typeface="Arial"/>
                <a:ea typeface="Arial"/>
                <a:cs typeface="Arial"/>
                <a:sym typeface="Arial"/>
              </a:rPr>
              <a:t>[0..10]</a:t>
            </a:r>
            <a:br>
              <a:rPr lang="en-US" sz="1400" b="0" i="0" u="none" strike="noStrike" cap="none" dirty="0">
                <a:latin typeface="Arial"/>
                <a:ea typeface="Arial"/>
                <a:cs typeface="Arial"/>
                <a:sym typeface="Arial"/>
              </a:rPr>
            </a:br>
            <a:r>
              <a:rPr lang="en-US" sz="1400" b="0" i="0" u="none" strike="noStrike" cap="none" dirty="0" err="1">
                <a:latin typeface="Arial"/>
                <a:ea typeface="Arial"/>
                <a:cs typeface="Arial"/>
                <a:sym typeface="Arial"/>
              </a:rPr>
              <a:t>extendsFrom</a:t>
            </a:r>
            <a:endParaRPr sz="1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3" name="Google Shape;543;g10f8d9d020d_0_26">
            <a:extLst>
              <a:ext uri="{FF2B5EF4-FFF2-40B4-BE49-F238E27FC236}">
                <a16:creationId xmlns:a16="http://schemas.microsoft.com/office/drawing/2014/main" id="{7BD2E432-7959-46F7-81BA-5C83297067E3}"/>
              </a:ext>
            </a:extLst>
          </p:cNvPr>
          <p:cNvCxnSpPr>
            <a:cxnSpLocks/>
            <a:stCxn id="51" idx="2"/>
          </p:cNvCxnSpPr>
          <p:nvPr/>
        </p:nvCxnSpPr>
        <p:spPr>
          <a:xfrm flipV="1">
            <a:off x="3854049" y="3127178"/>
            <a:ext cx="386580" cy="1485825"/>
          </a:xfrm>
          <a:prstGeom prst="bentConnector2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44" name="Google Shape;544;g10f8d9d020d_0_26">
            <a:extLst>
              <a:ext uri="{FF2B5EF4-FFF2-40B4-BE49-F238E27FC236}">
                <a16:creationId xmlns:a16="http://schemas.microsoft.com/office/drawing/2014/main" id="{A894AC71-9023-4010-A252-CC74285F66D8}"/>
              </a:ext>
            </a:extLst>
          </p:cNvPr>
          <p:cNvCxnSpPr>
            <a:cxnSpLocks/>
            <a:stCxn id="51" idx="2"/>
            <a:endCxn id="40" idx="1"/>
          </p:cNvCxnSpPr>
          <p:nvPr/>
        </p:nvCxnSpPr>
        <p:spPr>
          <a:xfrm>
            <a:off x="3854049" y="4613003"/>
            <a:ext cx="901699" cy="642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grpSp>
        <p:nvGrpSpPr>
          <p:cNvPr id="45" name="Google Shape;545;g10f8d9d020d_0_26">
            <a:extLst>
              <a:ext uri="{FF2B5EF4-FFF2-40B4-BE49-F238E27FC236}">
                <a16:creationId xmlns:a16="http://schemas.microsoft.com/office/drawing/2014/main" id="{E1E56C75-DF1D-4323-BDB3-AFE83B3F29B9}"/>
              </a:ext>
            </a:extLst>
          </p:cNvPr>
          <p:cNvGrpSpPr/>
          <p:nvPr/>
        </p:nvGrpSpPr>
        <p:grpSpPr>
          <a:xfrm>
            <a:off x="5826655" y="985013"/>
            <a:ext cx="2682535" cy="1993415"/>
            <a:chOff x="7302832" y="1350960"/>
            <a:chExt cx="1757449" cy="1235997"/>
          </a:xfrm>
        </p:grpSpPr>
        <p:grpSp>
          <p:nvGrpSpPr>
            <p:cNvPr id="46" name="Google Shape;546;g10f8d9d020d_0_26">
              <a:extLst>
                <a:ext uri="{FF2B5EF4-FFF2-40B4-BE49-F238E27FC236}">
                  <a16:creationId xmlns:a16="http://schemas.microsoft.com/office/drawing/2014/main" id="{5A1BB15A-BCF9-497F-9821-2C8DBEDFA735}"/>
                </a:ext>
              </a:extLst>
            </p:cNvPr>
            <p:cNvGrpSpPr/>
            <p:nvPr/>
          </p:nvGrpSpPr>
          <p:grpSpPr>
            <a:xfrm>
              <a:off x="7302832" y="1350960"/>
              <a:ext cx="1757230" cy="1235997"/>
              <a:chOff x="2785377" y="1573191"/>
              <a:chExt cx="1709700" cy="1235997"/>
            </a:xfrm>
          </p:grpSpPr>
          <p:sp>
            <p:nvSpPr>
              <p:cNvPr id="49" name="Google Shape;547;g10f8d9d020d_0_26">
                <a:extLst>
                  <a:ext uri="{FF2B5EF4-FFF2-40B4-BE49-F238E27FC236}">
                    <a16:creationId xmlns:a16="http://schemas.microsoft.com/office/drawing/2014/main" id="{3A781B69-CF35-4FDA-ADD3-DDF4E56897CE}"/>
                  </a:ext>
                </a:extLst>
              </p:cNvPr>
              <p:cNvSpPr/>
              <p:nvPr/>
            </p:nvSpPr>
            <p:spPr>
              <a:xfrm>
                <a:off x="2785377" y="1573191"/>
                <a:ext cx="1709700" cy="1235997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" name="Google Shape;548;g10f8d9d020d_0_26">
                <a:extLst>
                  <a:ext uri="{FF2B5EF4-FFF2-40B4-BE49-F238E27FC236}">
                    <a16:creationId xmlns:a16="http://schemas.microsoft.com/office/drawing/2014/main" id="{F530594F-6857-4160-A850-D653EF5A0EA0}"/>
                  </a:ext>
                </a:extLst>
              </p:cNvPr>
              <p:cNvSpPr txBox="1"/>
              <p:nvPr/>
            </p:nvSpPr>
            <p:spPr>
              <a:xfrm>
                <a:off x="2785377" y="1663679"/>
                <a:ext cx="1709700" cy="1602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6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-US" b="1" i="0" u="none" strike="noStrike" cap="none" dirty="0" err="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DataType</a:t>
                </a:r>
                <a:endParaRPr b="1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47" name="Google Shape;549;g10f8d9d020d_0_26">
              <a:extLst>
                <a:ext uri="{FF2B5EF4-FFF2-40B4-BE49-F238E27FC236}">
                  <a16:creationId xmlns:a16="http://schemas.microsoft.com/office/drawing/2014/main" id="{9A19E116-EF48-4B16-A858-70036F5C3BD9}"/>
                </a:ext>
              </a:extLst>
            </p:cNvPr>
            <p:cNvCxnSpPr/>
            <p:nvPr/>
          </p:nvCxnSpPr>
          <p:spPr>
            <a:xfrm>
              <a:off x="7302881" y="1671787"/>
              <a:ext cx="1757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48" name="Google Shape;550;g10f8d9d020d_0_26">
              <a:extLst>
                <a:ext uri="{FF2B5EF4-FFF2-40B4-BE49-F238E27FC236}">
                  <a16:creationId xmlns:a16="http://schemas.microsoft.com/office/drawing/2014/main" id="{0E127BD4-76E2-456F-9D41-5E05B1715148}"/>
                </a:ext>
              </a:extLst>
            </p:cNvPr>
            <p:cNvSpPr txBox="1"/>
            <p:nvPr/>
          </p:nvSpPr>
          <p:spPr>
            <a:xfrm>
              <a:off x="7302832" y="1703608"/>
              <a:ext cx="1757230" cy="8453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6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String</a:t>
              </a:r>
              <a:r>
                <a:rPr lang="en-US"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name</a:t>
              </a:r>
              <a:endParaRPr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60000"/>
                </a:lnSpc>
                <a:spcBef>
                  <a:spcPts val="55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DataValue</a:t>
              </a:r>
              <a:r>
                <a:rPr lang="en-US"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6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allowedValues</a:t>
              </a:r>
              <a:endParaRPr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60000"/>
                </a:lnSpc>
                <a:spcBef>
                  <a:spcPts val="55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DataType</a:t>
              </a:r>
              <a:r>
                <a:rPr lang="en-US"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6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nestedType</a:t>
              </a:r>
              <a:endParaRPr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60000"/>
                </a:lnSpc>
                <a:spcBef>
                  <a:spcPts val="55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Relationship</a:t>
              </a:r>
              <a:r>
                <a:rPr lang="en-US"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6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relationship</a:t>
              </a:r>
              <a:endParaRPr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60000"/>
                </a:lnSpc>
                <a:spcBef>
                  <a:spcPts val="55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String</a:t>
              </a:r>
              <a:r>
                <a:rPr lang="en-US"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type</a:t>
              </a:r>
              <a:endParaRPr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60000"/>
                </a:lnSpc>
                <a:spcBef>
                  <a:spcPts val="55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String</a:t>
              </a:r>
              <a:r>
                <a:rPr lang="en-US"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6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unitOfMeasure</a:t>
              </a:r>
              <a:endParaRPr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54" name="Google Shape;554;g10f8d9d020d_0_26">
            <a:extLst>
              <a:ext uri="{FF2B5EF4-FFF2-40B4-BE49-F238E27FC236}">
                <a16:creationId xmlns:a16="http://schemas.microsoft.com/office/drawing/2014/main" id="{8A8B264C-5ED3-4E37-B5DB-277D95D12B64}"/>
              </a:ext>
            </a:extLst>
          </p:cNvPr>
          <p:cNvCxnSpPr>
            <a:cxnSpLocks/>
            <a:stCxn id="62" idx="2"/>
            <a:endCxn id="50" idx="1"/>
          </p:cNvCxnSpPr>
          <p:nvPr/>
        </p:nvCxnSpPr>
        <p:spPr>
          <a:xfrm flipV="1">
            <a:off x="5149511" y="1260198"/>
            <a:ext cx="677144" cy="1673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57" name="Google Shape;557;g10f8d9d020d_0_26">
            <a:extLst>
              <a:ext uri="{FF2B5EF4-FFF2-40B4-BE49-F238E27FC236}">
                <a16:creationId xmlns:a16="http://schemas.microsoft.com/office/drawing/2014/main" id="{0D5BA30B-5D68-4B99-B82D-DFCF29D15864}"/>
              </a:ext>
            </a:extLst>
          </p:cNvPr>
          <p:cNvSpPr txBox="1"/>
          <p:nvPr/>
        </p:nvSpPr>
        <p:spPr>
          <a:xfrm>
            <a:off x="4308144" y="3276670"/>
            <a:ext cx="791275" cy="2486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58;g10f8d9d020d_0_26">
            <a:extLst>
              <a:ext uri="{FF2B5EF4-FFF2-40B4-BE49-F238E27FC236}">
                <a16:creationId xmlns:a16="http://schemas.microsoft.com/office/drawing/2014/main" id="{8C6F63EF-F8DA-4050-8A91-EAE48419BD4D}"/>
              </a:ext>
            </a:extLst>
          </p:cNvPr>
          <p:cNvSpPr txBox="1"/>
          <p:nvPr/>
        </p:nvSpPr>
        <p:spPr>
          <a:xfrm>
            <a:off x="4504173" y="4681298"/>
            <a:ext cx="219718" cy="2486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>
              <a:defRPr lang="de-DE"/>
            </a:defPPr>
            <a:lvl1pPr marR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1pPr>
          </a:lstStyle>
          <a:p>
            <a:r>
              <a:rPr lang="en-US" dirty="0">
                <a:sym typeface="Arial"/>
              </a:rPr>
              <a:t>*</a:t>
            </a:r>
            <a:endParaRPr dirty="0">
              <a:sym typeface="Arial"/>
            </a:endParaRPr>
          </a:p>
        </p:txBody>
      </p:sp>
      <p:sp>
        <p:nvSpPr>
          <p:cNvPr id="59" name="Google Shape;559;g10f8d9d020d_0_26">
            <a:extLst>
              <a:ext uri="{FF2B5EF4-FFF2-40B4-BE49-F238E27FC236}">
                <a16:creationId xmlns:a16="http://schemas.microsoft.com/office/drawing/2014/main" id="{B0BB3DA8-9236-4EC8-A0DA-4625B87B4B2D}"/>
              </a:ext>
            </a:extLst>
          </p:cNvPr>
          <p:cNvSpPr txBox="1"/>
          <p:nvPr/>
        </p:nvSpPr>
        <p:spPr>
          <a:xfrm>
            <a:off x="5556449" y="958625"/>
            <a:ext cx="269036" cy="2486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00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1" name="Raute 50">
            <a:extLst>
              <a:ext uri="{FF2B5EF4-FFF2-40B4-BE49-F238E27FC236}">
                <a16:creationId xmlns:a16="http://schemas.microsoft.com/office/drawing/2014/main" id="{264C4348-CFA2-4F23-BE42-D68C2AA3131A}"/>
              </a:ext>
            </a:extLst>
          </p:cNvPr>
          <p:cNvSpPr/>
          <p:nvPr/>
        </p:nvSpPr>
        <p:spPr>
          <a:xfrm rot="16200000" flipH="1">
            <a:off x="3642776" y="4491730"/>
            <a:ext cx="180001" cy="242545"/>
          </a:xfrm>
          <a:prstGeom prst="diamond">
            <a:avLst/>
          </a:prstGeom>
          <a:solidFill>
            <a:schemeClr val="tx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  <p:txBody>
          <a:bodyPr rtlCol="0" anchor="ctr"/>
          <a:lstStyle/>
          <a:p>
            <a:pPr algn="ctr"/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Raute 61">
            <a:extLst>
              <a:ext uri="{FF2B5EF4-FFF2-40B4-BE49-F238E27FC236}">
                <a16:creationId xmlns:a16="http://schemas.microsoft.com/office/drawing/2014/main" id="{61A019B9-BC74-481C-898F-32F71A844C8B}"/>
              </a:ext>
            </a:extLst>
          </p:cNvPr>
          <p:cNvSpPr/>
          <p:nvPr/>
        </p:nvSpPr>
        <p:spPr>
          <a:xfrm rot="16200000" flipH="1">
            <a:off x="4938238" y="1140598"/>
            <a:ext cx="180001" cy="242545"/>
          </a:xfrm>
          <a:prstGeom prst="diamond">
            <a:avLst/>
          </a:prstGeom>
          <a:solidFill>
            <a:schemeClr val="tx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  <p:txBody>
          <a:bodyPr rtlCol="0" anchor="ctr"/>
          <a:lstStyle/>
          <a:p>
            <a:pPr algn="ctr"/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3" name="Google Shape;545;g10f8d9d020d_0_26">
            <a:extLst>
              <a:ext uri="{FF2B5EF4-FFF2-40B4-BE49-F238E27FC236}">
                <a16:creationId xmlns:a16="http://schemas.microsoft.com/office/drawing/2014/main" id="{EC5A1AD4-D5D5-4BD8-BA15-1CAA16C4422F}"/>
              </a:ext>
            </a:extLst>
          </p:cNvPr>
          <p:cNvGrpSpPr/>
          <p:nvPr/>
        </p:nvGrpSpPr>
        <p:grpSpPr>
          <a:xfrm>
            <a:off x="9212524" y="985013"/>
            <a:ext cx="2278173" cy="881887"/>
            <a:chOff x="7302574" y="1350960"/>
            <a:chExt cx="1757707" cy="546805"/>
          </a:xfrm>
        </p:grpSpPr>
        <p:grpSp>
          <p:nvGrpSpPr>
            <p:cNvPr id="55" name="Google Shape;546;g10f8d9d020d_0_26">
              <a:extLst>
                <a:ext uri="{FF2B5EF4-FFF2-40B4-BE49-F238E27FC236}">
                  <a16:creationId xmlns:a16="http://schemas.microsoft.com/office/drawing/2014/main" id="{77990941-8AEB-4FDD-887A-6FF02C243E97}"/>
                </a:ext>
              </a:extLst>
            </p:cNvPr>
            <p:cNvGrpSpPr/>
            <p:nvPr/>
          </p:nvGrpSpPr>
          <p:grpSpPr>
            <a:xfrm>
              <a:off x="7302832" y="1350960"/>
              <a:ext cx="1757230" cy="546805"/>
              <a:chOff x="2785377" y="1573191"/>
              <a:chExt cx="1709700" cy="546805"/>
            </a:xfrm>
          </p:grpSpPr>
          <p:sp>
            <p:nvSpPr>
              <p:cNvPr id="61" name="Google Shape;547;g10f8d9d020d_0_26">
                <a:extLst>
                  <a:ext uri="{FF2B5EF4-FFF2-40B4-BE49-F238E27FC236}">
                    <a16:creationId xmlns:a16="http://schemas.microsoft.com/office/drawing/2014/main" id="{2519E6FE-7D25-45A8-8C86-EE244CFF8A23}"/>
                  </a:ext>
                </a:extLst>
              </p:cNvPr>
              <p:cNvSpPr/>
              <p:nvPr/>
            </p:nvSpPr>
            <p:spPr>
              <a:xfrm>
                <a:off x="2785377" y="1573191"/>
                <a:ext cx="1709700" cy="546805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" name="Google Shape;548;g10f8d9d020d_0_26">
                <a:extLst>
                  <a:ext uri="{FF2B5EF4-FFF2-40B4-BE49-F238E27FC236}">
                    <a16:creationId xmlns:a16="http://schemas.microsoft.com/office/drawing/2014/main" id="{EE96B678-3EBF-4C80-B578-59998BA8F29E}"/>
                  </a:ext>
                </a:extLst>
              </p:cNvPr>
              <p:cNvSpPr txBox="1"/>
              <p:nvPr/>
            </p:nvSpPr>
            <p:spPr>
              <a:xfrm>
                <a:off x="2785377" y="1663679"/>
                <a:ext cx="1709700" cy="1602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6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-US" b="1" i="0" u="none" strike="noStrike" cap="none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Relationship</a:t>
                </a:r>
                <a:endParaRPr b="1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56" name="Google Shape;549;g10f8d9d020d_0_26">
              <a:extLst>
                <a:ext uri="{FF2B5EF4-FFF2-40B4-BE49-F238E27FC236}">
                  <a16:creationId xmlns:a16="http://schemas.microsoft.com/office/drawing/2014/main" id="{2EE6B701-31C1-416A-9466-9EA8AF2260B5}"/>
                </a:ext>
              </a:extLst>
            </p:cNvPr>
            <p:cNvCxnSpPr/>
            <p:nvPr/>
          </p:nvCxnSpPr>
          <p:spPr>
            <a:xfrm>
              <a:off x="7302881" y="1671787"/>
              <a:ext cx="1757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0" name="Google Shape;550;g10f8d9d020d_0_26">
              <a:extLst>
                <a:ext uri="{FF2B5EF4-FFF2-40B4-BE49-F238E27FC236}">
                  <a16:creationId xmlns:a16="http://schemas.microsoft.com/office/drawing/2014/main" id="{1FCECB98-9946-4683-B395-D640DF1C02F4}"/>
                </a:ext>
              </a:extLst>
            </p:cNvPr>
            <p:cNvSpPr txBox="1"/>
            <p:nvPr/>
          </p:nvSpPr>
          <p:spPr>
            <a:xfrm>
              <a:off x="7302574" y="1708582"/>
              <a:ext cx="1757230" cy="1488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6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de-DE" sz="1600" b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String</a:t>
              </a:r>
              <a:r>
                <a:rPr lang="de-DE" sz="1600" b="0" i="1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de-DE" sz="1600" b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relationshipType</a:t>
              </a:r>
              <a:endParaRPr sz="1600" b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64" name="Google Shape;543;g10f8d9d020d_0_26">
            <a:extLst>
              <a:ext uri="{FF2B5EF4-FFF2-40B4-BE49-F238E27FC236}">
                <a16:creationId xmlns:a16="http://schemas.microsoft.com/office/drawing/2014/main" id="{47DA9646-26D6-4F89-99C1-3D86416E2F31}"/>
              </a:ext>
            </a:extLst>
          </p:cNvPr>
          <p:cNvCxnSpPr>
            <a:cxnSpLocks/>
            <a:stCxn id="61" idx="2"/>
            <a:endCxn id="33" idx="2"/>
          </p:cNvCxnSpPr>
          <p:nvPr/>
        </p:nvCxnSpPr>
        <p:spPr>
          <a:xfrm rot="5400000">
            <a:off x="4778147" y="-292389"/>
            <a:ext cx="3414201" cy="7732779"/>
          </a:xfrm>
          <a:prstGeom prst="bentConnector3">
            <a:avLst>
              <a:gd name="adj1" fmla="val 106696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65" name="Google Shape;559;g10f8d9d020d_0_26">
            <a:extLst>
              <a:ext uri="{FF2B5EF4-FFF2-40B4-BE49-F238E27FC236}">
                <a16:creationId xmlns:a16="http://schemas.microsoft.com/office/drawing/2014/main" id="{A423F0A8-349F-4608-899E-C3059160EFF1}"/>
              </a:ext>
            </a:extLst>
          </p:cNvPr>
          <p:cNvSpPr txBox="1"/>
          <p:nvPr/>
        </p:nvSpPr>
        <p:spPr>
          <a:xfrm>
            <a:off x="2683567" y="5526663"/>
            <a:ext cx="2093293" cy="2562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targetComponentId</a:t>
            </a:r>
            <a:endParaRPr sz="1400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</p:txBody>
      </p:sp>
      <p:cxnSp>
        <p:nvCxnSpPr>
          <p:cNvPr id="66" name="Google Shape;554;g10f8d9d020d_0_26">
            <a:extLst>
              <a:ext uri="{FF2B5EF4-FFF2-40B4-BE49-F238E27FC236}">
                <a16:creationId xmlns:a16="http://schemas.microsoft.com/office/drawing/2014/main" id="{82AED255-9694-4656-AB37-283D389E5C5D}"/>
              </a:ext>
            </a:extLst>
          </p:cNvPr>
          <p:cNvCxnSpPr>
            <a:cxnSpLocks/>
            <a:stCxn id="68" idx="2"/>
            <a:endCxn id="63" idx="1"/>
          </p:cNvCxnSpPr>
          <p:nvPr/>
        </p:nvCxnSpPr>
        <p:spPr>
          <a:xfrm flipV="1">
            <a:off x="8752571" y="1260198"/>
            <a:ext cx="460287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67" name="Google Shape;559;g10f8d9d020d_0_26">
            <a:extLst>
              <a:ext uri="{FF2B5EF4-FFF2-40B4-BE49-F238E27FC236}">
                <a16:creationId xmlns:a16="http://schemas.microsoft.com/office/drawing/2014/main" id="{51E20AB2-3D74-42A8-9DE6-0A1670C5256F}"/>
              </a:ext>
            </a:extLst>
          </p:cNvPr>
          <p:cNvSpPr txBox="1"/>
          <p:nvPr/>
        </p:nvSpPr>
        <p:spPr>
          <a:xfrm>
            <a:off x="8930443" y="990684"/>
            <a:ext cx="269036" cy="2486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00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8" name="Raute 67">
            <a:extLst>
              <a:ext uri="{FF2B5EF4-FFF2-40B4-BE49-F238E27FC236}">
                <a16:creationId xmlns:a16="http://schemas.microsoft.com/office/drawing/2014/main" id="{8FC5331C-0875-4FB3-A992-C92BBAD484EB}"/>
              </a:ext>
            </a:extLst>
          </p:cNvPr>
          <p:cNvSpPr/>
          <p:nvPr/>
        </p:nvSpPr>
        <p:spPr>
          <a:xfrm rot="16200000" flipH="1">
            <a:off x="8541298" y="1143633"/>
            <a:ext cx="180001" cy="242545"/>
          </a:xfrm>
          <a:prstGeom prst="diamond">
            <a:avLst/>
          </a:prstGeom>
          <a:solidFill>
            <a:schemeClr val="tx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  <p:txBody>
          <a:bodyPr rtlCol="0" anchor="ctr"/>
          <a:lstStyle/>
          <a:p>
            <a:pPr algn="ctr"/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56990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86B32E27-A95F-4F45-B199-5BA2CAED227B}"/>
              </a:ext>
            </a:extLst>
          </p:cNvPr>
          <p:cNvSpPr/>
          <p:nvPr/>
        </p:nvSpPr>
        <p:spPr>
          <a:xfrm>
            <a:off x="4461783" y="804910"/>
            <a:ext cx="2484000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GripperRobot</a:t>
            </a:r>
            <a:endParaRPr lang="de-AT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D5FF2BBF-6AD1-481E-81EE-340C773B62B9}"/>
              </a:ext>
            </a:extLst>
          </p:cNvPr>
          <p:cNvSpPr/>
          <p:nvPr/>
        </p:nvSpPr>
        <p:spPr>
          <a:xfrm>
            <a:off x="4461783" y="1198096"/>
            <a:ext cx="2484000" cy="89307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xPosition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yPosition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zPosition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batteryLevel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5167C230-BCD2-4285-B2FF-4FCD2CDD3DFF}"/>
              </a:ext>
            </a:extLst>
          </p:cNvPr>
          <p:cNvSpPr/>
          <p:nvPr/>
        </p:nvSpPr>
        <p:spPr>
          <a:xfrm>
            <a:off x="4461783" y="2091175"/>
            <a:ext cx="2484000" cy="90602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moveX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steps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moveÝ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steps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moveZ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steps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C9D996D4-29E9-4AFB-8872-5F44D637CEB6}"/>
              </a:ext>
            </a:extLst>
          </p:cNvPr>
          <p:cNvSpPr/>
          <p:nvPr/>
        </p:nvSpPr>
        <p:spPr>
          <a:xfrm>
            <a:off x="1680483" y="3662801"/>
            <a:ext cx="3652298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Conveyor</a:t>
            </a:r>
            <a:endParaRPr lang="de-AT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DE92F398-0017-4C45-9EFB-4243333FEAFE}"/>
              </a:ext>
            </a:extLst>
          </p:cNvPr>
          <p:cNvSpPr/>
          <p:nvPr/>
        </p:nvSpPr>
        <p:spPr>
          <a:xfrm>
            <a:off x="1680482" y="4055987"/>
            <a:ext cx="3652299" cy="89307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isOn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speed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2622F68B-218C-4D54-B334-2DD9584372F3}"/>
              </a:ext>
            </a:extLst>
          </p:cNvPr>
          <p:cNvSpPr/>
          <p:nvPr/>
        </p:nvSpPr>
        <p:spPr>
          <a:xfrm>
            <a:off x="1680481" y="4949066"/>
            <a:ext cx="3652301" cy="90602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turnOn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turnOff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setDesiredSpeed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speed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BBC1ABAE-4E00-4D18-B525-43D32372F32A}"/>
              </a:ext>
            </a:extLst>
          </p:cNvPr>
          <p:cNvSpPr/>
          <p:nvPr/>
        </p:nvSpPr>
        <p:spPr>
          <a:xfrm>
            <a:off x="7158931" y="3532987"/>
            <a:ext cx="2268000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  <a:t>Item</a:t>
            </a:r>
            <a:endParaRPr lang="de-AT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00738868-C64D-4960-80AB-D7C7DCEE9611}"/>
              </a:ext>
            </a:extLst>
          </p:cNvPr>
          <p:cNvSpPr/>
          <p:nvPr/>
        </p:nvSpPr>
        <p:spPr>
          <a:xfrm>
            <a:off x="7158931" y="3926173"/>
            <a:ext cx="2268000" cy="116019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weight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xSize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ySize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zSize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" name="Verbinder: gewinkelt 98">
            <a:extLst>
              <a:ext uri="{FF2B5EF4-FFF2-40B4-BE49-F238E27FC236}">
                <a16:creationId xmlns:a16="http://schemas.microsoft.com/office/drawing/2014/main" id="{6271F736-EE5E-4675-A7CD-73B09BD744EF}"/>
              </a:ext>
            </a:extLst>
          </p:cNvPr>
          <p:cNvCxnSpPr>
            <a:cxnSpLocks/>
            <a:stCxn id="5" idx="1"/>
            <a:endCxn id="7" idx="0"/>
          </p:cNvCxnSpPr>
          <p:nvPr/>
        </p:nvCxnSpPr>
        <p:spPr>
          <a:xfrm rot="10800000" flipV="1">
            <a:off x="3506633" y="1644635"/>
            <a:ext cx="955151" cy="2018165"/>
          </a:xfrm>
          <a:prstGeom prst="bentConnector2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16" name="Verbinder: gewinkelt 98">
            <a:extLst>
              <a:ext uri="{FF2B5EF4-FFF2-40B4-BE49-F238E27FC236}">
                <a16:creationId xmlns:a16="http://schemas.microsoft.com/office/drawing/2014/main" id="{CD4FFD6B-F15E-47F6-9F74-C6299D5EDA9E}"/>
              </a:ext>
            </a:extLst>
          </p:cNvPr>
          <p:cNvCxnSpPr>
            <a:cxnSpLocks/>
            <a:stCxn id="11" idx="1"/>
            <a:endCxn id="8" idx="3"/>
          </p:cNvCxnSpPr>
          <p:nvPr/>
        </p:nvCxnSpPr>
        <p:spPr>
          <a:xfrm rot="10800000">
            <a:off x="5332781" y="4502527"/>
            <a:ext cx="1826150" cy="3742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19" name="Verbinder: gewinkelt 98">
            <a:extLst>
              <a:ext uri="{FF2B5EF4-FFF2-40B4-BE49-F238E27FC236}">
                <a16:creationId xmlns:a16="http://schemas.microsoft.com/office/drawing/2014/main" id="{A977F2F4-7F68-46AE-B96A-7B856AE5851C}"/>
              </a:ext>
            </a:extLst>
          </p:cNvPr>
          <p:cNvCxnSpPr>
            <a:cxnSpLocks/>
            <a:stCxn id="5" idx="3"/>
            <a:endCxn id="10" idx="0"/>
          </p:cNvCxnSpPr>
          <p:nvPr/>
        </p:nvCxnSpPr>
        <p:spPr>
          <a:xfrm>
            <a:off x="6945783" y="1644636"/>
            <a:ext cx="1347148" cy="1888351"/>
          </a:xfrm>
          <a:prstGeom prst="bentConnector2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22" name="Google Shape;559;g10f8d9d020d_0_26">
            <a:extLst>
              <a:ext uri="{FF2B5EF4-FFF2-40B4-BE49-F238E27FC236}">
                <a16:creationId xmlns:a16="http://schemas.microsoft.com/office/drawing/2014/main" id="{591D0360-93FA-4209-92E6-8743211FCA7C}"/>
              </a:ext>
            </a:extLst>
          </p:cNvPr>
          <p:cNvSpPr txBox="1"/>
          <p:nvPr/>
        </p:nvSpPr>
        <p:spPr>
          <a:xfrm>
            <a:off x="6974547" y="1324551"/>
            <a:ext cx="1318384" cy="212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[0..1]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movesItem</a:t>
            </a:r>
            <a:endParaRPr sz="1400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3" name="Google Shape;559;g10f8d9d020d_0_26">
            <a:extLst>
              <a:ext uri="{FF2B5EF4-FFF2-40B4-BE49-F238E27FC236}">
                <a16:creationId xmlns:a16="http://schemas.microsoft.com/office/drawing/2014/main" id="{4D93E33B-1C11-4AC7-BF7A-7CB7FAC90657}"/>
              </a:ext>
            </a:extLst>
          </p:cNvPr>
          <p:cNvSpPr txBox="1"/>
          <p:nvPr/>
        </p:nvSpPr>
        <p:spPr>
          <a:xfrm>
            <a:off x="5684513" y="4199095"/>
            <a:ext cx="1423448" cy="18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[0..1] position</a:t>
            </a:r>
            <a:endParaRPr sz="1400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4" name="Google Shape;559;g10f8d9d020d_0_26">
            <a:extLst>
              <a:ext uri="{FF2B5EF4-FFF2-40B4-BE49-F238E27FC236}">
                <a16:creationId xmlns:a16="http://schemas.microsoft.com/office/drawing/2014/main" id="{41B74B0B-C387-4B54-A4CC-5B84CCDA4204}"/>
              </a:ext>
            </a:extLst>
          </p:cNvPr>
          <p:cNvSpPr txBox="1"/>
          <p:nvPr/>
        </p:nvSpPr>
        <p:spPr>
          <a:xfrm>
            <a:off x="3272484" y="1368861"/>
            <a:ext cx="1423448" cy="18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[0..*] connects</a:t>
            </a:r>
            <a:endParaRPr sz="1400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32306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86B32E27-A95F-4F45-B199-5BA2CAED227B}"/>
              </a:ext>
            </a:extLst>
          </p:cNvPr>
          <p:cNvSpPr/>
          <p:nvPr/>
        </p:nvSpPr>
        <p:spPr>
          <a:xfrm>
            <a:off x="24946" y="28576"/>
            <a:ext cx="1322014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  <a:t>Building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C9D996D4-29E9-4AFB-8872-5F44D637CEB6}"/>
              </a:ext>
            </a:extLst>
          </p:cNvPr>
          <p:cNvSpPr/>
          <p:nvPr/>
        </p:nvSpPr>
        <p:spPr>
          <a:xfrm>
            <a:off x="3901750" y="3554739"/>
            <a:ext cx="1537019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  <a:t>Sensor</a:t>
            </a:r>
            <a:endParaRPr lang="de-AT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BBC1ABAE-4E00-4D18-B525-43D32372F32A}"/>
              </a:ext>
            </a:extLst>
          </p:cNvPr>
          <p:cNvSpPr/>
          <p:nvPr/>
        </p:nvSpPr>
        <p:spPr>
          <a:xfrm>
            <a:off x="61523" y="1755291"/>
            <a:ext cx="1314013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  <a:t>Room</a:t>
            </a:r>
          </a:p>
        </p:txBody>
      </p:sp>
      <p:cxnSp>
        <p:nvCxnSpPr>
          <p:cNvPr id="19" name="Verbinder: gewinkelt 98">
            <a:extLst>
              <a:ext uri="{FF2B5EF4-FFF2-40B4-BE49-F238E27FC236}">
                <a16:creationId xmlns:a16="http://schemas.microsoft.com/office/drawing/2014/main" id="{A977F2F4-7F68-46AE-B96A-7B856AE5851C}"/>
              </a:ext>
            </a:extLst>
          </p:cNvPr>
          <p:cNvCxnSpPr>
            <a:cxnSpLocks/>
            <a:stCxn id="26" idx="2"/>
            <a:endCxn id="10" idx="0"/>
          </p:cNvCxnSpPr>
          <p:nvPr/>
        </p:nvCxnSpPr>
        <p:spPr>
          <a:xfrm rot="16200000" flipH="1">
            <a:off x="354510" y="1391270"/>
            <a:ext cx="719761" cy="8279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17" name="Rechteck 16">
            <a:extLst>
              <a:ext uri="{FF2B5EF4-FFF2-40B4-BE49-F238E27FC236}">
                <a16:creationId xmlns:a16="http://schemas.microsoft.com/office/drawing/2014/main" id="{E9D8FFC2-621D-4557-AD39-98C2E31C5862}"/>
              </a:ext>
            </a:extLst>
          </p:cNvPr>
          <p:cNvSpPr/>
          <p:nvPr/>
        </p:nvSpPr>
        <p:spPr>
          <a:xfrm>
            <a:off x="2933325" y="45910"/>
            <a:ext cx="1171575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  <a:t>Robot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CE792F57-4CE2-4DF8-B5B3-44FB4E9F2F31}"/>
              </a:ext>
            </a:extLst>
          </p:cNvPr>
          <p:cNvSpPr/>
          <p:nvPr/>
        </p:nvSpPr>
        <p:spPr>
          <a:xfrm>
            <a:off x="2879255" y="1770351"/>
            <a:ext cx="1310627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  <a:t>Controller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C241D42E-8CAC-45C6-B1E1-B7992D536F1D}"/>
              </a:ext>
            </a:extLst>
          </p:cNvPr>
          <p:cNvSpPr/>
          <p:nvPr/>
        </p:nvSpPr>
        <p:spPr>
          <a:xfrm>
            <a:off x="1541261" y="3578687"/>
            <a:ext cx="1989027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  <a:t>Alarm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E3ACD5B0-C1A7-4584-B558-100B14CD6FCC}"/>
              </a:ext>
            </a:extLst>
          </p:cNvPr>
          <p:cNvSpPr/>
          <p:nvPr/>
        </p:nvSpPr>
        <p:spPr>
          <a:xfrm>
            <a:off x="4355" y="3977378"/>
            <a:ext cx="1362919" cy="52283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VentilationSystem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aute 25">
            <a:extLst>
              <a:ext uri="{FF2B5EF4-FFF2-40B4-BE49-F238E27FC236}">
                <a16:creationId xmlns:a16="http://schemas.microsoft.com/office/drawing/2014/main" id="{337331EC-6DBD-4BDD-9419-85599C3E2733}"/>
              </a:ext>
            </a:extLst>
          </p:cNvPr>
          <p:cNvSpPr/>
          <p:nvPr/>
        </p:nvSpPr>
        <p:spPr>
          <a:xfrm flipH="1">
            <a:off x="620251" y="792985"/>
            <a:ext cx="180001" cy="242545"/>
          </a:xfrm>
          <a:prstGeom prst="diamond">
            <a:avLst/>
          </a:prstGeom>
          <a:solidFill>
            <a:schemeClr val="tx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  <p:txBody>
          <a:bodyPr rtlCol="0" anchor="ctr"/>
          <a:lstStyle/>
          <a:p>
            <a:pPr algn="ctr"/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Raute 26">
            <a:extLst>
              <a:ext uri="{FF2B5EF4-FFF2-40B4-BE49-F238E27FC236}">
                <a16:creationId xmlns:a16="http://schemas.microsoft.com/office/drawing/2014/main" id="{6CD2C421-DDDD-4183-90C5-BFE81D22102C}"/>
              </a:ext>
            </a:extLst>
          </p:cNvPr>
          <p:cNvSpPr/>
          <p:nvPr/>
        </p:nvSpPr>
        <p:spPr>
          <a:xfrm rot="16200000" flipH="1">
            <a:off x="1406807" y="1844718"/>
            <a:ext cx="180001" cy="242545"/>
          </a:xfrm>
          <a:prstGeom prst="diamond">
            <a:avLst/>
          </a:prstGeom>
          <a:solidFill>
            <a:schemeClr val="tx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  <p:txBody>
          <a:bodyPr rtlCol="0" anchor="ctr"/>
          <a:lstStyle/>
          <a:p>
            <a:pPr algn="ctr"/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aute 27">
            <a:extLst>
              <a:ext uri="{FF2B5EF4-FFF2-40B4-BE49-F238E27FC236}">
                <a16:creationId xmlns:a16="http://schemas.microsoft.com/office/drawing/2014/main" id="{E703AC70-AB7F-41F6-AFC9-F600AA17689A}"/>
              </a:ext>
            </a:extLst>
          </p:cNvPr>
          <p:cNvSpPr/>
          <p:nvPr/>
        </p:nvSpPr>
        <p:spPr>
          <a:xfrm flipH="1">
            <a:off x="595813" y="2696765"/>
            <a:ext cx="180001" cy="242545"/>
          </a:xfrm>
          <a:prstGeom prst="diamond">
            <a:avLst/>
          </a:prstGeom>
          <a:solidFill>
            <a:schemeClr val="tx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  <p:txBody>
          <a:bodyPr rtlCol="0" anchor="ctr"/>
          <a:lstStyle/>
          <a:p>
            <a:pPr algn="ctr"/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Raute 30">
            <a:extLst>
              <a:ext uri="{FF2B5EF4-FFF2-40B4-BE49-F238E27FC236}">
                <a16:creationId xmlns:a16="http://schemas.microsoft.com/office/drawing/2014/main" id="{F50F7AAB-1F2C-466C-810F-0FCD25527333}"/>
              </a:ext>
            </a:extLst>
          </p:cNvPr>
          <p:cNvSpPr/>
          <p:nvPr/>
        </p:nvSpPr>
        <p:spPr>
          <a:xfrm flipH="1">
            <a:off x="3444570" y="2568911"/>
            <a:ext cx="180001" cy="242545"/>
          </a:xfrm>
          <a:prstGeom prst="diamond">
            <a:avLst/>
          </a:prstGeom>
          <a:solidFill>
            <a:schemeClr val="tx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  <p:txBody>
          <a:bodyPr rtlCol="0" anchor="ctr"/>
          <a:lstStyle/>
          <a:p>
            <a:pPr algn="ctr"/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Raute 31">
            <a:extLst>
              <a:ext uri="{FF2B5EF4-FFF2-40B4-BE49-F238E27FC236}">
                <a16:creationId xmlns:a16="http://schemas.microsoft.com/office/drawing/2014/main" id="{D47D1A91-A8CE-472C-B27E-25F1FDEC27B5}"/>
              </a:ext>
            </a:extLst>
          </p:cNvPr>
          <p:cNvSpPr/>
          <p:nvPr/>
        </p:nvSpPr>
        <p:spPr>
          <a:xfrm rot="10800000" flipH="1">
            <a:off x="3444570" y="834875"/>
            <a:ext cx="180001" cy="242545"/>
          </a:xfrm>
          <a:prstGeom prst="diamond">
            <a:avLst/>
          </a:prstGeom>
          <a:solidFill>
            <a:schemeClr val="tx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  <p:txBody>
          <a:bodyPr rtlCol="0" anchor="ctr"/>
          <a:lstStyle/>
          <a:p>
            <a:pPr algn="ctr"/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Raute 32">
            <a:extLst>
              <a:ext uri="{FF2B5EF4-FFF2-40B4-BE49-F238E27FC236}">
                <a16:creationId xmlns:a16="http://schemas.microsoft.com/office/drawing/2014/main" id="{C53F02A1-979D-467D-ADD1-C464B180137B}"/>
              </a:ext>
            </a:extLst>
          </p:cNvPr>
          <p:cNvSpPr/>
          <p:nvPr/>
        </p:nvSpPr>
        <p:spPr>
          <a:xfrm rot="16200000" flipH="1">
            <a:off x="1358564" y="124535"/>
            <a:ext cx="180001" cy="242545"/>
          </a:xfrm>
          <a:prstGeom prst="diamond">
            <a:avLst/>
          </a:prstGeom>
          <a:solidFill>
            <a:schemeClr val="tx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  <p:txBody>
          <a:bodyPr rtlCol="0" anchor="ctr"/>
          <a:lstStyle/>
          <a:p>
            <a:pPr algn="ctr"/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31864C05-EE55-4ECC-B571-C1432CA48410}"/>
              </a:ext>
            </a:extLst>
          </p:cNvPr>
          <p:cNvSpPr/>
          <p:nvPr/>
        </p:nvSpPr>
        <p:spPr>
          <a:xfrm>
            <a:off x="32947" y="409948"/>
            <a:ext cx="1314013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String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id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5A2FDD02-AD79-4615-8C3E-49685E3D44B4}"/>
              </a:ext>
            </a:extLst>
          </p:cNvPr>
          <p:cNvSpPr/>
          <p:nvPr/>
        </p:nvSpPr>
        <p:spPr>
          <a:xfrm>
            <a:off x="57152" y="2160371"/>
            <a:ext cx="1318384" cy="52283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String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id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aqLevel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47066856-E374-476D-9C3D-DAD044F398DA}"/>
              </a:ext>
            </a:extLst>
          </p:cNvPr>
          <p:cNvSpPr/>
          <p:nvPr/>
        </p:nvSpPr>
        <p:spPr>
          <a:xfrm>
            <a:off x="2879255" y="2172865"/>
            <a:ext cx="1310627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String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id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6CEF53DC-868C-4673-B686-439937DBCCFB}"/>
              </a:ext>
            </a:extLst>
          </p:cNvPr>
          <p:cNvSpPr/>
          <p:nvPr/>
        </p:nvSpPr>
        <p:spPr>
          <a:xfrm>
            <a:off x="3901750" y="3950739"/>
            <a:ext cx="1537019" cy="89196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String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unit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String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value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String type</a:t>
            </a:r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B46C900A-7DD8-4655-9759-4FA446F1E5BC}"/>
              </a:ext>
            </a:extLst>
          </p:cNvPr>
          <p:cNvSpPr/>
          <p:nvPr/>
        </p:nvSpPr>
        <p:spPr>
          <a:xfrm>
            <a:off x="1541261" y="3981201"/>
            <a:ext cx="1989027" cy="48688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isActive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7CCD06FF-1E68-43E1-A20C-86697A01D255}"/>
              </a:ext>
            </a:extLst>
          </p:cNvPr>
          <p:cNvSpPr/>
          <p:nvPr/>
        </p:nvSpPr>
        <p:spPr>
          <a:xfrm>
            <a:off x="21099" y="5438396"/>
            <a:ext cx="2669538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VisualAlarm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EEA306F8-EB05-4C23-BB56-FCC3CB141B6E}"/>
              </a:ext>
            </a:extLst>
          </p:cNvPr>
          <p:cNvSpPr/>
          <p:nvPr/>
        </p:nvSpPr>
        <p:spPr>
          <a:xfrm>
            <a:off x="2950803" y="5431202"/>
            <a:ext cx="2478158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AcousticAlarm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D749F1ED-6756-45D7-ACD3-B8B3059B01E9}"/>
              </a:ext>
            </a:extLst>
          </p:cNvPr>
          <p:cNvSpPr/>
          <p:nvPr/>
        </p:nvSpPr>
        <p:spPr>
          <a:xfrm>
            <a:off x="2933325" y="441910"/>
            <a:ext cx="1171575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String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id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22F0AF31-16E5-4852-B2DB-C26942726EFA}"/>
              </a:ext>
            </a:extLst>
          </p:cNvPr>
          <p:cNvSpPr/>
          <p:nvPr/>
        </p:nvSpPr>
        <p:spPr>
          <a:xfrm>
            <a:off x="21099" y="5829254"/>
            <a:ext cx="2669538" cy="48688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String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color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502AEC44-52AF-4FA1-AF4A-EE24C792FBB3}"/>
              </a:ext>
            </a:extLst>
          </p:cNvPr>
          <p:cNvSpPr/>
          <p:nvPr/>
        </p:nvSpPr>
        <p:spPr>
          <a:xfrm>
            <a:off x="2950804" y="5834396"/>
            <a:ext cx="2478158" cy="48688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volume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F88396A3-5FC4-4A06-9BBD-E43ECCDB2D8A}"/>
              </a:ext>
            </a:extLst>
          </p:cNvPr>
          <p:cNvSpPr/>
          <p:nvPr/>
        </p:nvSpPr>
        <p:spPr>
          <a:xfrm>
            <a:off x="2950803" y="6307953"/>
            <a:ext cx="2478159" cy="48688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alarm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volume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425F0111-E32E-4EE5-ABDA-B1314AC2D6BD}"/>
              </a:ext>
            </a:extLst>
          </p:cNvPr>
          <p:cNvSpPr/>
          <p:nvPr/>
        </p:nvSpPr>
        <p:spPr>
          <a:xfrm>
            <a:off x="21100" y="6310993"/>
            <a:ext cx="2669538" cy="48688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alarm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(String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color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cxnSp>
        <p:nvCxnSpPr>
          <p:cNvPr id="51" name="Verbinder: gewinkelt 98">
            <a:extLst>
              <a:ext uri="{FF2B5EF4-FFF2-40B4-BE49-F238E27FC236}">
                <a16:creationId xmlns:a16="http://schemas.microsoft.com/office/drawing/2014/main" id="{7EE41806-E50B-46F3-AEC6-EF21CFB463A6}"/>
              </a:ext>
            </a:extLst>
          </p:cNvPr>
          <p:cNvCxnSpPr>
            <a:cxnSpLocks/>
            <a:stCxn id="32" idx="0"/>
            <a:endCxn id="18" idx="0"/>
          </p:cNvCxnSpPr>
          <p:nvPr/>
        </p:nvCxnSpPr>
        <p:spPr>
          <a:xfrm rot="5400000">
            <a:off x="3188105" y="1423884"/>
            <a:ext cx="692931" cy="2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54" name="Verbinder: gewinkelt 98">
            <a:extLst>
              <a:ext uri="{FF2B5EF4-FFF2-40B4-BE49-F238E27FC236}">
                <a16:creationId xmlns:a16="http://schemas.microsoft.com/office/drawing/2014/main" id="{E86D7225-0023-4E8B-99D6-97D2A307CEF9}"/>
              </a:ext>
            </a:extLst>
          </p:cNvPr>
          <p:cNvCxnSpPr>
            <a:cxnSpLocks/>
            <a:stCxn id="33" idx="2"/>
            <a:endCxn id="17" idx="1"/>
          </p:cNvCxnSpPr>
          <p:nvPr/>
        </p:nvCxnSpPr>
        <p:spPr>
          <a:xfrm flipV="1">
            <a:off x="1569837" y="243910"/>
            <a:ext cx="1363488" cy="1898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57" name="Verbinder: gewinkelt 98">
            <a:extLst>
              <a:ext uri="{FF2B5EF4-FFF2-40B4-BE49-F238E27FC236}">
                <a16:creationId xmlns:a16="http://schemas.microsoft.com/office/drawing/2014/main" id="{3FE98EBD-9071-4DF8-96BC-DEF0F818438E}"/>
              </a:ext>
            </a:extLst>
          </p:cNvPr>
          <p:cNvCxnSpPr>
            <a:cxnSpLocks/>
            <a:stCxn id="31" idx="2"/>
            <a:endCxn id="7" idx="0"/>
          </p:cNvCxnSpPr>
          <p:nvPr/>
        </p:nvCxnSpPr>
        <p:spPr>
          <a:xfrm rot="16200000" flipH="1">
            <a:off x="3730774" y="2615252"/>
            <a:ext cx="743283" cy="1135690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60" name="Verbinder: gewinkelt 98">
            <a:extLst>
              <a:ext uri="{FF2B5EF4-FFF2-40B4-BE49-F238E27FC236}">
                <a16:creationId xmlns:a16="http://schemas.microsoft.com/office/drawing/2014/main" id="{BD14A5E2-2A48-4B6B-8815-10323685B6DD}"/>
              </a:ext>
            </a:extLst>
          </p:cNvPr>
          <p:cNvCxnSpPr>
            <a:cxnSpLocks/>
            <a:stCxn id="31" idx="2"/>
            <a:endCxn id="20" idx="0"/>
          </p:cNvCxnSpPr>
          <p:nvPr/>
        </p:nvCxnSpPr>
        <p:spPr>
          <a:xfrm rot="5400000">
            <a:off x="2651558" y="2695674"/>
            <a:ext cx="767231" cy="998795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65" name="Verbinder: gewinkelt 98">
            <a:extLst>
              <a:ext uri="{FF2B5EF4-FFF2-40B4-BE49-F238E27FC236}">
                <a16:creationId xmlns:a16="http://schemas.microsoft.com/office/drawing/2014/main" id="{9ED067B9-CBA7-4965-8E7F-A97610B07D3A}"/>
              </a:ext>
            </a:extLst>
          </p:cNvPr>
          <p:cNvCxnSpPr>
            <a:cxnSpLocks/>
            <a:stCxn id="28" idx="2"/>
            <a:endCxn id="25" idx="0"/>
          </p:cNvCxnSpPr>
          <p:nvPr/>
        </p:nvCxnSpPr>
        <p:spPr>
          <a:xfrm rot="16200000" flipH="1">
            <a:off x="166780" y="3458343"/>
            <a:ext cx="1038068" cy="2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68" name="Verbinder: gewinkelt 98">
            <a:extLst>
              <a:ext uri="{FF2B5EF4-FFF2-40B4-BE49-F238E27FC236}">
                <a16:creationId xmlns:a16="http://schemas.microsoft.com/office/drawing/2014/main" id="{F87117EA-FBD8-4D25-B13A-28892B6419EF}"/>
              </a:ext>
            </a:extLst>
          </p:cNvPr>
          <p:cNvCxnSpPr>
            <a:cxnSpLocks/>
            <a:stCxn id="27" idx="2"/>
            <a:endCxn id="18" idx="1"/>
          </p:cNvCxnSpPr>
          <p:nvPr/>
        </p:nvCxnSpPr>
        <p:spPr>
          <a:xfrm>
            <a:off x="1618080" y="1965991"/>
            <a:ext cx="1261175" cy="2360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98" name="Google Shape;532;g10f8d9d020d_0_26">
            <a:extLst>
              <a:ext uri="{FF2B5EF4-FFF2-40B4-BE49-F238E27FC236}">
                <a16:creationId xmlns:a16="http://schemas.microsoft.com/office/drawing/2014/main" id="{6ECE44E7-5922-42CC-9D9B-49F6F9B236AA}"/>
              </a:ext>
            </a:extLst>
          </p:cNvPr>
          <p:cNvCxnSpPr>
            <a:cxnSpLocks/>
            <a:stCxn id="44" idx="0"/>
            <a:endCxn id="99" idx="3"/>
          </p:cNvCxnSpPr>
          <p:nvPr/>
        </p:nvCxnSpPr>
        <p:spPr>
          <a:xfrm rot="16200000" flipV="1">
            <a:off x="2919743" y="4161063"/>
            <a:ext cx="785820" cy="1754458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99" name="Google Shape;528;g10f8d9d020d_0_26">
            <a:extLst>
              <a:ext uri="{FF2B5EF4-FFF2-40B4-BE49-F238E27FC236}">
                <a16:creationId xmlns:a16="http://schemas.microsoft.com/office/drawing/2014/main" id="{AD57DA9E-F034-41B1-AB97-44D7F833165F}"/>
              </a:ext>
            </a:extLst>
          </p:cNvPr>
          <p:cNvSpPr/>
          <p:nvPr/>
        </p:nvSpPr>
        <p:spPr>
          <a:xfrm flipH="1">
            <a:off x="2335074" y="4468082"/>
            <a:ext cx="200700" cy="1773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4"/>
              <a:buFont typeface="Arial"/>
              <a:buNone/>
            </a:pPr>
            <a:endParaRPr sz="1404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7" name="Google Shape;532;g10f8d9d020d_0_26">
            <a:extLst>
              <a:ext uri="{FF2B5EF4-FFF2-40B4-BE49-F238E27FC236}">
                <a16:creationId xmlns:a16="http://schemas.microsoft.com/office/drawing/2014/main" id="{0E6E5F56-05EC-4A61-BBF8-944E9BDB593E}"/>
              </a:ext>
            </a:extLst>
          </p:cNvPr>
          <p:cNvCxnSpPr>
            <a:cxnSpLocks/>
            <a:stCxn id="43" idx="0"/>
            <a:endCxn id="99" idx="3"/>
          </p:cNvCxnSpPr>
          <p:nvPr/>
        </p:nvCxnSpPr>
        <p:spPr>
          <a:xfrm rot="5400000" flipH="1" flipV="1">
            <a:off x="1499139" y="4502111"/>
            <a:ext cx="793014" cy="1079556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940966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86B32E27-A95F-4F45-B199-5BA2CAED227B}"/>
              </a:ext>
            </a:extLst>
          </p:cNvPr>
          <p:cNvSpPr/>
          <p:nvPr/>
        </p:nvSpPr>
        <p:spPr>
          <a:xfrm>
            <a:off x="4461783" y="804910"/>
            <a:ext cx="2484000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GripperRobot</a:t>
            </a:r>
            <a:endParaRPr lang="de-AT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D5FF2BBF-6AD1-481E-81EE-340C773B62B9}"/>
              </a:ext>
            </a:extLst>
          </p:cNvPr>
          <p:cNvSpPr/>
          <p:nvPr/>
        </p:nvSpPr>
        <p:spPr>
          <a:xfrm>
            <a:off x="4461783" y="1198096"/>
            <a:ext cx="2484000" cy="1121427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xPosition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yPosition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zPosition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batteryLevel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5167C230-BCD2-4285-B2FF-4FCD2CDD3DFF}"/>
              </a:ext>
            </a:extLst>
          </p:cNvPr>
          <p:cNvSpPr/>
          <p:nvPr/>
        </p:nvSpPr>
        <p:spPr>
          <a:xfrm>
            <a:off x="4461783" y="2319523"/>
            <a:ext cx="2484000" cy="90602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moveX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steps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moveY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steps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moveZ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steps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C9D996D4-29E9-4AFB-8872-5F44D637CEB6}"/>
              </a:ext>
            </a:extLst>
          </p:cNvPr>
          <p:cNvSpPr/>
          <p:nvPr/>
        </p:nvSpPr>
        <p:spPr>
          <a:xfrm>
            <a:off x="1981244" y="3664457"/>
            <a:ext cx="3652298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Conveyor</a:t>
            </a:r>
            <a:endParaRPr lang="de-AT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DE92F398-0017-4C45-9EFB-4243333FEAFE}"/>
              </a:ext>
            </a:extLst>
          </p:cNvPr>
          <p:cNvSpPr/>
          <p:nvPr/>
        </p:nvSpPr>
        <p:spPr>
          <a:xfrm>
            <a:off x="1981243" y="4057643"/>
            <a:ext cx="3652299" cy="89307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isOn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speed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2622F68B-218C-4D54-B334-2DD9584372F3}"/>
              </a:ext>
            </a:extLst>
          </p:cNvPr>
          <p:cNvSpPr/>
          <p:nvPr/>
        </p:nvSpPr>
        <p:spPr>
          <a:xfrm>
            <a:off x="1981242" y="4950722"/>
            <a:ext cx="3652301" cy="90602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turnOn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turnOff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setDesiredSpeed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speed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BBC1ABAE-4E00-4D18-B525-43D32372F32A}"/>
              </a:ext>
            </a:extLst>
          </p:cNvPr>
          <p:cNvSpPr/>
          <p:nvPr/>
        </p:nvSpPr>
        <p:spPr>
          <a:xfrm>
            <a:off x="7158931" y="3532987"/>
            <a:ext cx="2268000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  <a:t>Item</a:t>
            </a:r>
            <a:endParaRPr lang="de-AT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00738868-C64D-4960-80AB-D7C7DCEE9611}"/>
              </a:ext>
            </a:extLst>
          </p:cNvPr>
          <p:cNvSpPr/>
          <p:nvPr/>
        </p:nvSpPr>
        <p:spPr>
          <a:xfrm>
            <a:off x="7158931" y="3926173"/>
            <a:ext cx="2268000" cy="116019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weight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xLength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yLength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zLength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" name="Verbinder: gewinkelt 98">
            <a:extLst>
              <a:ext uri="{FF2B5EF4-FFF2-40B4-BE49-F238E27FC236}">
                <a16:creationId xmlns:a16="http://schemas.microsoft.com/office/drawing/2014/main" id="{6271F736-EE5E-4675-A7CD-73B09BD744EF}"/>
              </a:ext>
            </a:extLst>
          </p:cNvPr>
          <p:cNvCxnSpPr>
            <a:cxnSpLocks/>
            <a:stCxn id="5" idx="1"/>
            <a:endCxn id="7" idx="0"/>
          </p:cNvCxnSpPr>
          <p:nvPr/>
        </p:nvCxnSpPr>
        <p:spPr>
          <a:xfrm rot="10800000" flipV="1">
            <a:off x="3807393" y="1758809"/>
            <a:ext cx="654390" cy="1905647"/>
          </a:xfrm>
          <a:prstGeom prst="bentConnector2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16" name="Verbinder: gewinkelt 98">
            <a:extLst>
              <a:ext uri="{FF2B5EF4-FFF2-40B4-BE49-F238E27FC236}">
                <a16:creationId xmlns:a16="http://schemas.microsoft.com/office/drawing/2014/main" id="{CD4FFD6B-F15E-47F6-9F74-C6299D5EDA9E}"/>
              </a:ext>
            </a:extLst>
          </p:cNvPr>
          <p:cNvCxnSpPr>
            <a:cxnSpLocks/>
            <a:stCxn id="11" idx="1"/>
            <a:endCxn id="8" idx="3"/>
          </p:cNvCxnSpPr>
          <p:nvPr/>
        </p:nvCxnSpPr>
        <p:spPr>
          <a:xfrm rot="10800000">
            <a:off x="5633543" y="4504183"/>
            <a:ext cx="1525389" cy="2086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19" name="Verbinder: gewinkelt 98">
            <a:extLst>
              <a:ext uri="{FF2B5EF4-FFF2-40B4-BE49-F238E27FC236}">
                <a16:creationId xmlns:a16="http://schemas.microsoft.com/office/drawing/2014/main" id="{A977F2F4-7F68-46AE-B96A-7B856AE5851C}"/>
              </a:ext>
            </a:extLst>
          </p:cNvPr>
          <p:cNvCxnSpPr>
            <a:cxnSpLocks/>
            <a:stCxn id="5" idx="3"/>
            <a:endCxn id="10" idx="0"/>
          </p:cNvCxnSpPr>
          <p:nvPr/>
        </p:nvCxnSpPr>
        <p:spPr>
          <a:xfrm>
            <a:off x="6945783" y="1758810"/>
            <a:ext cx="1347148" cy="1774177"/>
          </a:xfrm>
          <a:prstGeom prst="bentConnector2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22" name="Google Shape;559;g10f8d9d020d_0_26">
            <a:extLst>
              <a:ext uri="{FF2B5EF4-FFF2-40B4-BE49-F238E27FC236}">
                <a16:creationId xmlns:a16="http://schemas.microsoft.com/office/drawing/2014/main" id="{591D0360-93FA-4209-92E6-8743211FCA7C}"/>
              </a:ext>
            </a:extLst>
          </p:cNvPr>
          <p:cNvSpPr txBox="1"/>
          <p:nvPr/>
        </p:nvSpPr>
        <p:spPr>
          <a:xfrm>
            <a:off x="6974547" y="1324551"/>
            <a:ext cx="1318384" cy="212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[0..1]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holdsItem</a:t>
            </a:r>
            <a:endParaRPr sz="1400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3" name="Google Shape;559;g10f8d9d020d_0_26">
            <a:extLst>
              <a:ext uri="{FF2B5EF4-FFF2-40B4-BE49-F238E27FC236}">
                <a16:creationId xmlns:a16="http://schemas.microsoft.com/office/drawing/2014/main" id="{4D93E33B-1C11-4AC7-BF7A-7CB7FAC90657}"/>
              </a:ext>
            </a:extLst>
          </p:cNvPr>
          <p:cNvSpPr txBox="1"/>
          <p:nvPr/>
        </p:nvSpPr>
        <p:spPr>
          <a:xfrm>
            <a:off x="5684513" y="4199095"/>
            <a:ext cx="1423448" cy="18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[0..1]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placedOn</a:t>
            </a:r>
            <a:endParaRPr sz="1400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4" name="Google Shape;559;g10f8d9d020d_0_26">
            <a:extLst>
              <a:ext uri="{FF2B5EF4-FFF2-40B4-BE49-F238E27FC236}">
                <a16:creationId xmlns:a16="http://schemas.microsoft.com/office/drawing/2014/main" id="{41B74B0B-C387-4B54-A4CC-5B84CCDA4204}"/>
              </a:ext>
            </a:extLst>
          </p:cNvPr>
          <p:cNvSpPr txBox="1"/>
          <p:nvPr/>
        </p:nvSpPr>
        <p:spPr>
          <a:xfrm>
            <a:off x="3301059" y="1492843"/>
            <a:ext cx="1423448" cy="18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[0..*] reaches</a:t>
            </a:r>
            <a:endParaRPr sz="1400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594710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86B32E27-A95F-4F45-B199-5BA2CAED227B}"/>
              </a:ext>
            </a:extLst>
          </p:cNvPr>
          <p:cNvSpPr/>
          <p:nvPr/>
        </p:nvSpPr>
        <p:spPr>
          <a:xfrm>
            <a:off x="118381" y="1721004"/>
            <a:ext cx="2484000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GripperRobot</a:t>
            </a:r>
            <a:endParaRPr lang="de-AT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D5FF2BBF-6AD1-481E-81EE-340C773B62B9}"/>
              </a:ext>
            </a:extLst>
          </p:cNvPr>
          <p:cNvSpPr/>
          <p:nvPr/>
        </p:nvSpPr>
        <p:spPr>
          <a:xfrm>
            <a:off x="118381" y="2114190"/>
            <a:ext cx="2484000" cy="89307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xPosition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yPosition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zPosition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5167C230-BCD2-4285-B2FF-4FCD2CDD3DFF}"/>
              </a:ext>
            </a:extLst>
          </p:cNvPr>
          <p:cNvSpPr/>
          <p:nvPr/>
        </p:nvSpPr>
        <p:spPr>
          <a:xfrm>
            <a:off x="118381" y="3007269"/>
            <a:ext cx="2484000" cy="90602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moveX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steps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moveY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steps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moveZ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steps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C9D996D4-29E9-4AFB-8872-5F44D637CEB6}"/>
              </a:ext>
            </a:extLst>
          </p:cNvPr>
          <p:cNvSpPr/>
          <p:nvPr/>
        </p:nvSpPr>
        <p:spPr>
          <a:xfrm>
            <a:off x="7634754" y="2326863"/>
            <a:ext cx="3652298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Conveyor</a:t>
            </a:r>
            <a:endParaRPr lang="de-AT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DE92F398-0017-4C45-9EFB-4243333FEAFE}"/>
              </a:ext>
            </a:extLst>
          </p:cNvPr>
          <p:cNvSpPr/>
          <p:nvPr/>
        </p:nvSpPr>
        <p:spPr>
          <a:xfrm>
            <a:off x="7634753" y="2720049"/>
            <a:ext cx="3652299" cy="89307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isOn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speed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2622F68B-218C-4D54-B334-2DD9584372F3}"/>
              </a:ext>
            </a:extLst>
          </p:cNvPr>
          <p:cNvSpPr/>
          <p:nvPr/>
        </p:nvSpPr>
        <p:spPr>
          <a:xfrm>
            <a:off x="7634752" y="3613128"/>
            <a:ext cx="3652301" cy="90602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turnOn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turnOff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setDesiredSpeed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speed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BBC1ABAE-4E00-4D18-B525-43D32372F32A}"/>
              </a:ext>
            </a:extLst>
          </p:cNvPr>
          <p:cNvSpPr/>
          <p:nvPr/>
        </p:nvSpPr>
        <p:spPr>
          <a:xfrm>
            <a:off x="4178198" y="193391"/>
            <a:ext cx="2268000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  <a:t>Item</a:t>
            </a:r>
            <a:endParaRPr lang="de-AT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00738868-C64D-4960-80AB-D7C7DCEE9611}"/>
              </a:ext>
            </a:extLst>
          </p:cNvPr>
          <p:cNvSpPr/>
          <p:nvPr/>
        </p:nvSpPr>
        <p:spPr>
          <a:xfrm>
            <a:off x="4178198" y="586577"/>
            <a:ext cx="2268000" cy="116019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weight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xLength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yLength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zLength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" name="Verbinder: gewinkelt 98">
            <a:extLst>
              <a:ext uri="{FF2B5EF4-FFF2-40B4-BE49-F238E27FC236}">
                <a16:creationId xmlns:a16="http://schemas.microsoft.com/office/drawing/2014/main" id="{6271F736-EE5E-4675-A7CD-73B09BD744EF}"/>
              </a:ext>
            </a:extLst>
          </p:cNvPr>
          <p:cNvCxnSpPr>
            <a:cxnSpLocks/>
            <a:stCxn id="6" idx="2"/>
            <a:endCxn id="9" idx="2"/>
          </p:cNvCxnSpPr>
          <p:nvPr/>
        </p:nvCxnSpPr>
        <p:spPr>
          <a:xfrm rot="16200000" flipH="1">
            <a:off x="5107713" y="165962"/>
            <a:ext cx="605859" cy="8100522"/>
          </a:xfrm>
          <a:prstGeom prst="bentConnector3">
            <a:avLst>
              <a:gd name="adj1" fmla="val 137732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16" name="Verbinder: gewinkelt 98">
            <a:extLst>
              <a:ext uri="{FF2B5EF4-FFF2-40B4-BE49-F238E27FC236}">
                <a16:creationId xmlns:a16="http://schemas.microsoft.com/office/drawing/2014/main" id="{CD4FFD6B-F15E-47F6-9F74-C6299D5EDA9E}"/>
              </a:ext>
            </a:extLst>
          </p:cNvPr>
          <p:cNvCxnSpPr>
            <a:cxnSpLocks/>
            <a:stCxn id="11" idx="3"/>
            <a:endCxn id="9" idx="1"/>
          </p:cNvCxnSpPr>
          <p:nvPr/>
        </p:nvCxnSpPr>
        <p:spPr>
          <a:xfrm>
            <a:off x="6446198" y="1166673"/>
            <a:ext cx="1188554" cy="2899468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19" name="Verbinder: gewinkelt 98">
            <a:extLst>
              <a:ext uri="{FF2B5EF4-FFF2-40B4-BE49-F238E27FC236}">
                <a16:creationId xmlns:a16="http://schemas.microsoft.com/office/drawing/2014/main" id="{A977F2F4-7F68-46AE-B96A-7B856AE5851C}"/>
              </a:ext>
            </a:extLst>
          </p:cNvPr>
          <p:cNvCxnSpPr>
            <a:cxnSpLocks/>
            <a:stCxn id="5" idx="3"/>
            <a:endCxn id="11" idx="1"/>
          </p:cNvCxnSpPr>
          <p:nvPr/>
        </p:nvCxnSpPr>
        <p:spPr>
          <a:xfrm flipV="1">
            <a:off x="2602381" y="1166673"/>
            <a:ext cx="1575817" cy="1394057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22" name="Google Shape;559;g10f8d9d020d_0_26">
            <a:extLst>
              <a:ext uri="{FF2B5EF4-FFF2-40B4-BE49-F238E27FC236}">
                <a16:creationId xmlns:a16="http://schemas.microsoft.com/office/drawing/2014/main" id="{591D0360-93FA-4209-92E6-8743211FCA7C}"/>
              </a:ext>
            </a:extLst>
          </p:cNvPr>
          <p:cNvSpPr txBox="1"/>
          <p:nvPr/>
        </p:nvSpPr>
        <p:spPr>
          <a:xfrm>
            <a:off x="2731097" y="2001868"/>
            <a:ext cx="1318384" cy="212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[0..1]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holdsItem</a:t>
            </a:r>
            <a:endParaRPr sz="1400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3" name="Google Shape;559;g10f8d9d020d_0_26">
            <a:extLst>
              <a:ext uri="{FF2B5EF4-FFF2-40B4-BE49-F238E27FC236}">
                <a16:creationId xmlns:a16="http://schemas.microsoft.com/office/drawing/2014/main" id="{4D93E33B-1C11-4AC7-BF7A-7CB7FAC90657}"/>
              </a:ext>
            </a:extLst>
          </p:cNvPr>
          <p:cNvSpPr txBox="1"/>
          <p:nvPr/>
        </p:nvSpPr>
        <p:spPr>
          <a:xfrm>
            <a:off x="6598567" y="794769"/>
            <a:ext cx="1423448" cy="18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[0..1]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placedOn</a:t>
            </a:r>
            <a:endParaRPr sz="1400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4" name="Google Shape;559;g10f8d9d020d_0_26">
            <a:extLst>
              <a:ext uri="{FF2B5EF4-FFF2-40B4-BE49-F238E27FC236}">
                <a16:creationId xmlns:a16="http://schemas.microsoft.com/office/drawing/2014/main" id="{41B74B0B-C387-4B54-A4CC-5B84CCDA4204}"/>
              </a:ext>
            </a:extLst>
          </p:cNvPr>
          <p:cNvSpPr txBox="1"/>
          <p:nvPr/>
        </p:nvSpPr>
        <p:spPr>
          <a:xfrm>
            <a:off x="5559003" y="4972165"/>
            <a:ext cx="1423448" cy="18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[0..*] reaches</a:t>
            </a:r>
            <a:endParaRPr sz="1400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108536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FEDF502F-0C4D-4425-83A6-F67C89004DBE}"/>
              </a:ext>
            </a:extLst>
          </p:cNvPr>
          <p:cNvGrpSpPr/>
          <p:nvPr/>
        </p:nvGrpSpPr>
        <p:grpSpPr>
          <a:xfrm>
            <a:off x="4279375" y="134348"/>
            <a:ext cx="2699125" cy="857572"/>
            <a:chOff x="3484880" y="609600"/>
            <a:chExt cx="2529840" cy="857572"/>
          </a:xfrm>
        </p:grpSpPr>
        <p:sp>
          <p:nvSpPr>
            <p:cNvPr id="3" name="Rechteck 2">
              <a:extLst>
                <a:ext uri="{FF2B5EF4-FFF2-40B4-BE49-F238E27FC236}">
                  <a16:creationId xmlns:a16="http://schemas.microsoft.com/office/drawing/2014/main" id="{B58B75DF-65AD-4B3C-B993-062D6F4F0380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20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InformationModel</a:t>
              </a:r>
              <a:endParaRPr lang="de-AT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7343B6AA-46F1-414D-A324-DB7B81A7228D}"/>
                </a:ext>
              </a:extLst>
            </p:cNvPr>
            <p:cNvSpPr/>
            <p:nvPr/>
          </p:nvSpPr>
          <p:spPr>
            <a:xfrm>
              <a:off x="3484880" y="1038386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F7F731B2-C32E-4C89-9385-5098068227C6}"/>
              </a:ext>
            </a:extLst>
          </p:cNvPr>
          <p:cNvGrpSpPr/>
          <p:nvPr/>
        </p:nvGrpSpPr>
        <p:grpSpPr>
          <a:xfrm>
            <a:off x="4294900" y="1762831"/>
            <a:ext cx="2796542" cy="820424"/>
            <a:chOff x="3484880" y="609600"/>
            <a:chExt cx="2529840" cy="857572"/>
          </a:xfrm>
        </p:grpSpPr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E3051664-F034-4C0E-8A7D-910BF8D8C10D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FunctionBlock</a:t>
              </a:r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 Model</a:t>
              </a:r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82B7E356-DF17-4979-A139-02CD4F78022B}"/>
                </a:ext>
              </a:extLst>
            </p:cNvPr>
            <p:cNvSpPr/>
            <p:nvPr/>
          </p:nvSpPr>
          <p:spPr>
            <a:xfrm>
              <a:off x="3484880" y="1038386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Entities</a:t>
              </a:r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: Entity</a:t>
              </a:r>
            </a:p>
            <a:p>
              <a:pPr algn="ctr"/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Enums</a:t>
              </a:r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: </a:t>
              </a:r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Enum</a:t>
              </a:r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4732ADCF-9AA9-484B-B9E7-A8E36E6DEAF1}"/>
              </a:ext>
            </a:extLst>
          </p:cNvPr>
          <p:cNvGrpSpPr/>
          <p:nvPr/>
        </p:nvGrpSpPr>
        <p:grpSpPr>
          <a:xfrm>
            <a:off x="4601484" y="3476688"/>
            <a:ext cx="2170673" cy="1376784"/>
            <a:chOff x="6014721" y="2009063"/>
            <a:chExt cx="2529840" cy="938883"/>
          </a:xfrm>
        </p:grpSpPr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A8848B5A-1935-47BD-91D2-EAC86A71DC45}"/>
                </a:ext>
              </a:extLst>
            </p:cNvPr>
            <p:cNvSpPr/>
            <p:nvPr/>
          </p:nvSpPr>
          <p:spPr>
            <a:xfrm>
              <a:off x="6014721" y="2009063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20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FunctionBlock</a:t>
              </a:r>
              <a:endParaRPr lang="de-AT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C4A41EE4-82EF-470D-9185-4DE7A4664D1F}"/>
                </a:ext>
              </a:extLst>
            </p:cNvPr>
            <p:cNvSpPr/>
            <p:nvPr/>
          </p:nvSpPr>
          <p:spPr>
            <a:xfrm>
              <a:off x="6014721" y="2437947"/>
              <a:ext cx="2529840" cy="509999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85923A88-986C-4E1F-9D2B-CDD5D210E7EC}"/>
              </a:ext>
            </a:extLst>
          </p:cNvPr>
          <p:cNvGrpSpPr/>
          <p:nvPr/>
        </p:nvGrpSpPr>
        <p:grpSpPr>
          <a:xfrm>
            <a:off x="1510621" y="5290212"/>
            <a:ext cx="2170673" cy="1038987"/>
            <a:chOff x="6014721" y="2009063"/>
            <a:chExt cx="2529840" cy="708526"/>
          </a:xfrm>
        </p:grpSpPr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441E2392-88E7-428F-8854-D830842F5A7F}"/>
                </a:ext>
              </a:extLst>
            </p:cNvPr>
            <p:cNvSpPr/>
            <p:nvPr/>
          </p:nvSpPr>
          <p:spPr>
            <a:xfrm>
              <a:off x="6014721" y="2009063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Event</a:t>
              </a:r>
            </a:p>
          </p:txBody>
        </p:sp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id="{03412AB4-8BC8-4BB7-96DD-2FDF03416FDE}"/>
                </a:ext>
              </a:extLst>
            </p:cNvPr>
            <p:cNvSpPr/>
            <p:nvPr/>
          </p:nvSpPr>
          <p:spPr>
            <a:xfrm>
              <a:off x="6014721" y="2437947"/>
              <a:ext cx="2529840" cy="279642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Name: String</a:t>
              </a:r>
            </a:p>
          </p:txBody>
        </p:sp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D50A4CED-CC3E-4343-8B62-8A72AFEFD78F}"/>
              </a:ext>
            </a:extLst>
          </p:cNvPr>
          <p:cNvGrpSpPr/>
          <p:nvPr/>
        </p:nvGrpSpPr>
        <p:grpSpPr>
          <a:xfrm>
            <a:off x="4647533" y="5481216"/>
            <a:ext cx="2170673" cy="2662660"/>
            <a:chOff x="6014721" y="2009063"/>
            <a:chExt cx="2529840" cy="1815772"/>
          </a:xfrm>
        </p:grpSpPr>
        <p:sp>
          <p:nvSpPr>
            <p:cNvPr id="24" name="Rechteck 23">
              <a:extLst>
                <a:ext uri="{FF2B5EF4-FFF2-40B4-BE49-F238E27FC236}">
                  <a16:creationId xmlns:a16="http://schemas.microsoft.com/office/drawing/2014/main" id="{28BE9E88-DB8C-4476-B1FC-CE11D0D4AE22}"/>
                </a:ext>
              </a:extLst>
            </p:cNvPr>
            <p:cNvSpPr/>
            <p:nvPr/>
          </p:nvSpPr>
          <p:spPr>
            <a:xfrm>
              <a:off x="6014721" y="2009063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Operation</a:t>
              </a:r>
            </a:p>
          </p:txBody>
        </p:sp>
        <p:sp>
          <p:nvSpPr>
            <p:cNvPr id="25" name="Rechteck 24">
              <a:extLst>
                <a:ext uri="{FF2B5EF4-FFF2-40B4-BE49-F238E27FC236}">
                  <a16:creationId xmlns:a16="http://schemas.microsoft.com/office/drawing/2014/main" id="{7BF315DA-22DC-457E-BD3E-374B19AE572E}"/>
                </a:ext>
              </a:extLst>
            </p:cNvPr>
            <p:cNvSpPr/>
            <p:nvPr/>
          </p:nvSpPr>
          <p:spPr>
            <a:xfrm>
              <a:off x="6014721" y="2437947"/>
              <a:ext cx="2529840" cy="1386888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Name: String</a:t>
              </a: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Description: String</a:t>
              </a:r>
            </a:p>
            <a:p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Breakable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: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bool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Extension: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bool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Presence: Presence</a:t>
              </a: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[0..1]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returnType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: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ReturnType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[0..*]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Params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: Param</a:t>
              </a:r>
            </a:p>
          </p:txBody>
        </p:sp>
      </p:grpSp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E1F747B1-8BA9-42CC-A52C-DE98D66E9726}"/>
              </a:ext>
            </a:extLst>
          </p:cNvPr>
          <p:cNvGrpSpPr/>
          <p:nvPr/>
        </p:nvGrpSpPr>
        <p:grpSpPr>
          <a:xfrm>
            <a:off x="7868558" y="5290212"/>
            <a:ext cx="2170673" cy="3596612"/>
            <a:chOff x="6014721" y="2009063"/>
            <a:chExt cx="2529840" cy="2452671"/>
          </a:xfrm>
        </p:grpSpPr>
        <p:sp>
          <p:nvSpPr>
            <p:cNvPr id="27" name="Rechteck 26">
              <a:extLst>
                <a:ext uri="{FF2B5EF4-FFF2-40B4-BE49-F238E27FC236}">
                  <a16:creationId xmlns:a16="http://schemas.microsoft.com/office/drawing/2014/main" id="{84DA2247-97D2-4FCC-8958-12BCDF082453}"/>
                </a:ext>
              </a:extLst>
            </p:cNvPr>
            <p:cNvSpPr/>
            <p:nvPr/>
          </p:nvSpPr>
          <p:spPr>
            <a:xfrm>
              <a:off x="6014721" y="2009063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Property</a:t>
              </a:r>
            </a:p>
          </p:txBody>
        </p:sp>
        <p:sp>
          <p:nvSpPr>
            <p:cNvPr id="28" name="Rechteck 27">
              <a:extLst>
                <a:ext uri="{FF2B5EF4-FFF2-40B4-BE49-F238E27FC236}">
                  <a16:creationId xmlns:a16="http://schemas.microsoft.com/office/drawing/2014/main" id="{E390FFB2-037E-46FD-B3A8-8E163210035F}"/>
                </a:ext>
              </a:extLst>
            </p:cNvPr>
            <p:cNvSpPr/>
            <p:nvPr/>
          </p:nvSpPr>
          <p:spPr>
            <a:xfrm>
              <a:off x="6014721" y="2437946"/>
              <a:ext cx="2529840" cy="2023788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constraintRule</a:t>
              </a:r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: </a:t>
              </a:r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ConstraintRule</a:t>
              </a:r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Type: </a:t>
              </a:r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PropertyType</a:t>
              </a:r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Multiplicity</a:t>
              </a:r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: </a:t>
              </a:r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booö</a:t>
              </a:r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Name: String</a:t>
              </a:r>
            </a:p>
            <a:p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Extension: </a:t>
              </a:r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bool</a:t>
              </a:r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Description: String</a:t>
              </a:r>
            </a:p>
            <a:p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propertyAttributes</a:t>
              </a:r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: </a:t>
              </a:r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PropertyAttribute</a:t>
              </a:r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Presence: Presence</a:t>
              </a:r>
            </a:p>
          </p:txBody>
        </p:sp>
      </p:grpSp>
      <p:grpSp>
        <p:nvGrpSpPr>
          <p:cNvPr id="29" name="Gruppieren 28">
            <a:extLst>
              <a:ext uri="{FF2B5EF4-FFF2-40B4-BE49-F238E27FC236}">
                <a16:creationId xmlns:a16="http://schemas.microsoft.com/office/drawing/2014/main" id="{D47D0764-9143-48B8-B9B9-956571BD9C66}"/>
              </a:ext>
            </a:extLst>
          </p:cNvPr>
          <p:cNvGrpSpPr/>
          <p:nvPr/>
        </p:nvGrpSpPr>
        <p:grpSpPr>
          <a:xfrm rot="16200000">
            <a:off x="7088702" y="3425021"/>
            <a:ext cx="1548645" cy="2181739"/>
            <a:chOff x="4276794" y="1377472"/>
            <a:chExt cx="1353887" cy="3362039"/>
          </a:xfrm>
        </p:grpSpPr>
        <p:sp>
          <p:nvSpPr>
            <p:cNvPr id="30" name="Raute 29">
              <a:extLst>
                <a:ext uri="{FF2B5EF4-FFF2-40B4-BE49-F238E27FC236}">
                  <a16:creationId xmlns:a16="http://schemas.microsoft.com/office/drawing/2014/main" id="{5EA1F405-F006-4A99-A8CD-97FE596AE122}"/>
                </a:ext>
              </a:extLst>
            </p:cNvPr>
            <p:cNvSpPr/>
            <p:nvPr/>
          </p:nvSpPr>
          <p:spPr>
            <a:xfrm flipH="1">
              <a:off x="5460060" y="1377472"/>
              <a:ext cx="170621" cy="277558"/>
            </a:xfrm>
            <a:prstGeom prst="diamond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4" name="Verbinder: gewinkelt 98">
              <a:extLst>
                <a:ext uri="{FF2B5EF4-FFF2-40B4-BE49-F238E27FC236}">
                  <a16:creationId xmlns:a16="http://schemas.microsoft.com/office/drawing/2014/main" id="{C3B889AB-9BF7-453D-822F-DA9A430D9343}"/>
                </a:ext>
              </a:extLst>
            </p:cNvPr>
            <p:cNvCxnSpPr>
              <a:cxnSpLocks/>
              <a:stCxn id="30" idx="2"/>
              <a:endCxn id="27" idx="0"/>
            </p:cNvCxnSpPr>
            <p:nvPr/>
          </p:nvCxnSpPr>
          <p:spPr>
            <a:xfrm rot="5400000">
              <a:off x="3368841" y="2562983"/>
              <a:ext cx="3084481" cy="1268575"/>
            </a:xfrm>
            <a:prstGeom prst="bentConnector2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5" name="Gruppieren 34">
            <a:extLst>
              <a:ext uri="{FF2B5EF4-FFF2-40B4-BE49-F238E27FC236}">
                <a16:creationId xmlns:a16="http://schemas.microsoft.com/office/drawing/2014/main" id="{AF623C0F-91C3-4AAD-A394-9BFBBB245AF0}"/>
              </a:ext>
            </a:extLst>
          </p:cNvPr>
          <p:cNvGrpSpPr/>
          <p:nvPr/>
        </p:nvGrpSpPr>
        <p:grpSpPr>
          <a:xfrm rot="16200000">
            <a:off x="7264470" y="3600788"/>
            <a:ext cx="1202644" cy="2176208"/>
            <a:chOff x="4579282" y="1377472"/>
            <a:chExt cx="1051399" cy="3353516"/>
          </a:xfrm>
        </p:grpSpPr>
        <p:sp>
          <p:nvSpPr>
            <p:cNvPr id="36" name="Raute 35">
              <a:extLst>
                <a:ext uri="{FF2B5EF4-FFF2-40B4-BE49-F238E27FC236}">
                  <a16:creationId xmlns:a16="http://schemas.microsoft.com/office/drawing/2014/main" id="{96297146-368D-4940-BBB9-72DBCD475D6C}"/>
                </a:ext>
              </a:extLst>
            </p:cNvPr>
            <p:cNvSpPr/>
            <p:nvPr/>
          </p:nvSpPr>
          <p:spPr>
            <a:xfrm flipH="1">
              <a:off x="5460060" y="1377472"/>
              <a:ext cx="170621" cy="277558"/>
            </a:xfrm>
            <a:prstGeom prst="diamond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7" name="Verbinder: gewinkelt 98">
              <a:extLst>
                <a:ext uri="{FF2B5EF4-FFF2-40B4-BE49-F238E27FC236}">
                  <a16:creationId xmlns:a16="http://schemas.microsoft.com/office/drawing/2014/main" id="{15B10B46-03BF-4488-BC3F-12821443DFBE}"/>
                </a:ext>
              </a:extLst>
            </p:cNvPr>
            <p:cNvCxnSpPr>
              <a:cxnSpLocks/>
              <a:stCxn id="36" idx="2"/>
              <a:endCxn id="27" idx="0"/>
            </p:cNvCxnSpPr>
            <p:nvPr/>
          </p:nvCxnSpPr>
          <p:spPr>
            <a:xfrm rot="5400000">
              <a:off x="3524347" y="2709965"/>
              <a:ext cx="3075958" cy="966087"/>
            </a:xfrm>
            <a:prstGeom prst="bentConnector2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8" name="Gruppieren 37">
            <a:extLst>
              <a:ext uri="{FF2B5EF4-FFF2-40B4-BE49-F238E27FC236}">
                <a16:creationId xmlns:a16="http://schemas.microsoft.com/office/drawing/2014/main" id="{7006E50A-1E5B-4F6F-856D-CEBACD80FB23}"/>
              </a:ext>
            </a:extLst>
          </p:cNvPr>
          <p:cNvGrpSpPr/>
          <p:nvPr/>
        </p:nvGrpSpPr>
        <p:grpSpPr>
          <a:xfrm rot="16200000">
            <a:off x="7460454" y="3796772"/>
            <a:ext cx="810676" cy="2176208"/>
            <a:chOff x="4921956" y="1377472"/>
            <a:chExt cx="708725" cy="3353516"/>
          </a:xfrm>
        </p:grpSpPr>
        <p:sp>
          <p:nvSpPr>
            <p:cNvPr id="39" name="Raute 38">
              <a:extLst>
                <a:ext uri="{FF2B5EF4-FFF2-40B4-BE49-F238E27FC236}">
                  <a16:creationId xmlns:a16="http://schemas.microsoft.com/office/drawing/2014/main" id="{4E919E5A-8A07-40F1-9188-03918B025446}"/>
                </a:ext>
              </a:extLst>
            </p:cNvPr>
            <p:cNvSpPr/>
            <p:nvPr/>
          </p:nvSpPr>
          <p:spPr>
            <a:xfrm flipH="1">
              <a:off x="5460060" y="1377472"/>
              <a:ext cx="170621" cy="277558"/>
            </a:xfrm>
            <a:prstGeom prst="diamond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0" name="Verbinder: gewinkelt 98">
              <a:extLst>
                <a:ext uri="{FF2B5EF4-FFF2-40B4-BE49-F238E27FC236}">
                  <a16:creationId xmlns:a16="http://schemas.microsoft.com/office/drawing/2014/main" id="{7F775CC9-D8D5-47BE-B354-8A1E5FB1643E}"/>
                </a:ext>
              </a:extLst>
            </p:cNvPr>
            <p:cNvCxnSpPr>
              <a:cxnSpLocks/>
              <a:stCxn id="39" idx="2"/>
              <a:endCxn id="27" idx="0"/>
            </p:cNvCxnSpPr>
            <p:nvPr/>
          </p:nvCxnSpPr>
          <p:spPr>
            <a:xfrm rot="5400000">
              <a:off x="3695684" y="2881302"/>
              <a:ext cx="3075958" cy="623414"/>
            </a:xfrm>
            <a:prstGeom prst="bentConnector2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1" name="Textfeld 10">
            <a:extLst>
              <a:ext uri="{FF2B5EF4-FFF2-40B4-BE49-F238E27FC236}">
                <a16:creationId xmlns:a16="http://schemas.microsoft.com/office/drawing/2014/main" id="{1357FD83-DA49-4B44-BFCB-BBAE64285AD6}"/>
              </a:ext>
            </a:extLst>
          </p:cNvPr>
          <p:cNvSpPr txBox="1"/>
          <p:nvPr/>
        </p:nvSpPr>
        <p:spPr>
          <a:xfrm>
            <a:off x="7210059" y="3536812"/>
            <a:ext cx="743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err="1"/>
              <a:t>status</a:t>
            </a:r>
            <a:endParaRPr lang="de-AT" dirty="0"/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99C8C03B-F853-43D7-A220-57BEA78A73F8}"/>
              </a:ext>
            </a:extLst>
          </p:cNvPr>
          <p:cNvSpPr txBox="1"/>
          <p:nvPr/>
        </p:nvSpPr>
        <p:spPr>
          <a:xfrm>
            <a:off x="7210059" y="3894479"/>
            <a:ext cx="612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fault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C6E89A95-E080-414A-B110-6FD7941BC6CB}"/>
              </a:ext>
            </a:extLst>
          </p:cNvPr>
          <p:cNvSpPr txBox="1"/>
          <p:nvPr/>
        </p:nvSpPr>
        <p:spPr>
          <a:xfrm>
            <a:off x="7134767" y="4195350"/>
            <a:ext cx="1434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err="1"/>
              <a:t>configuration</a:t>
            </a:r>
            <a:endParaRPr lang="de-AT" dirty="0"/>
          </a:p>
        </p:txBody>
      </p:sp>
      <p:grpSp>
        <p:nvGrpSpPr>
          <p:cNvPr id="43" name="Gruppieren 42">
            <a:extLst>
              <a:ext uri="{FF2B5EF4-FFF2-40B4-BE49-F238E27FC236}">
                <a16:creationId xmlns:a16="http://schemas.microsoft.com/office/drawing/2014/main" id="{CA225BEC-753E-47B2-AE99-BB30A329B8C8}"/>
              </a:ext>
            </a:extLst>
          </p:cNvPr>
          <p:cNvGrpSpPr/>
          <p:nvPr/>
        </p:nvGrpSpPr>
        <p:grpSpPr>
          <a:xfrm rot="5400000">
            <a:off x="3014732" y="3707361"/>
            <a:ext cx="1164078" cy="2001622"/>
            <a:chOff x="5460060" y="1377472"/>
            <a:chExt cx="1017684" cy="3162052"/>
          </a:xfrm>
        </p:grpSpPr>
        <p:sp>
          <p:nvSpPr>
            <p:cNvPr id="44" name="Raute 43">
              <a:extLst>
                <a:ext uri="{FF2B5EF4-FFF2-40B4-BE49-F238E27FC236}">
                  <a16:creationId xmlns:a16="http://schemas.microsoft.com/office/drawing/2014/main" id="{44570DBF-03E1-4DFD-8952-C0BA989E7C9D}"/>
                </a:ext>
              </a:extLst>
            </p:cNvPr>
            <p:cNvSpPr/>
            <p:nvPr/>
          </p:nvSpPr>
          <p:spPr>
            <a:xfrm flipH="1">
              <a:off x="5460060" y="1377472"/>
              <a:ext cx="170621" cy="277558"/>
            </a:xfrm>
            <a:prstGeom prst="diamond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5" name="Verbinder: gewinkelt 98">
              <a:extLst>
                <a:ext uri="{FF2B5EF4-FFF2-40B4-BE49-F238E27FC236}">
                  <a16:creationId xmlns:a16="http://schemas.microsoft.com/office/drawing/2014/main" id="{22E5392E-2FB4-4B46-9E2F-A48D288237E4}"/>
                </a:ext>
              </a:extLst>
            </p:cNvPr>
            <p:cNvCxnSpPr>
              <a:cxnSpLocks/>
              <a:stCxn id="44" idx="2"/>
              <a:endCxn id="18" idx="0"/>
            </p:cNvCxnSpPr>
            <p:nvPr/>
          </p:nvCxnSpPr>
          <p:spPr>
            <a:xfrm rot="5400000" flipV="1">
              <a:off x="4569308" y="2631090"/>
              <a:ext cx="2884496" cy="932372"/>
            </a:xfrm>
            <a:prstGeom prst="bentConnector2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6" name="Gruppieren 45">
            <a:extLst>
              <a:ext uri="{FF2B5EF4-FFF2-40B4-BE49-F238E27FC236}">
                <a16:creationId xmlns:a16="http://schemas.microsoft.com/office/drawing/2014/main" id="{ACAD439B-EC75-4B5F-B46B-67DA8E57E20B}"/>
              </a:ext>
            </a:extLst>
          </p:cNvPr>
          <p:cNvGrpSpPr/>
          <p:nvPr/>
        </p:nvGrpSpPr>
        <p:grpSpPr>
          <a:xfrm>
            <a:off x="5628938" y="4871506"/>
            <a:ext cx="195165" cy="609711"/>
            <a:chOff x="5460060" y="1377472"/>
            <a:chExt cx="170621" cy="939558"/>
          </a:xfrm>
        </p:grpSpPr>
        <p:sp>
          <p:nvSpPr>
            <p:cNvPr id="47" name="Raute 46">
              <a:extLst>
                <a:ext uri="{FF2B5EF4-FFF2-40B4-BE49-F238E27FC236}">
                  <a16:creationId xmlns:a16="http://schemas.microsoft.com/office/drawing/2014/main" id="{8804A263-7B91-4EA2-826A-D3C2E0595C64}"/>
                </a:ext>
              </a:extLst>
            </p:cNvPr>
            <p:cNvSpPr/>
            <p:nvPr/>
          </p:nvSpPr>
          <p:spPr>
            <a:xfrm flipH="1">
              <a:off x="5460060" y="1377472"/>
              <a:ext cx="170621" cy="277558"/>
            </a:xfrm>
            <a:prstGeom prst="diamond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8" name="Verbinder: gewinkelt 98">
              <a:extLst>
                <a:ext uri="{FF2B5EF4-FFF2-40B4-BE49-F238E27FC236}">
                  <a16:creationId xmlns:a16="http://schemas.microsoft.com/office/drawing/2014/main" id="{E9E2D439-2491-410F-B4A3-DF8CE6ACEB59}"/>
                </a:ext>
              </a:extLst>
            </p:cNvPr>
            <p:cNvCxnSpPr>
              <a:cxnSpLocks/>
              <a:stCxn id="47" idx="2"/>
              <a:endCxn id="24" idx="0"/>
            </p:cNvCxnSpPr>
            <p:nvPr/>
          </p:nvCxnSpPr>
          <p:spPr>
            <a:xfrm rot="16200000" flipH="1">
              <a:off x="5217147" y="1983253"/>
              <a:ext cx="661998" cy="5551"/>
            </a:xfrm>
            <a:prstGeom prst="bentConnector3">
              <a:avLst>
                <a:gd name="adj1" fmla="val 50000"/>
              </a:avLst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9" name="Gruppieren 48">
            <a:extLst>
              <a:ext uri="{FF2B5EF4-FFF2-40B4-BE49-F238E27FC236}">
                <a16:creationId xmlns:a16="http://schemas.microsoft.com/office/drawing/2014/main" id="{CE24E1DA-CA05-4A16-805D-B4B7B0D4E5BA}"/>
              </a:ext>
            </a:extLst>
          </p:cNvPr>
          <p:cNvGrpSpPr/>
          <p:nvPr/>
        </p:nvGrpSpPr>
        <p:grpSpPr>
          <a:xfrm>
            <a:off x="5632111" y="2623733"/>
            <a:ext cx="188815" cy="852812"/>
            <a:chOff x="5454320" y="1410149"/>
            <a:chExt cx="170621" cy="910008"/>
          </a:xfrm>
        </p:grpSpPr>
        <p:sp>
          <p:nvSpPr>
            <p:cNvPr id="50" name="Raute 49">
              <a:extLst>
                <a:ext uri="{FF2B5EF4-FFF2-40B4-BE49-F238E27FC236}">
                  <a16:creationId xmlns:a16="http://schemas.microsoft.com/office/drawing/2014/main" id="{A7816081-7222-4B0D-B435-84704B4A9D7D}"/>
                </a:ext>
              </a:extLst>
            </p:cNvPr>
            <p:cNvSpPr/>
            <p:nvPr/>
          </p:nvSpPr>
          <p:spPr>
            <a:xfrm flipH="1">
              <a:off x="5454320" y="1410149"/>
              <a:ext cx="170621" cy="277558"/>
            </a:xfrm>
            <a:prstGeom prst="diamond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1" name="Verbinder: gewinkelt 98">
              <a:extLst>
                <a:ext uri="{FF2B5EF4-FFF2-40B4-BE49-F238E27FC236}">
                  <a16:creationId xmlns:a16="http://schemas.microsoft.com/office/drawing/2014/main" id="{F8794F20-41DD-43B7-ABB9-10BBBE6B6CE3}"/>
                </a:ext>
              </a:extLst>
            </p:cNvPr>
            <p:cNvCxnSpPr>
              <a:cxnSpLocks/>
              <a:stCxn id="50" idx="2"/>
            </p:cNvCxnSpPr>
            <p:nvPr/>
          </p:nvCxnSpPr>
          <p:spPr>
            <a:xfrm rot="16200000" flipH="1">
              <a:off x="5226275" y="2001062"/>
              <a:ext cx="632450" cy="5740"/>
            </a:xfrm>
            <a:prstGeom prst="bentConnector3">
              <a:avLst>
                <a:gd name="adj1" fmla="val 50000"/>
              </a:avLst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3" name="Gruppieren 52">
            <a:extLst>
              <a:ext uri="{FF2B5EF4-FFF2-40B4-BE49-F238E27FC236}">
                <a16:creationId xmlns:a16="http://schemas.microsoft.com/office/drawing/2014/main" id="{9431872D-DA00-4CC4-8AE1-ABBAF7631436}"/>
              </a:ext>
            </a:extLst>
          </p:cNvPr>
          <p:cNvGrpSpPr/>
          <p:nvPr/>
        </p:nvGrpSpPr>
        <p:grpSpPr>
          <a:xfrm>
            <a:off x="712380" y="1748123"/>
            <a:ext cx="2796542" cy="1516270"/>
            <a:chOff x="3484880" y="609600"/>
            <a:chExt cx="2529840" cy="1584925"/>
          </a:xfrm>
        </p:grpSpPr>
        <p:sp>
          <p:nvSpPr>
            <p:cNvPr id="54" name="Rechteck 53">
              <a:extLst>
                <a:ext uri="{FF2B5EF4-FFF2-40B4-BE49-F238E27FC236}">
                  <a16:creationId xmlns:a16="http://schemas.microsoft.com/office/drawing/2014/main" id="{E4559282-2328-4915-834D-BDDD9006351F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FunctionBlockProperty</a:t>
              </a:r>
              <a:endParaRPr lang="de-AT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" name="Rechteck 54">
              <a:extLst>
                <a:ext uri="{FF2B5EF4-FFF2-40B4-BE49-F238E27FC236}">
                  <a16:creationId xmlns:a16="http://schemas.microsoft.com/office/drawing/2014/main" id="{C641019F-045F-4191-B715-499484294F87}"/>
                </a:ext>
              </a:extLst>
            </p:cNvPr>
            <p:cNvSpPr/>
            <p:nvPr/>
          </p:nvSpPr>
          <p:spPr>
            <a:xfrm>
              <a:off x="3484880" y="1038385"/>
              <a:ext cx="2529840" cy="1156140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Name: String</a:t>
              </a:r>
            </a:p>
            <a:p>
              <a:pPr algn="ctr"/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Description: String</a:t>
              </a:r>
            </a:p>
            <a:p>
              <a:pPr algn="ctr"/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Multiplicity</a:t>
              </a:r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: </a:t>
              </a:r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bool</a:t>
              </a:r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Presence: Presence</a:t>
              </a:r>
            </a:p>
          </p:txBody>
        </p:sp>
      </p:grpSp>
      <p:cxnSp>
        <p:nvCxnSpPr>
          <p:cNvPr id="56" name="Verbinder: gewinkelt 98">
            <a:extLst>
              <a:ext uri="{FF2B5EF4-FFF2-40B4-BE49-F238E27FC236}">
                <a16:creationId xmlns:a16="http://schemas.microsoft.com/office/drawing/2014/main" id="{E28ABB33-13A3-4192-9F2A-F4FED86E0917}"/>
              </a:ext>
            </a:extLst>
          </p:cNvPr>
          <p:cNvCxnSpPr>
            <a:cxnSpLocks/>
            <a:stCxn id="55" idx="3"/>
            <a:endCxn id="10" idx="1"/>
          </p:cNvCxnSpPr>
          <p:nvPr/>
        </p:nvCxnSpPr>
        <p:spPr>
          <a:xfrm flipV="1">
            <a:off x="3508922" y="2378149"/>
            <a:ext cx="785978" cy="333215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7" name="Gruppieren 56">
            <a:extLst>
              <a:ext uri="{FF2B5EF4-FFF2-40B4-BE49-F238E27FC236}">
                <a16:creationId xmlns:a16="http://schemas.microsoft.com/office/drawing/2014/main" id="{499BF11F-0432-44B2-BC62-66BAF8815E51}"/>
              </a:ext>
            </a:extLst>
          </p:cNvPr>
          <p:cNvGrpSpPr/>
          <p:nvPr/>
        </p:nvGrpSpPr>
        <p:grpSpPr>
          <a:xfrm>
            <a:off x="2110654" y="1030655"/>
            <a:ext cx="3771333" cy="717467"/>
            <a:chOff x="2134471" y="-452394"/>
            <a:chExt cx="3407931" cy="765586"/>
          </a:xfrm>
        </p:grpSpPr>
        <p:sp>
          <p:nvSpPr>
            <p:cNvPr id="58" name="Raute 57">
              <a:extLst>
                <a:ext uri="{FF2B5EF4-FFF2-40B4-BE49-F238E27FC236}">
                  <a16:creationId xmlns:a16="http://schemas.microsoft.com/office/drawing/2014/main" id="{E682BA5C-38AB-49A8-BDC4-95CB8697E812}"/>
                </a:ext>
              </a:extLst>
            </p:cNvPr>
            <p:cNvSpPr/>
            <p:nvPr/>
          </p:nvSpPr>
          <p:spPr>
            <a:xfrm flipH="1">
              <a:off x="5371781" y="-452394"/>
              <a:ext cx="170621" cy="277558"/>
            </a:xfrm>
            <a:prstGeom prst="diamond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9" name="Verbinder: gewinkelt 98">
              <a:extLst>
                <a:ext uri="{FF2B5EF4-FFF2-40B4-BE49-F238E27FC236}">
                  <a16:creationId xmlns:a16="http://schemas.microsoft.com/office/drawing/2014/main" id="{04F14C3C-DA97-4FF0-838D-3FC740D336C2}"/>
                </a:ext>
              </a:extLst>
            </p:cNvPr>
            <p:cNvCxnSpPr>
              <a:cxnSpLocks/>
              <a:stCxn id="58" idx="2"/>
              <a:endCxn id="54" idx="0"/>
            </p:cNvCxnSpPr>
            <p:nvPr/>
          </p:nvCxnSpPr>
          <p:spPr>
            <a:xfrm rot="5400000">
              <a:off x="3551767" y="-1592133"/>
              <a:ext cx="488029" cy="3322622"/>
            </a:xfrm>
            <a:prstGeom prst="bentConnector3">
              <a:avLst>
                <a:gd name="adj1" fmla="val 50000"/>
              </a:avLst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0" name="Textfeld 59">
            <a:extLst>
              <a:ext uri="{FF2B5EF4-FFF2-40B4-BE49-F238E27FC236}">
                <a16:creationId xmlns:a16="http://schemas.microsoft.com/office/drawing/2014/main" id="{64A85189-5251-4AD8-8CA1-CF691F4005D4}"/>
              </a:ext>
            </a:extLst>
          </p:cNvPr>
          <p:cNvSpPr txBox="1"/>
          <p:nvPr/>
        </p:nvSpPr>
        <p:spPr>
          <a:xfrm>
            <a:off x="2243687" y="1164579"/>
            <a:ext cx="16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[0..*] </a:t>
            </a:r>
            <a:r>
              <a:rPr lang="de-AT" dirty="0" err="1"/>
              <a:t>properties</a:t>
            </a:r>
            <a:endParaRPr lang="de-AT" dirty="0"/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39B57D7E-AD20-41C1-B768-9E45A10F2FC3}"/>
              </a:ext>
            </a:extLst>
          </p:cNvPr>
          <p:cNvSpPr txBox="1"/>
          <p:nvPr/>
        </p:nvSpPr>
        <p:spPr>
          <a:xfrm>
            <a:off x="3328677" y="1926704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[0..1] type</a:t>
            </a:r>
          </a:p>
        </p:txBody>
      </p:sp>
      <p:grpSp>
        <p:nvGrpSpPr>
          <p:cNvPr id="62" name="Gruppieren 61">
            <a:extLst>
              <a:ext uri="{FF2B5EF4-FFF2-40B4-BE49-F238E27FC236}">
                <a16:creationId xmlns:a16="http://schemas.microsoft.com/office/drawing/2014/main" id="{C6E2E571-8BB6-4FD1-BFB3-21B28D79B695}"/>
              </a:ext>
            </a:extLst>
          </p:cNvPr>
          <p:cNvGrpSpPr/>
          <p:nvPr/>
        </p:nvGrpSpPr>
        <p:grpSpPr>
          <a:xfrm>
            <a:off x="296640" y="118589"/>
            <a:ext cx="2796542" cy="820424"/>
            <a:chOff x="3484880" y="609600"/>
            <a:chExt cx="2529840" cy="857572"/>
          </a:xfrm>
        </p:grpSpPr>
        <p:sp>
          <p:nvSpPr>
            <p:cNvPr id="63" name="Rechteck 62">
              <a:extLst>
                <a:ext uri="{FF2B5EF4-FFF2-40B4-BE49-F238E27FC236}">
                  <a16:creationId xmlns:a16="http://schemas.microsoft.com/office/drawing/2014/main" id="{7E67FA87-EA0F-4EBD-85CB-E1FD919964A7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Presence</a:t>
              </a:r>
            </a:p>
          </p:txBody>
        </p:sp>
        <p:sp>
          <p:nvSpPr>
            <p:cNvPr id="64" name="Rechteck 63">
              <a:extLst>
                <a:ext uri="{FF2B5EF4-FFF2-40B4-BE49-F238E27FC236}">
                  <a16:creationId xmlns:a16="http://schemas.microsoft.com/office/drawing/2014/main" id="{6E1A1EA4-C552-49CF-ADE0-3C66BC542EBB}"/>
                </a:ext>
              </a:extLst>
            </p:cNvPr>
            <p:cNvSpPr/>
            <p:nvPr/>
          </p:nvSpPr>
          <p:spPr>
            <a:xfrm>
              <a:off x="3484880" y="1038386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Mandatory</a:t>
              </a:r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: </a:t>
              </a:r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bool</a:t>
              </a:r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65" name="Verbinder: gewinkelt 98">
            <a:extLst>
              <a:ext uri="{FF2B5EF4-FFF2-40B4-BE49-F238E27FC236}">
                <a16:creationId xmlns:a16="http://schemas.microsoft.com/office/drawing/2014/main" id="{B99ACC29-9215-4EE8-90FE-91CBC8DD6EDB}"/>
              </a:ext>
            </a:extLst>
          </p:cNvPr>
          <p:cNvCxnSpPr>
            <a:cxnSpLocks/>
            <a:stCxn id="55" idx="2"/>
            <a:endCxn id="21" idx="1"/>
          </p:cNvCxnSpPr>
          <p:nvPr/>
        </p:nvCxnSpPr>
        <p:spPr>
          <a:xfrm rot="16200000" flipH="1">
            <a:off x="3092726" y="2282317"/>
            <a:ext cx="526683" cy="2490833"/>
          </a:xfrm>
          <a:prstGeom prst="bentConnector2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Textfeld 66">
            <a:extLst>
              <a:ext uri="{FF2B5EF4-FFF2-40B4-BE49-F238E27FC236}">
                <a16:creationId xmlns:a16="http://schemas.microsoft.com/office/drawing/2014/main" id="{718CCE2B-D9BE-4F46-963B-58F4B34D73C3}"/>
              </a:ext>
            </a:extLst>
          </p:cNvPr>
          <p:cNvSpPr txBox="1"/>
          <p:nvPr/>
        </p:nvSpPr>
        <p:spPr>
          <a:xfrm>
            <a:off x="1572071" y="3404608"/>
            <a:ext cx="2933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[0..1] </a:t>
            </a:r>
            <a:r>
              <a:rPr lang="de-AT" dirty="0" err="1"/>
              <a:t>extendedFunctionBlock</a:t>
            </a:r>
            <a:endParaRPr lang="de-AT" dirty="0"/>
          </a:p>
        </p:txBody>
      </p:sp>
      <p:grpSp>
        <p:nvGrpSpPr>
          <p:cNvPr id="68" name="Gruppieren 67">
            <a:extLst>
              <a:ext uri="{FF2B5EF4-FFF2-40B4-BE49-F238E27FC236}">
                <a16:creationId xmlns:a16="http://schemas.microsoft.com/office/drawing/2014/main" id="{8BEDD223-77A8-45DC-A5AB-D129B0B5DA26}"/>
              </a:ext>
            </a:extLst>
          </p:cNvPr>
          <p:cNvGrpSpPr/>
          <p:nvPr/>
        </p:nvGrpSpPr>
        <p:grpSpPr>
          <a:xfrm>
            <a:off x="9680283" y="3612700"/>
            <a:ext cx="2796542" cy="2716980"/>
            <a:chOff x="3484880" y="609600"/>
            <a:chExt cx="2529840" cy="2840002"/>
          </a:xfrm>
        </p:grpSpPr>
        <p:sp>
          <p:nvSpPr>
            <p:cNvPr id="69" name="Rechteck 68">
              <a:extLst>
                <a:ext uri="{FF2B5EF4-FFF2-40B4-BE49-F238E27FC236}">
                  <a16:creationId xmlns:a16="http://schemas.microsoft.com/office/drawing/2014/main" id="{D5679EE3-C950-46F3-8990-3147DF416401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&lt;</a:t>
              </a:r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abstract</a:t>
              </a:r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&gt; Model</a:t>
              </a:r>
            </a:p>
          </p:txBody>
        </p:sp>
        <p:sp>
          <p:nvSpPr>
            <p:cNvPr id="70" name="Rechteck 69">
              <a:extLst>
                <a:ext uri="{FF2B5EF4-FFF2-40B4-BE49-F238E27FC236}">
                  <a16:creationId xmlns:a16="http://schemas.microsoft.com/office/drawing/2014/main" id="{31E7FE4A-E1E1-493E-ACC6-ECCF17CE60E1}"/>
                </a:ext>
              </a:extLst>
            </p:cNvPr>
            <p:cNvSpPr/>
            <p:nvPr/>
          </p:nvSpPr>
          <p:spPr>
            <a:xfrm>
              <a:off x="3484880" y="1038386"/>
              <a:ext cx="2529840" cy="241121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Name: String</a:t>
              </a:r>
            </a:p>
            <a:p>
              <a:pPr algn="ctr"/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Namespace: String</a:t>
              </a:r>
            </a:p>
            <a:p>
              <a:pPr algn="ctr"/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Version: String</a:t>
              </a:r>
            </a:p>
            <a:p>
              <a:pPr algn="ctr"/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Description: String</a:t>
              </a:r>
            </a:p>
            <a:p>
              <a:pPr algn="ctr"/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displayName</a:t>
              </a:r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: String</a:t>
              </a:r>
            </a:p>
            <a:p>
              <a:pPr algn="ctr"/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Category</a:t>
              </a:r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: String</a:t>
              </a:r>
            </a:p>
            <a:p>
              <a:pPr algn="ctr"/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Lang: </a:t>
              </a:r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VortoLangVersion</a:t>
              </a:r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 = 1</a:t>
              </a:r>
            </a:p>
          </p:txBody>
        </p:sp>
      </p:grpSp>
      <p:grpSp>
        <p:nvGrpSpPr>
          <p:cNvPr id="71" name="Gruppieren 70">
            <a:extLst>
              <a:ext uri="{FF2B5EF4-FFF2-40B4-BE49-F238E27FC236}">
                <a16:creationId xmlns:a16="http://schemas.microsoft.com/office/drawing/2014/main" id="{DF789A7C-CE49-48B4-8AE6-E1C6E1DC6A56}"/>
              </a:ext>
            </a:extLst>
          </p:cNvPr>
          <p:cNvGrpSpPr/>
          <p:nvPr/>
        </p:nvGrpSpPr>
        <p:grpSpPr>
          <a:xfrm>
            <a:off x="8105483" y="929927"/>
            <a:ext cx="2796542" cy="1533536"/>
            <a:chOff x="3484880" y="609600"/>
            <a:chExt cx="2529840" cy="857572"/>
          </a:xfrm>
        </p:grpSpPr>
        <p:sp>
          <p:nvSpPr>
            <p:cNvPr id="72" name="Rechteck 71">
              <a:extLst>
                <a:ext uri="{FF2B5EF4-FFF2-40B4-BE49-F238E27FC236}">
                  <a16:creationId xmlns:a16="http://schemas.microsoft.com/office/drawing/2014/main" id="{1C58C873-F6B7-42F7-A79C-70B3CC4F6145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ModelReference</a:t>
              </a:r>
              <a:endParaRPr lang="de-AT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3" name="Rechteck 72">
              <a:extLst>
                <a:ext uri="{FF2B5EF4-FFF2-40B4-BE49-F238E27FC236}">
                  <a16:creationId xmlns:a16="http://schemas.microsoft.com/office/drawing/2014/main" id="{6D21BE1C-9DE5-439A-A2B4-D8E83EC9DDB3}"/>
                </a:ext>
              </a:extLst>
            </p:cNvPr>
            <p:cNvSpPr/>
            <p:nvPr/>
          </p:nvSpPr>
          <p:spPr>
            <a:xfrm>
              <a:off x="3484880" y="1038386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Version: String</a:t>
              </a:r>
            </a:p>
            <a:p>
              <a:pPr algn="ctr"/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importedNamespace</a:t>
              </a:r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: String</a:t>
              </a:r>
            </a:p>
          </p:txBody>
        </p:sp>
      </p:grpSp>
      <p:cxnSp>
        <p:nvCxnSpPr>
          <p:cNvPr id="74" name="Verbinder: gewinkelt 98">
            <a:extLst>
              <a:ext uri="{FF2B5EF4-FFF2-40B4-BE49-F238E27FC236}">
                <a16:creationId xmlns:a16="http://schemas.microsoft.com/office/drawing/2014/main" id="{F4E9B9CF-3B74-4277-B601-B2D3C0046920}"/>
              </a:ext>
            </a:extLst>
          </p:cNvPr>
          <p:cNvCxnSpPr>
            <a:cxnSpLocks/>
            <a:stCxn id="9" idx="0"/>
            <a:endCxn id="10" idx="3"/>
          </p:cNvCxnSpPr>
          <p:nvPr/>
        </p:nvCxnSpPr>
        <p:spPr>
          <a:xfrm rot="16200000" flipH="1">
            <a:off x="6084647" y="1371355"/>
            <a:ext cx="615318" cy="1398271"/>
          </a:xfrm>
          <a:prstGeom prst="bentConnector4">
            <a:avLst>
              <a:gd name="adj1" fmla="val -37152"/>
              <a:gd name="adj2" fmla="val 116349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Textfeld 74">
            <a:extLst>
              <a:ext uri="{FF2B5EF4-FFF2-40B4-BE49-F238E27FC236}">
                <a16:creationId xmlns:a16="http://schemas.microsoft.com/office/drawing/2014/main" id="{7909B061-5DEF-4AC5-B334-974189B67F85}"/>
              </a:ext>
            </a:extLst>
          </p:cNvPr>
          <p:cNvSpPr txBox="1"/>
          <p:nvPr/>
        </p:nvSpPr>
        <p:spPr>
          <a:xfrm>
            <a:off x="7249813" y="2049036"/>
            <a:ext cx="1700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[0..1] </a:t>
            </a:r>
            <a:r>
              <a:rPr lang="de-AT" dirty="0" err="1"/>
              <a:t>superType</a:t>
            </a:r>
            <a:endParaRPr lang="de-AT" dirty="0"/>
          </a:p>
        </p:txBody>
      </p:sp>
      <p:sp>
        <p:nvSpPr>
          <p:cNvPr id="76" name="Textfeld 75">
            <a:extLst>
              <a:ext uri="{FF2B5EF4-FFF2-40B4-BE49-F238E27FC236}">
                <a16:creationId xmlns:a16="http://schemas.microsoft.com/office/drawing/2014/main" id="{4B2D71EF-206A-4BB3-BF8C-E1550A200D85}"/>
              </a:ext>
            </a:extLst>
          </p:cNvPr>
          <p:cNvSpPr txBox="1"/>
          <p:nvPr/>
        </p:nvSpPr>
        <p:spPr>
          <a:xfrm>
            <a:off x="5787579" y="2971497"/>
            <a:ext cx="2015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[0..1] </a:t>
            </a:r>
            <a:r>
              <a:rPr lang="de-AT" dirty="0" err="1"/>
              <a:t>functionBlock</a:t>
            </a:r>
            <a:endParaRPr lang="de-AT" dirty="0"/>
          </a:p>
        </p:txBody>
      </p:sp>
      <p:grpSp>
        <p:nvGrpSpPr>
          <p:cNvPr id="77" name="Gruppieren 76">
            <a:extLst>
              <a:ext uri="{FF2B5EF4-FFF2-40B4-BE49-F238E27FC236}">
                <a16:creationId xmlns:a16="http://schemas.microsoft.com/office/drawing/2014/main" id="{854DEF54-4DE2-451D-BED9-D92251B6BAF5}"/>
              </a:ext>
            </a:extLst>
          </p:cNvPr>
          <p:cNvGrpSpPr/>
          <p:nvPr/>
        </p:nvGrpSpPr>
        <p:grpSpPr>
          <a:xfrm rot="10800000">
            <a:off x="9503754" y="2463463"/>
            <a:ext cx="1669207" cy="1137479"/>
            <a:chOff x="4798342" y="822405"/>
            <a:chExt cx="1508363" cy="1213767"/>
          </a:xfrm>
        </p:grpSpPr>
        <p:sp>
          <p:nvSpPr>
            <p:cNvPr id="78" name="Raute 77">
              <a:extLst>
                <a:ext uri="{FF2B5EF4-FFF2-40B4-BE49-F238E27FC236}">
                  <a16:creationId xmlns:a16="http://schemas.microsoft.com/office/drawing/2014/main" id="{FEA36FFA-A80D-46EA-939D-1CF717DA31F7}"/>
                </a:ext>
              </a:extLst>
            </p:cNvPr>
            <p:cNvSpPr/>
            <p:nvPr/>
          </p:nvSpPr>
          <p:spPr>
            <a:xfrm flipH="1">
              <a:off x="4798342" y="822405"/>
              <a:ext cx="170621" cy="277558"/>
            </a:xfrm>
            <a:prstGeom prst="diamond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9" name="Verbinder: gewinkelt 98">
              <a:extLst>
                <a:ext uri="{FF2B5EF4-FFF2-40B4-BE49-F238E27FC236}">
                  <a16:creationId xmlns:a16="http://schemas.microsoft.com/office/drawing/2014/main" id="{29462758-C2AD-4E48-8A9C-49A48D677863}"/>
                </a:ext>
              </a:extLst>
            </p:cNvPr>
            <p:cNvCxnSpPr>
              <a:cxnSpLocks/>
              <a:stCxn id="78" idx="2"/>
              <a:endCxn id="73" idx="2"/>
            </p:cNvCxnSpPr>
            <p:nvPr/>
          </p:nvCxnSpPr>
          <p:spPr>
            <a:xfrm rot="5400000" flipV="1">
              <a:off x="5127074" y="856541"/>
              <a:ext cx="936209" cy="1423053"/>
            </a:xfrm>
            <a:prstGeom prst="bentConnector3">
              <a:avLst>
                <a:gd name="adj1" fmla="val 50000"/>
              </a:avLst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2" name="Textfeld 81">
            <a:extLst>
              <a:ext uri="{FF2B5EF4-FFF2-40B4-BE49-F238E27FC236}">
                <a16:creationId xmlns:a16="http://schemas.microsoft.com/office/drawing/2014/main" id="{8A24C2A5-48BB-4752-8468-2EDE21924794}"/>
              </a:ext>
            </a:extLst>
          </p:cNvPr>
          <p:cNvSpPr txBox="1"/>
          <p:nvPr/>
        </p:nvSpPr>
        <p:spPr>
          <a:xfrm>
            <a:off x="11172961" y="2699179"/>
            <a:ext cx="1714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[0..*] </a:t>
            </a:r>
            <a:r>
              <a:rPr lang="de-AT" dirty="0" err="1"/>
              <a:t>references</a:t>
            </a:r>
            <a:endParaRPr lang="de-AT" dirty="0"/>
          </a:p>
        </p:txBody>
      </p:sp>
      <p:grpSp>
        <p:nvGrpSpPr>
          <p:cNvPr id="83" name="Gruppieren 82">
            <a:extLst>
              <a:ext uri="{FF2B5EF4-FFF2-40B4-BE49-F238E27FC236}">
                <a16:creationId xmlns:a16="http://schemas.microsoft.com/office/drawing/2014/main" id="{D6176BCF-76EA-4A95-8899-A084D7A182E3}"/>
              </a:ext>
            </a:extLst>
          </p:cNvPr>
          <p:cNvGrpSpPr/>
          <p:nvPr/>
        </p:nvGrpSpPr>
        <p:grpSpPr>
          <a:xfrm rot="10800000">
            <a:off x="7080003" y="2463457"/>
            <a:ext cx="2423751" cy="188817"/>
            <a:chOff x="4599097" y="2128697"/>
            <a:chExt cx="2190198" cy="201480"/>
          </a:xfrm>
        </p:grpSpPr>
        <p:sp>
          <p:nvSpPr>
            <p:cNvPr id="84" name="Raute 83">
              <a:extLst>
                <a:ext uri="{FF2B5EF4-FFF2-40B4-BE49-F238E27FC236}">
                  <a16:creationId xmlns:a16="http://schemas.microsoft.com/office/drawing/2014/main" id="{090B3236-9A05-40F9-A018-3B21D040EDCD}"/>
                </a:ext>
              </a:extLst>
            </p:cNvPr>
            <p:cNvSpPr/>
            <p:nvPr/>
          </p:nvSpPr>
          <p:spPr>
            <a:xfrm rot="5400000" flipH="1">
              <a:off x="6571032" y="2111912"/>
              <a:ext cx="201478" cy="235048"/>
            </a:xfrm>
            <a:prstGeom prst="diamond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85" name="Verbinder: gewinkelt 98">
              <a:extLst>
                <a:ext uri="{FF2B5EF4-FFF2-40B4-BE49-F238E27FC236}">
                  <a16:creationId xmlns:a16="http://schemas.microsoft.com/office/drawing/2014/main" id="{071A45E5-017E-4203-85EE-C1D7314D80FC}"/>
                </a:ext>
              </a:extLst>
            </p:cNvPr>
            <p:cNvCxnSpPr>
              <a:cxnSpLocks/>
              <a:stCxn id="84" idx="2"/>
              <a:endCxn id="73" idx="2"/>
            </p:cNvCxnSpPr>
            <p:nvPr/>
          </p:nvCxnSpPr>
          <p:spPr>
            <a:xfrm rot="10800000" flipV="1">
              <a:off x="4599097" y="2229436"/>
              <a:ext cx="1955150" cy="100741"/>
            </a:xfrm>
            <a:prstGeom prst="bentConnector2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1" name="Gruppieren 90">
            <a:extLst>
              <a:ext uri="{FF2B5EF4-FFF2-40B4-BE49-F238E27FC236}">
                <a16:creationId xmlns:a16="http://schemas.microsoft.com/office/drawing/2014/main" id="{D159B804-B5DE-48BD-891D-8064D08A39EE}"/>
              </a:ext>
            </a:extLst>
          </p:cNvPr>
          <p:cNvGrpSpPr/>
          <p:nvPr/>
        </p:nvGrpSpPr>
        <p:grpSpPr>
          <a:xfrm rot="10800000">
            <a:off x="6978499" y="610890"/>
            <a:ext cx="2525255" cy="319037"/>
            <a:chOff x="4507374" y="1989741"/>
            <a:chExt cx="2281921" cy="340434"/>
          </a:xfrm>
        </p:grpSpPr>
        <p:sp>
          <p:nvSpPr>
            <p:cNvPr id="92" name="Raute 91">
              <a:extLst>
                <a:ext uri="{FF2B5EF4-FFF2-40B4-BE49-F238E27FC236}">
                  <a16:creationId xmlns:a16="http://schemas.microsoft.com/office/drawing/2014/main" id="{2F6A13F7-4071-4B2C-A84A-90D95CD4CAA9}"/>
                </a:ext>
              </a:extLst>
            </p:cNvPr>
            <p:cNvSpPr/>
            <p:nvPr/>
          </p:nvSpPr>
          <p:spPr>
            <a:xfrm rot="5400000" flipH="1">
              <a:off x="6571032" y="2111912"/>
              <a:ext cx="201478" cy="235048"/>
            </a:xfrm>
            <a:prstGeom prst="diamond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93" name="Verbinder: gewinkelt 98">
              <a:extLst>
                <a:ext uri="{FF2B5EF4-FFF2-40B4-BE49-F238E27FC236}">
                  <a16:creationId xmlns:a16="http://schemas.microsoft.com/office/drawing/2014/main" id="{3DA29B82-96E2-4110-B8D0-DF86B6DEF114}"/>
                </a:ext>
              </a:extLst>
            </p:cNvPr>
            <p:cNvCxnSpPr>
              <a:cxnSpLocks/>
              <a:stCxn id="92" idx="2"/>
              <a:endCxn id="72" idx="0"/>
            </p:cNvCxnSpPr>
            <p:nvPr/>
          </p:nvCxnSpPr>
          <p:spPr>
            <a:xfrm rot="10800000">
              <a:off x="4507374" y="1989741"/>
              <a:ext cx="2046873" cy="239694"/>
            </a:xfrm>
            <a:prstGeom prst="bentConnector2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5" name="Textfeld 94">
            <a:extLst>
              <a:ext uri="{FF2B5EF4-FFF2-40B4-BE49-F238E27FC236}">
                <a16:creationId xmlns:a16="http://schemas.microsoft.com/office/drawing/2014/main" id="{EB4C69B6-EBB0-49A8-BDF4-8FD9F1AD170F}"/>
              </a:ext>
            </a:extLst>
          </p:cNvPr>
          <p:cNvSpPr txBox="1"/>
          <p:nvPr/>
        </p:nvSpPr>
        <p:spPr>
          <a:xfrm>
            <a:off x="7348427" y="301479"/>
            <a:ext cx="1714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[0..*] </a:t>
            </a:r>
            <a:r>
              <a:rPr lang="de-AT" dirty="0" err="1"/>
              <a:t>references</a:t>
            </a:r>
            <a:endParaRPr lang="de-AT" dirty="0"/>
          </a:p>
        </p:txBody>
      </p:sp>
      <p:sp>
        <p:nvSpPr>
          <p:cNvPr id="96" name="Textfeld 95">
            <a:extLst>
              <a:ext uri="{FF2B5EF4-FFF2-40B4-BE49-F238E27FC236}">
                <a16:creationId xmlns:a16="http://schemas.microsoft.com/office/drawing/2014/main" id="{E3E70C1B-FE85-46AD-A204-72EB87F3DD7D}"/>
              </a:ext>
            </a:extLst>
          </p:cNvPr>
          <p:cNvSpPr txBox="1"/>
          <p:nvPr/>
        </p:nvSpPr>
        <p:spPr>
          <a:xfrm>
            <a:off x="7348427" y="2576782"/>
            <a:ext cx="1714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[0..*] </a:t>
            </a:r>
            <a:r>
              <a:rPr lang="de-AT" dirty="0" err="1"/>
              <a:t>references</a:t>
            </a:r>
            <a:endParaRPr lang="de-AT" dirty="0"/>
          </a:p>
        </p:txBody>
      </p:sp>
      <p:sp>
        <p:nvSpPr>
          <p:cNvPr id="100" name="Google Shape;528;g10f8d9d020d_0_26">
            <a:extLst>
              <a:ext uri="{FF2B5EF4-FFF2-40B4-BE49-F238E27FC236}">
                <a16:creationId xmlns:a16="http://schemas.microsoft.com/office/drawing/2014/main" id="{BE5AA0FA-84AB-47E2-AFB8-FA7505EB7685}"/>
              </a:ext>
            </a:extLst>
          </p:cNvPr>
          <p:cNvSpPr/>
          <p:nvPr/>
        </p:nvSpPr>
        <p:spPr>
          <a:xfrm rot="5400000" flipH="1">
            <a:off x="9476492" y="4394041"/>
            <a:ext cx="200700" cy="1773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4"/>
              <a:buFont typeface="Arial"/>
              <a:buNone/>
            </a:pPr>
            <a:endParaRPr sz="1404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1" name="Google Shape;532;g10f8d9d020d_0_26">
            <a:extLst>
              <a:ext uri="{FF2B5EF4-FFF2-40B4-BE49-F238E27FC236}">
                <a16:creationId xmlns:a16="http://schemas.microsoft.com/office/drawing/2014/main" id="{4FA9A3B0-CCE1-440F-8B3F-3BB22ACFCEF6}"/>
              </a:ext>
            </a:extLst>
          </p:cNvPr>
          <p:cNvCxnSpPr>
            <a:cxnSpLocks/>
            <a:stCxn id="100" idx="3"/>
            <a:endCxn id="4" idx="3"/>
          </p:cNvCxnSpPr>
          <p:nvPr/>
        </p:nvCxnSpPr>
        <p:spPr>
          <a:xfrm rot="10800000">
            <a:off x="6978500" y="777527"/>
            <a:ext cx="2509692" cy="3705164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4" name="Google Shape;532;g10f8d9d020d_0_26">
            <a:extLst>
              <a:ext uri="{FF2B5EF4-FFF2-40B4-BE49-F238E27FC236}">
                <a16:creationId xmlns:a16="http://schemas.microsoft.com/office/drawing/2014/main" id="{E8C94357-7F30-4972-87A3-A7CADB290B8A}"/>
              </a:ext>
            </a:extLst>
          </p:cNvPr>
          <p:cNvCxnSpPr>
            <a:cxnSpLocks/>
            <a:stCxn id="100" idx="3"/>
            <a:endCxn id="10" idx="3"/>
          </p:cNvCxnSpPr>
          <p:nvPr/>
        </p:nvCxnSpPr>
        <p:spPr>
          <a:xfrm rot="10800000">
            <a:off x="7091442" y="2378149"/>
            <a:ext cx="2396750" cy="2104542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7667814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793</Words>
  <Application>Microsoft Office PowerPoint</Application>
  <PresentationFormat>Breitbild</PresentationFormat>
  <Paragraphs>314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tty3u6b_1a@students.jku.at</dc:creator>
  <cp:lastModifiedBy>tty3u6b_1a@students.jku.at</cp:lastModifiedBy>
  <cp:revision>202</cp:revision>
  <dcterms:created xsi:type="dcterms:W3CDTF">2022-01-18T07:08:22Z</dcterms:created>
  <dcterms:modified xsi:type="dcterms:W3CDTF">2022-02-15T10:18:08Z</dcterms:modified>
</cp:coreProperties>
</file>