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8" r:id="rId2"/>
    <p:sldId id="276" r:id="rId3"/>
    <p:sldId id="273" r:id="rId4"/>
    <p:sldId id="274" r:id="rId5"/>
    <p:sldId id="275" r:id="rId6"/>
    <p:sldId id="283" r:id="rId7"/>
    <p:sldId id="269" r:id="rId8"/>
    <p:sldId id="277" r:id="rId9"/>
    <p:sldId id="267" r:id="rId10"/>
    <p:sldId id="266" r:id="rId11"/>
    <p:sldId id="282" r:id="rId12"/>
    <p:sldId id="279" r:id="rId13"/>
    <p:sldId id="257" r:id="rId14"/>
    <p:sldId id="260" r:id="rId15"/>
    <p:sldId id="261" r:id="rId16"/>
    <p:sldId id="259" r:id="rId17"/>
    <p:sldId id="280" r:id="rId18"/>
    <p:sldId id="262" r:id="rId19"/>
    <p:sldId id="263" r:id="rId20"/>
    <p:sldId id="264" r:id="rId21"/>
    <p:sldId id="258" r:id="rId22"/>
    <p:sldId id="265" r:id="rId23"/>
    <p:sldId id="268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 autoAdjust="0"/>
    <p:restoredTop sz="91657" autoAdjust="0"/>
  </p:normalViewPr>
  <p:slideViewPr>
    <p:cSldViewPr snapToGrid="0">
      <p:cViewPr varScale="1">
        <p:scale>
          <a:sx n="67" d="100"/>
          <a:sy n="67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44386-878F-4A39-854F-4F47558F0F3E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FA109-58A9-4D53-B325-F39EAD49DA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22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Property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3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80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composition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2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Hauptteil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542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4946" y="28576"/>
            <a:ext cx="1322014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3901750" y="3554739"/>
            <a:ext cx="1537019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61523" y="1755291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354510" y="1391270"/>
            <a:ext cx="719761" cy="8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2933325" y="45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2879255" y="1770351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1541261" y="3578687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4355" y="3977378"/>
            <a:ext cx="1362919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620251" y="79298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6CD2C421-DDDD-4183-90C5-BFE81D22102C}"/>
              </a:ext>
            </a:extLst>
          </p:cNvPr>
          <p:cNvSpPr/>
          <p:nvPr/>
        </p:nvSpPr>
        <p:spPr>
          <a:xfrm rot="16200000" flipH="1">
            <a:off x="1406807" y="184471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595813" y="269676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3444570" y="256891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3444570" y="83487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1358564" y="12453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1864C05-EE55-4ECC-B571-C1432CA48410}"/>
              </a:ext>
            </a:extLst>
          </p:cNvPr>
          <p:cNvSpPr/>
          <p:nvPr/>
        </p:nvSpPr>
        <p:spPr>
          <a:xfrm>
            <a:off x="32947" y="409948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57152" y="2160371"/>
            <a:ext cx="1318384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2879255" y="2172865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3901750" y="3950739"/>
            <a:ext cx="1537019" cy="54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1541261" y="3981201"/>
            <a:ext cx="1989027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CD06FF-1E68-43E1-A20C-86697A01D255}"/>
              </a:ext>
            </a:extLst>
          </p:cNvPr>
          <p:cNvSpPr/>
          <p:nvPr/>
        </p:nvSpPr>
        <p:spPr>
          <a:xfrm>
            <a:off x="21099" y="5438396"/>
            <a:ext cx="266953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VisualAlarm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A306F8-EB05-4C23-BB56-FCC3CB141B6E}"/>
              </a:ext>
            </a:extLst>
          </p:cNvPr>
          <p:cNvSpPr/>
          <p:nvPr/>
        </p:nvSpPr>
        <p:spPr>
          <a:xfrm>
            <a:off x="2950803" y="5431202"/>
            <a:ext cx="247815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2933325" y="441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2F0AF31-16E5-4852-B2DB-C26942726EFA}"/>
              </a:ext>
            </a:extLst>
          </p:cNvPr>
          <p:cNvSpPr/>
          <p:nvPr/>
        </p:nvSpPr>
        <p:spPr>
          <a:xfrm>
            <a:off x="21099" y="5829254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2AEC44-52AF-4FA1-AF4A-EE24C792FBB3}"/>
              </a:ext>
            </a:extLst>
          </p:cNvPr>
          <p:cNvSpPr/>
          <p:nvPr/>
        </p:nvSpPr>
        <p:spPr>
          <a:xfrm>
            <a:off x="2950804" y="5834396"/>
            <a:ext cx="247815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88396A3-5FC4-4A06-9BBD-E43ECCDB2D8A}"/>
              </a:ext>
            </a:extLst>
          </p:cNvPr>
          <p:cNvSpPr/>
          <p:nvPr/>
        </p:nvSpPr>
        <p:spPr>
          <a:xfrm>
            <a:off x="2950803" y="6307953"/>
            <a:ext cx="2478159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5F0111-E32E-4EE5-ABDA-B1314AC2D6BD}"/>
              </a:ext>
            </a:extLst>
          </p:cNvPr>
          <p:cNvSpPr/>
          <p:nvPr/>
        </p:nvSpPr>
        <p:spPr>
          <a:xfrm>
            <a:off x="21100" y="6310993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5400000">
            <a:off x="3188105" y="1423884"/>
            <a:ext cx="692931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1569837" y="243910"/>
            <a:ext cx="1363488" cy="1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3730774" y="2615252"/>
            <a:ext cx="743283" cy="11356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5400000">
            <a:off x="2651558" y="2695674"/>
            <a:ext cx="767231" cy="9987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166780" y="3458343"/>
            <a:ext cx="1038068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27" idx="2"/>
            <a:endCxn id="18" idx="1"/>
          </p:cNvCxnSpPr>
          <p:nvPr/>
        </p:nvCxnSpPr>
        <p:spPr>
          <a:xfrm>
            <a:off x="1618080" y="1965991"/>
            <a:ext cx="1261175" cy="2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532;g10f8d9d020d_0_26">
            <a:extLst>
              <a:ext uri="{FF2B5EF4-FFF2-40B4-BE49-F238E27FC236}">
                <a16:creationId xmlns:a16="http://schemas.microsoft.com/office/drawing/2014/main" id="{6ECE44E7-5922-42CC-9D9B-49F6F9B236AA}"/>
              </a:ext>
            </a:extLst>
          </p:cNvPr>
          <p:cNvCxnSpPr>
            <a:cxnSpLocks/>
            <a:stCxn id="44" idx="0"/>
            <a:endCxn id="99" idx="3"/>
          </p:cNvCxnSpPr>
          <p:nvPr/>
        </p:nvCxnSpPr>
        <p:spPr>
          <a:xfrm rot="16200000" flipV="1">
            <a:off x="2919743" y="4161063"/>
            <a:ext cx="785820" cy="1754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528;g10f8d9d020d_0_26">
            <a:extLst>
              <a:ext uri="{FF2B5EF4-FFF2-40B4-BE49-F238E27FC236}">
                <a16:creationId xmlns:a16="http://schemas.microsoft.com/office/drawing/2014/main" id="{AD57DA9E-F034-41B1-AB97-44D7F833165F}"/>
              </a:ext>
            </a:extLst>
          </p:cNvPr>
          <p:cNvSpPr/>
          <p:nvPr/>
        </p:nvSpPr>
        <p:spPr>
          <a:xfrm flipH="1">
            <a:off x="2335074" y="446808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532;g10f8d9d020d_0_26">
            <a:extLst>
              <a:ext uri="{FF2B5EF4-FFF2-40B4-BE49-F238E27FC236}">
                <a16:creationId xmlns:a16="http://schemas.microsoft.com/office/drawing/2014/main" id="{0E6E5F56-05EC-4A61-BBF8-944E9BDB593E}"/>
              </a:ext>
            </a:extLst>
          </p:cNvPr>
          <p:cNvCxnSpPr>
            <a:cxnSpLocks/>
            <a:stCxn id="43" idx="0"/>
            <a:endCxn id="99" idx="3"/>
          </p:cNvCxnSpPr>
          <p:nvPr/>
        </p:nvCxnSpPr>
        <p:spPr>
          <a:xfrm rot="5400000" flipH="1" flipV="1">
            <a:off x="1499139" y="4502111"/>
            <a:ext cx="793014" cy="10795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096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5431460" y="981588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ActiveObject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971561" y="1535996"/>
            <a:ext cx="2118611" cy="3915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LightSensor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8882847" y="979796"/>
            <a:ext cx="151008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8897283" y="3078691"/>
            <a:ext cx="231392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4608372" y="2453064"/>
            <a:ext cx="3041942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971562" y="2922824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TouchSensor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rot="5400000" flipH="1">
            <a:off x="4418463" y="355161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971562" y="1926788"/>
            <a:ext cx="2118610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lightValue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8907091" y="3458390"/>
            <a:ext cx="2304117" cy="6005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isMoving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4608372" y="2841508"/>
            <a:ext cx="3041948" cy="18466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twinId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executionId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RealxPos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angle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8882847" y="1375796"/>
            <a:ext cx="1510088" cy="5635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tickTime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7024595" y="1177796"/>
            <a:ext cx="1858252" cy="179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3"/>
          </p:cNvCxnSpPr>
          <p:nvPr/>
        </p:nvCxnSpPr>
        <p:spPr>
          <a:xfrm rot="10800000">
            <a:off x="3090173" y="3184239"/>
            <a:ext cx="1297018" cy="4886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52DC290D-178E-4D30-9E1C-7682E06B9477}"/>
              </a:ext>
            </a:extLst>
          </p:cNvPr>
          <p:cNvSpPr/>
          <p:nvPr/>
        </p:nvSpPr>
        <p:spPr>
          <a:xfrm>
            <a:off x="5431460" y="1523089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E909F26-7A88-4AEC-9C49-D4BAFE630E09}"/>
              </a:ext>
            </a:extLst>
          </p:cNvPr>
          <p:cNvSpPr/>
          <p:nvPr/>
        </p:nvSpPr>
        <p:spPr>
          <a:xfrm>
            <a:off x="8882847" y="1945887"/>
            <a:ext cx="1510088" cy="4735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tick()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6199610-F8D9-4A65-A7C0-18BA9D972490}"/>
              </a:ext>
            </a:extLst>
          </p:cNvPr>
          <p:cNvSpPr/>
          <p:nvPr/>
        </p:nvSpPr>
        <p:spPr>
          <a:xfrm>
            <a:off x="8897283" y="4064123"/>
            <a:ext cx="2323733" cy="89468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(Real angle)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4F962BC-DB0F-4EA2-95F2-8F56621A7284}"/>
              </a:ext>
            </a:extLst>
          </p:cNvPr>
          <p:cNvSpPr/>
          <p:nvPr/>
        </p:nvSpPr>
        <p:spPr>
          <a:xfrm>
            <a:off x="4629736" y="5850352"/>
            <a:ext cx="2999220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681097B-15CD-4347-9D74-711B78EEE231}"/>
              </a:ext>
            </a:extLst>
          </p:cNvPr>
          <p:cNvSpPr/>
          <p:nvPr/>
        </p:nvSpPr>
        <p:spPr>
          <a:xfrm>
            <a:off x="4608372" y="4683553"/>
            <a:ext cx="3041948" cy="5830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Action()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00184D3-667E-483F-9D7E-8BEBADF22C29}"/>
              </a:ext>
            </a:extLst>
          </p:cNvPr>
          <p:cNvSpPr/>
          <p:nvPr/>
        </p:nvSpPr>
        <p:spPr>
          <a:xfrm>
            <a:off x="4629736" y="6238795"/>
            <a:ext cx="2999226" cy="16535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25EE4BC-49B9-4FD0-AB3C-48C856B67A3B}"/>
              </a:ext>
            </a:extLst>
          </p:cNvPr>
          <p:cNvSpPr/>
          <p:nvPr/>
        </p:nvSpPr>
        <p:spPr>
          <a:xfrm>
            <a:off x="4634511" y="6398584"/>
            <a:ext cx="2999226" cy="4430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F2DE3C6-A2DA-489C-9A0F-FA59FAD1F5CE}"/>
              </a:ext>
            </a:extLst>
          </p:cNvPr>
          <p:cNvSpPr/>
          <p:nvPr/>
        </p:nvSpPr>
        <p:spPr>
          <a:xfrm>
            <a:off x="971562" y="344432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isPressed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74D0052-9C33-4718-ADAF-86671CDFAA3B}"/>
              </a:ext>
            </a:extLst>
          </p:cNvPr>
          <p:cNvSpPr/>
          <p:nvPr/>
        </p:nvSpPr>
        <p:spPr>
          <a:xfrm>
            <a:off x="971562" y="431625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UltrasonicSensor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6CB776A-D8B0-4324-B814-5EF75C5FA4F0}"/>
              </a:ext>
            </a:extLst>
          </p:cNvPr>
          <p:cNvSpPr/>
          <p:nvPr/>
        </p:nvSpPr>
        <p:spPr>
          <a:xfrm>
            <a:off x="971561" y="4839083"/>
            <a:ext cx="2118612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aute 70">
            <a:extLst>
              <a:ext uri="{FF2B5EF4-FFF2-40B4-BE49-F238E27FC236}">
                <a16:creationId xmlns:a16="http://schemas.microsoft.com/office/drawing/2014/main" id="{F105F97F-AB5C-442F-B2E5-D11BD5A64D94}"/>
              </a:ext>
            </a:extLst>
          </p:cNvPr>
          <p:cNvSpPr/>
          <p:nvPr/>
        </p:nvSpPr>
        <p:spPr>
          <a:xfrm rot="5400000" flipH="1">
            <a:off x="4380904" y="264663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Verbinder: gewinkelt 98">
            <a:extLst>
              <a:ext uri="{FF2B5EF4-FFF2-40B4-BE49-F238E27FC236}">
                <a16:creationId xmlns:a16="http://schemas.microsoft.com/office/drawing/2014/main" id="{B91E8669-3CC1-40C8-B279-6D58B94B9C1A}"/>
              </a:ext>
            </a:extLst>
          </p:cNvPr>
          <p:cNvCxnSpPr>
            <a:cxnSpLocks/>
            <a:stCxn id="71" idx="2"/>
            <a:endCxn id="38" idx="3"/>
          </p:cNvCxnSpPr>
          <p:nvPr/>
        </p:nvCxnSpPr>
        <p:spPr>
          <a:xfrm rot="10800000">
            <a:off x="3090172" y="2188203"/>
            <a:ext cx="1259460" cy="57970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3" name="Raute 72">
            <a:extLst>
              <a:ext uri="{FF2B5EF4-FFF2-40B4-BE49-F238E27FC236}">
                <a16:creationId xmlns:a16="http://schemas.microsoft.com/office/drawing/2014/main" id="{06792054-3F11-44F4-9ADB-9C37DB8BF4C3}"/>
              </a:ext>
            </a:extLst>
          </p:cNvPr>
          <p:cNvSpPr/>
          <p:nvPr/>
        </p:nvSpPr>
        <p:spPr>
          <a:xfrm rot="5400000" flipH="1">
            <a:off x="4389886" y="445347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A140B852-D780-4A39-9689-CB1B4C9FACF3}"/>
              </a:ext>
            </a:extLst>
          </p:cNvPr>
          <p:cNvCxnSpPr>
            <a:cxnSpLocks/>
            <a:stCxn id="73" idx="2"/>
            <a:endCxn id="69" idx="3"/>
          </p:cNvCxnSpPr>
          <p:nvPr/>
        </p:nvCxnSpPr>
        <p:spPr>
          <a:xfrm rot="10800000" flipV="1">
            <a:off x="3090174" y="4574750"/>
            <a:ext cx="1268441" cy="29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056D2971-A82B-4837-9246-ABF92D00B1D9}"/>
              </a:ext>
            </a:extLst>
          </p:cNvPr>
          <p:cNvSpPr/>
          <p:nvPr/>
        </p:nvSpPr>
        <p:spPr>
          <a:xfrm>
            <a:off x="8505121" y="5308956"/>
            <a:ext cx="2705516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LineFollowingBehavior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B4AFAA1-075A-4016-A267-15E658C4B68F}"/>
              </a:ext>
            </a:extLst>
          </p:cNvPr>
          <p:cNvSpPr/>
          <p:nvPr/>
        </p:nvSpPr>
        <p:spPr>
          <a:xfrm>
            <a:off x="8505121" y="5709596"/>
            <a:ext cx="2705516" cy="6005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sweep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73F493CB-FB19-46C5-8564-E247DF9E07DE}"/>
              </a:ext>
            </a:extLst>
          </p:cNvPr>
          <p:cNvSpPr/>
          <p:nvPr/>
        </p:nvSpPr>
        <p:spPr>
          <a:xfrm>
            <a:off x="8500217" y="6319105"/>
            <a:ext cx="2715324" cy="3956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8144789A-F5D2-4B69-96A7-E425E5626C62}"/>
              </a:ext>
            </a:extLst>
          </p:cNvPr>
          <p:cNvSpPr/>
          <p:nvPr/>
        </p:nvSpPr>
        <p:spPr>
          <a:xfrm rot="5400000" flipH="1">
            <a:off x="7660228" y="363824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Verbinder: gewinkelt 98">
            <a:extLst>
              <a:ext uri="{FF2B5EF4-FFF2-40B4-BE49-F238E27FC236}">
                <a16:creationId xmlns:a16="http://schemas.microsoft.com/office/drawing/2014/main" id="{0FDCDD99-9FB3-41D1-A759-A240F08CD216}"/>
              </a:ext>
            </a:extLst>
          </p:cNvPr>
          <p:cNvCxnSpPr>
            <a:cxnSpLocks/>
            <a:stCxn id="78" idx="0"/>
            <a:endCxn id="39" idx="1"/>
          </p:cNvCxnSpPr>
          <p:nvPr/>
        </p:nvCxnSpPr>
        <p:spPr>
          <a:xfrm flipV="1">
            <a:off x="7871501" y="3758647"/>
            <a:ext cx="1035590" cy="8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0" name="Google Shape;528;g10f8d9d020d_0_26">
            <a:extLst>
              <a:ext uri="{FF2B5EF4-FFF2-40B4-BE49-F238E27FC236}">
                <a16:creationId xmlns:a16="http://schemas.microsoft.com/office/drawing/2014/main" id="{56196CBA-B504-4232-B74D-C0474B8C5F03}"/>
              </a:ext>
            </a:extLst>
          </p:cNvPr>
          <p:cNvSpPr/>
          <p:nvPr/>
        </p:nvSpPr>
        <p:spPr>
          <a:xfrm flipH="1">
            <a:off x="6027328" y="196383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532;g10f8d9d020d_0_26">
            <a:extLst>
              <a:ext uri="{FF2B5EF4-FFF2-40B4-BE49-F238E27FC236}">
                <a16:creationId xmlns:a16="http://schemas.microsoft.com/office/drawing/2014/main" id="{C424B45F-2085-439B-97C0-33E600A01691}"/>
              </a:ext>
            </a:extLst>
          </p:cNvPr>
          <p:cNvCxnSpPr>
            <a:cxnSpLocks/>
            <a:stCxn id="20" idx="0"/>
            <a:endCxn id="80" idx="3"/>
          </p:cNvCxnSpPr>
          <p:nvPr/>
        </p:nvCxnSpPr>
        <p:spPr>
          <a:xfrm rot="16200000" flipV="1">
            <a:off x="5972545" y="2296265"/>
            <a:ext cx="311932" cy="166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" name="Google Shape;528;g10f8d9d020d_0_26">
            <a:extLst>
              <a:ext uri="{FF2B5EF4-FFF2-40B4-BE49-F238E27FC236}">
                <a16:creationId xmlns:a16="http://schemas.microsoft.com/office/drawing/2014/main" id="{CB7C0124-79F3-4469-8B2C-07A708839421}"/>
              </a:ext>
            </a:extLst>
          </p:cNvPr>
          <p:cNvSpPr/>
          <p:nvPr/>
        </p:nvSpPr>
        <p:spPr>
          <a:xfrm rot="16200000" flipH="1">
            <a:off x="7616979" y="592321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532;g10f8d9d020d_0_26">
            <a:extLst>
              <a:ext uri="{FF2B5EF4-FFF2-40B4-BE49-F238E27FC236}">
                <a16:creationId xmlns:a16="http://schemas.microsoft.com/office/drawing/2014/main" id="{E5118B0C-A541-42E2-A2EA-51F46831F8B1}"/>
              </a:ext>
            </a:extLst>
          </p:cNvPr>
          <p:cNvCxnSpPr>
            <a:cxnSpLocks/>
            <a:stCxn id="82" idx="3"/>
            <a:endCxn id="76" idx="1"/>
          </p:cNvCxnSpPr>
          <p:nvPr/>
        </p:nvCxnSpPr>
        <p:spPr>
          <a:xfrm flipV="1">
            <a:off x="7805979" y="6009853"/>
            <a:ext cx="699142" cy="201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102F3DA-075C-4BCB-BBF5-A63D0983E785}"/>
              </a:ext>
            </a:extLst>
          </p:cNvPr>
          <p:cNvSpPr/>
          <p:nvPr/>
        </p:nvSpPr>
        <p:spPr>
          <a:xfrm>
            <a:off x="5431460" y="1370697"/>
            <a:ext cx="1593135" cy="1581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361C598-3786-47A4-852D-74815113F1A9}"/>
              </a:ext>
            </a:extLst>
          </p:cNvPr>
          <p:cNvSpPr txBox="1"/>
          <p:nvPr/>
        </p:nvSpPr>
        <p:spPr>
          <a:xfrm>
            <a:off x="3108342" y="182976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light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27667FC9-5AA8-4AA3-9061-3F2CA4DBB7CB}"/>
              </a:ext>
            </a:extLst>
          </p:cNvPr>
          <p:cNvSpPr txBox="1"/>
          <p:nvPr/>
        </p:nvSpPr>
        <p:spPr>
          <a:xfrm>
            <a:off x="3720575" y="2429006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E10360B8-6CC6-4F62-A81E-B55DB918E87E}"/>
              </a:ext>
            </a:extLst>
          </p:cNvPr>
          <p:cNvSpPr txBox="1"/>
          <p:nvPr/>
        </p:nvSpPr>
        <p:spPr>
          <a:xfrm>
            <a:off x="3082093" y="2842369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touch</a:t>
            </a:r>
            <a:endParaRPr lang="de-AT" sz="1600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F6CCDB7D-C09D-4622-9B48-0A908DB193E5}"/>
              </a:ext>
            </a:extLst>
          </p:cNvPr>
          <p:cNvSpPr txBox="1"/>
          <p:nvPr/>
        </p:nvSpPr>
        <p:spPr>
          <a:xfrm>
            <a:off x="3137818" y="4156920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sound</a:t>
            </a:r>
            <a:endParaRPr lang="de-AT" sz="16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FC0DE76-F3C5-46EA-8D34-1248CBDEBF24}"/>
              </a:ext>
            </a:extLst>
          </p:cNvPr>
          <p:cNvSpPr txBox="1"/>
          <p:nvPr/>
        </p:nvSpPr>
        <p:spPr>
          <a:xfrm>
            <a:off x="3724095" y="329394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F73E45E5-62F9-4963-9527-2F1492EF0D07}"/>
              </a:ext>
            </a:extLst>
          </p:cNvPr>
          <p:cNvSpPr txBox="1"/>
          <p:nvPr/>
        </p:nvSpPr>
        <p:spPr>
          <a:xfrm>
            <a:off x="3738682" y="461729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9" name="Raute 108">
            <a:extLst>
              <a:ext uri="{FF2B5EF4-FFF2-40B4-BE49-F238E27FC236}">
                <a16:creationId xmlns:a16="http://schemas.microsoft.com/office/drawing/2014/main" id="{F501DFE2-BAEB-4487-9167-C008BB739AAB}"/>
              </a:ext>
            </a:extLst>
          </p:cNvPr>
          <p:cNvSpPr/>
          <p:nvPr/>
        </p:nvSpPr>
        <p:spPr>
          <a:xfrm rot="10800000" flipH="1">
            <a:off x="6039346" y="526791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Verbinder: gewinkelt 98">
            <a:extLst>
              <a:ext uri="{FF2B5EF4-FFF2-40B4-BE49-F238E27FC236}">
                <a16:creationId xmlns:a16="http://schemas.microsoft.com/office/drawing/2014/main" id="{9DDAF419-358D-46E9-91E6-375471491116}"/>
              </a:ext>
            </a:extLst>
          </p:cNvPr>
          <p:cNvCxnSpPr>
            <a:cxnSpLocks/>
            <a:stCxn id="109" idx="0"/>
            <a:endCxn id="62" idx="0"/>
          </p:cNvCxnSpPr>
          <p:nvPr/>
        </p:nvCxnSpPr>
        <p:spPr>
          <a:xfrm rot="5400000">
            <a:off x="5959400" y="5680405"/>
            <a:ext cx="339894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B726A2E1-678D-4EBE-9F02-FF6063B16CCF}"/>
              </a:ext>
            </a:extLst>
          </p:cNvPr>
          <p:cNvSpPr txBox="1"/>
          <p:nvPr/>
        </p:nvSpPr>
        <p:spPr>
          <a:xfrm>
            <a:off x="5365091" y="522194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3F4EF76-871F-4F27-8E00-F47E12CAB886}"/>
              </a:ext>
            </a:extLst>
          </p:cNvPr>
          <p:cNvSpPr txBox="1"/>
          <p:nvPr/>
        </p:nvSpPr>
        <p:spPr>
          <a:xfrm>
            <a:off x="6134124" y="5495992"/>
            <a:ext cx="249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[1..*] </a:t>
            </a:r>
            <a:r>
              <a:rPr lang="de-AT" sz="1600" dirty="0" err="1"/>
              <a:t>behavior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0F133B3B-DF1F-4F27-AA41-52C88FB48DA1}"/>
              </a:ext>
            </a:extLst>
          </p:cNvPr>
          <p:cNvSpPr txBox="1"/>
          <p:nvPr/>
        </p:nvSpPr>
        <p:spPr>
          <a:xfrm>
            <a:off x="7931494" y="3750286"/>
            <a:ext cx="103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motor</a:t>
            </a:r>
            <a:endParaRPr lang="de-AT" sz="1600" dirty="0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369C9827-204C-4BF3-9E38-E130ED4124E1}"/>
              </a:ext>
            </a:extLst>
          </p:cNvPr>
          <p:cNvSpPr txBox="1"/>
          <p:nvPr/>
        </p:nvSpPr>
        <p:spPr>
          <a:xfrm>
            <a:off x="6955848" y="859991"/>
            <a:ext cx="164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[*] </a:t>
            </a:r>
            <a:r>
              <a:rPr lang="de-AT" sz="1600" dirty="0" err="1"/>
              <a:t>ao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26C8917-ED0A-4731-8C2F-618594D25D83}"/>
              </a:ext>
            </a:extLst>
          </p:cNvPr>
          <p:cNvSpPr/>
          <p:nvPr/>
        </p:nvSpPr>
        <p:spPr>
          <a:xfrm>
            <a:off x="989731" y="5546155"/>
            <a:ext cx="2118611" cy="5402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enumeration</a:t>
            </a: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b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3B6341D2-E669-4691-9870-580D0552215A}"/>
              </a:ext>
            </a:extLst>
          </p:cNvPr>
          <p:cNvSpPr/>
          <p:nvPr/>
        </p:nvSpPr>
        <p:spPr>
          <a:xfrm>
            <a:off x="989732" y="6085632"/>
            <a:ext cx="2118610" cy="710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</a:p>
          <a:p>
            <a:pPr marL="285750" indent="-285750">
              <a:buFontTx/>
              <a:buChar char="-"/>
            </a:pP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DEE3D517-22DA-482F-93B3-891DDDBB95C4}"/>
              </a:ext>
            </a:extLst>
          </p:cNvPr>
          <p:cNvSpPr txBox="1"/>
          <p:nvPr/>
        </p:nvSpPr>
        <p:spPr>
          <a:xfrm>
            <a:off x="7758335" y="3472601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90F59499-6545-4ABC-90BA-BB86E7939C1D}"/>
              </a:ext>
            </a:extLst>
          </p:cNvPr>
          <p:cNvSpPr txBox="1"/>
          <p:nvPr/>
        </p:nvSpPr>
        <p:spPr>
          <a:xfrm>
            <a:off x="7723185" y="1220733"/>
            <a:ext cx="121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clock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342371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Meta-Modelle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0381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1368" y="652545"/>
            <a:ext cx="1264922" cy="770212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4354658"/>
            <a:ext cx="2056755" cy="1458336"/>
            <a:chOff x="3484880" y="613815"/>
            <a:chExt cx="2879997" cy="11829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13815"/>
              <a:ext cx="2879997" cy="32114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929264"/>
              <a:ext cx="2879997" cy="8674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4347634"/>
            <a:ext cx="2056755" cy="1214118"/>
            <a:chOff x="3484881" y="609599"/>
            <a:chExt cx="2529840" cy="8279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599"/>
              <a:ext cx="2529840" cy="2699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884393"/>
              <a:ext cx="2529840" cy="5531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54187" y="946589"/>
            <a:ext cx="136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6923" y="4349463"/>
            <a:ext cx="1656482" cy="1463533"/>
            <a:chOff x="3484880" y="609600"/>
            <a:chExt cx="2529840" cy="1529800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10101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4315054"/>
            <a:ext cx="2677152" cy="1661043"/>
            <a:chOff x="3484880" y="551603"/>
            <a:chExt cx="2529840" cy="1736253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551603"/>
              <a:ext cx="2529840" cy="46475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23450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6199068" y="142240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488567" y="3561776"/>
            <a:ext cx="1333046" cy="2527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5400000">
            <a:off x="5993591" y="1962111"/>
            <a:ext cx="577147" cy="143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51930" y="2251400"/>
            <a:ext cx="2259037" cy="770212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551634" y="57150"/>
            <a:ext cx="1950801" cy="1151839"/>
            <a:chOff x="3484880" y="609600"/>
            <a:chExt cx="2529840" cy="12039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23451"/>
              <a:ext cx="2529840" cy="7901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48339" y="104212"/>
            <a:ext cx="1578362" cy="1106707"/>
            <a:chOff x="3484880" y="609600"/>
            <a:chExt cx="2529840" cy="71308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35625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5504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4347483"/>
            <a:ext cx="1640474" cy="809285"/>
            <a:chOff x="3484880" y="615373"/>
            <a:chExt cx="2879997" cy="656441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15373"/>
              <a:ext cx="2879997" cy="3328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955562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80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[0..2] </a:t>
            </a:r>
            <a:r>
              <a:rPr lang="de-AT" sz="1400" dirty="0" err="1"/>
              <a:t>extends</a:t>
            </a:r>
            <a:endParaRPr lang="de-AT" sz="1400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339655" y="424286"/>
            <a:ext cx="3489832" cy="435656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20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7086601" y="5156174"/>
            <a:ext cx="1036671" cy="93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7178756" y="4632954"/>
            <a:ext cx="136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[0..300] </a:t>
            </a: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476532" y="1672516"/>
            <a:ext cx="3104877" cy="224535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335095" y="1882243"/>
            <a:ext cx="181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053538" y="2249523"/>
            <a:ext cx="1326022" cy="2870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389381" y="2457396"/>
            <a:ext cx="1327851" cy="24562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217747" y="1251352"/>
            <a:ext cx="1293442" cy="48339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322601" y="70914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26701" y="832963"/>
            <a:ext cx="659900" cy="218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rot="10800000">
            <a:off x="3517504" y="1388988"/>
            <a:ext cx="1634426" cy="145262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68" idx="3"/>
          </p:cNvCxnSpPr>
          <p:nvPr/>
        </p:nvCxnSpPr>
        <p:spPr>
          <a:xfrm rot="10800000">
            <a:off x="4692768" y="814899"/>
            <a:ext cx="948600" cy="4278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109216" y="1193846"/>
            <a:ext cx="1325871" cy="49814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69859" y="301725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23DA8FC-B6A5-4324-B8DB-F70D3FDE3A4E}"/>
              </a:ext>
            </a:extLst>
          </p:cNvPr>
          <p:cNvSpPr txBox="1"/>
          <p:nvPr/>
        </p:nvSpPr>
        <p:spPr>
          <a:xfrm>
            <a:off x="1700319" y="5250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[1] 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55" name="Google Shape;528;g10f8d9d020d_0_26">
            <a:extLst>
              <a:ext uri="{FF2B5EF4-FFF2-40B4-BE49-F238E27FC236}">
                <a16:creationId xmlns:a16="http://schemas.microsoft.com/office/drawing/2014/main" id="{9092EBD0-9BFB-4A5C-9049-43566E8043A6}"/>
              </a:ext>
            </a:extLst>
          </p:cNvPr>
          <p:cNvSpPr/>
          <p:nvPr/>
        </p:nvSpPr>
        <p:spPr>
          <a:xfrm flipH="1">
            <a:off x="3417154" y="1211688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28;g10f8d9d020d_0_26">
            <a:extLst>
              <a:ext uri="{FF2B5EF4-FFF2-40B4-BE49-F238E27FC236}">
                <a16:creationId xmlns:a16="http://schemas.microsoft.com/office/drawing/2014/main" id="{1DB44FC4-D802-4CBC-B7EB-796EABC6FA11}"/>
              </a:ext>
            </a:extLst>
          </p:cNvPr>
          <p:cNvSpPr/>
          <p:nvPr/>
        </p:nvSpPr>
        <p:spPr>
          <a:xfrm rot="16200000" flipH="1">
            <a:off x="4503768" y="72624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537905" y="93822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507500" y="4069044"/>
            <a:ext cx="2095289" cy="1235140"/>
            <a:chOff x="2785377" y="1573191"/>
            <a:chExt cx="1709700" cy="765836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6583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507499" y="4069045"/>
            <a:ext cx="1047645" cy="275185"/>
          </a:xfrm>
          <a:prstGeom prst="bentConnector4">
            <a:avLst>
              <a:gd name="adj1" fmla="val -21820"/>
              <a:gd name="adj2" fmla="val 183071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507499" y="4591722"/>
            <a:ext cx="2222715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id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1507500" y="4541502"/>
            <a:ext cx="20956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703782" y="3923105"/>
            <a:ext cx="4252361" cy="1381079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27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543635" y="3409625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3854049" y="3127178"/>
            <a:ext cx="386580" cy="148582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>
            <a:off x="3854049" y="4613003"/>
            <a:ext cx="901699" cy="6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5826655" y="985013"/>
            <a:ext cx="2682535" cy="1993415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45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 flipV="1">
            <a:off x="5149511" y="1260198"/>
            <a:ext cx="677144" cy="167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4308144" y="3276670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504173" y="4681298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5556449" y="958625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3642776" y="4491730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4938238" y="114059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oogle Shape;545;g10f8d9d020d_0_26">
            <a:extLst>
              <a:ext uri="{FF2B5EF4-FFF2-40B4-BE49-F238E27FC236}">
                <a16:creationId xmlns:a16="http://schemas.microsoft.com/office/drawing/2014/main" id="{EC5A1AD4-D5D5-4BD8-BA15-1CAA16C4422F}"/>
              </a:ext>
            </a:extLst>
          </p:cNvPr>
          <p:cNvGrpSpPr/>
          <p:nvPr/>
        </p:nvGrpSpPr>
        <p:grpSpPr>
          <a:xfrm>
            <a:off x="9212524" y="985013"/>
            <a:ext cx="2278173" cy="881887"/>
            <a:chOff x="7302574" y="1350960"/>
            <a:chExt cx="1757707" cy="546805"/>
          </a:xfrm>
        </p:grpSpPr>
        <p:grpSp>
          <p:nvGrpSpPr>
            <p:cNvPr id="55" name="Google Shape;546;g10f8d9d020d_0_26">
              <a:extLst>
                <a:ext uri="{FF2B5EF4-FFF2-40B4-BE49-F238E27FC236}">
                  <a16:creationId xmlns:a16="http://schemas.microsoft.com/office/drawing/2014/main" id="{77990941-8AEB-4FDD-887A-6FF02C243E97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546805"/>
              <a:chOff x="2785377" y="1573191"/>
              <a:chExt cx="1709700" cy="546805"/>
            </a:xfrm>
          </p:grpSpPr>
          <p:sp>
            <p:nvSpPr>
              <p:cNvPr id="61" name="Google Shape;547;g10f8d9d020d_0_26">
                <a:extLst>
                  <a:ext uri="{FF2B5EF4-FFF2-40B4-BE49-F238E27FC236}">
                    <a16:creationId xmlns:a16="http://schemas.microsoft.com/office/drawing/2014/main" id="{2519E6FE-7D25-45A8-8C86-EE244CFF8A23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54680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48;g10f8d9d020d_0_26">
                <a:extLst>
                  <a:ext uri="{FF2B5EF4-FFF2-40B4-BE49-F238E27FC236}">
                    <a16:creationId xmlns:a16="http://schemas.microsoft.com/office/drawing/2014/main" id="{EE96B678-3EBF-4C80-B578-59998BA8F29E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Relationship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6" name="Google Shape;549;g10f8d9d020d_0_26">
              <a:extLst>
                <a:ext uri="{FF2B5EF4-FFF2-40B4-BE49-F238E27FC236}">
                  <a16:creationId xmlns:a16="http://schemas.microsoft.com/office/drawing/2014/main" id="{2EE6B701-31C1-416A-9466-9EA8AF2260B5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" name="Google Shape;550;g10f8d9d020d_0_26">
              <a:extLst>
                <a:ext uri="{FF2B5EF4-FFF2-40B4-BE49-F238E27FC236}">
                  <a16:creationId xmlns:a16="http://schemas.microsoft.com/office/drawing/2014/main" id="{1FCECB98-9946-4683-B395-D640DF1C02F4}"/>
                </a:ext>
              </a:extLst>
            </p:cNvPr>
            <p:cNvSpPr txBox="1"/>
            <p:nvPr/>
          </p:nvSpPr>
          <p:spPr>
            <a:xfrm>
              <a:off x="7302574" y="1708582"/>
              <a:ext cx="1757230" cy="14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de-DE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de-DE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de-DE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relationshipType</a:t>
              </a:r>
              <a:endParaRPr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543;g10f8d9d020d_0_26">
            <a:extLst>
              <a:ext uri="{FF2B5EF4-FFF2-40B4-BE49-F238E27FC236}">
                <a16:creationId xmlns:a16="http://schemas.microsoft.com/office/drawing/2014/main" id="{47DA9646-26D6-4F89-99C1-3D86416E2F31}"/>
              </a:ext>
            </a:extLst>
          </p:cNvPr>
          <p:cNvCxnSpPr>
            <a:cxnSpLocks/>
            <a:stCxn id="61" idx="2"/>
            <a:endCxn id="33" idx="2"/>
          </p:cNvCxnSpPr>
          <p:nvPr/>
        </p:nvCxnSpPr>
        <p:spPr>
          <a:xfrm rot="5400000">
            <a:off x="4778147" y="-292389"/>
            <a:ext cx="3414201" cy="7732779"/>
          </a:xfrm>
          <a:prstGeom prst="bentConnector3">
            <a:avLst>
              <a:gd name="adj1" fmla="val 1066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5" name="Google Shape;559;g10f8d9d020d_0_26">
            <a:extLst>
              <a:ext uri="{FF2B5EF4-FFF2-40B4-BE49-F238E27FC236}">
                <a16:creationId xmlns:a16="http://schemas.microsoft.com/office/drawing/2014/main" id="{A423F0A8-349F-4608-899E-C3059160EFF1}"/>
              </a:ext>
            </a:extLst>
          </p:cNvPr>
          <p:cNvSpPr txBox="1"/>
          <p:nvPr/>
        </p:nvSpPr>
        <p:spPr>
          <a:xfrm>
            <a:off x="2683567" y="5526663"/>
            <a:ext cx="2093293" cy="25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targetComponentId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6" name="Google Shape;554;g10f8d9d020d_0_26">
            <a:extLst>
              <a:ext uri="{FF2B5EF4-FFF2-40B4-BE49-F238E27FC236}">
                <a16:creationId xmlns:a16="http://schemas.microsoft.com/office/drawing/2014/main" id="{82AED255-9694-4656-AB37-283D389E5C5D}"/>
              </a:ext>
            </a:extLst>
          </p:cNvPr>
          <p:cNvCxnSpPr>
            <a:cxnSpLocks/>
            <a:stCxn id="68" idx="2"/>
            <a:endCxn id="63" idx="1"/>
          </p:cNvCxnSpPr>
          <p:nvPr/>
        </p:nvCxnSpPr>
        <p:spPr>
          <a:xfrm flipV="1">
            <a:off x="8752571" y="1260198"/>
            <a:ext cx="46028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59;g10f8d9d020d_0_26">
            <a:extLst>
              <a:ext uri="{FF2B5EF4-FFF2-40B4-BE49-F238E27FC236}">
                <a16:creationId xmlns:a16="http://schemas.microsoft.com/office/drawing/2014/main" id="{51E20AB2-3D74-42A8-9DE6-0A1670C5256F}"/>
              </a:ext>
            </a:extLst>
          </p:cNvPr>
          <p:cNvSpPr txBox="1"/>
          <p:nvPr/>
        </p:nvSpPr>
        <p:spPr>
          <a:xfrm>
            <a:off x="8930443" y="990684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aute 67">
            <a:extLst>
              <a:ext uri="{FF2B5EF4-FFF2-40B4-BE49-F238E27FC236}">
                <a16:creationId xmlns:a16="http://schemas.microsoft.com/office/drawing/2014/main" id="{8FC5331C-0875-4FB3-A992-C92BBAD484EB}"/>
              </a:ext>
            </a:extLst>
          </p:cNvPr>
          <p:cNvSpPr/>
          <p:nvPr/>
        </p:nvSpPr>
        <p:spPr>
          <a:xfrm rot="16200000" flipH="1">
            <a:off x="8541298" y="114363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Backup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586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11214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319523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981244" y="3664457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981243" y="4057643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981242" y="4950722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07393" y="1758809"/>
            <a:ext cx="654390" cy="19056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633543" y="4504183"/>
            <a:ext cx="1525389" cy="2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758810"/>
            <a:ext cx="1347148" cy="177417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301059" y="1492843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B974301-0341-4560-B668-A493D94DA097}"/>
              </a:ext>
            </a:extLst>
          </p:cNvPr>
          <p:cNvGrpSpPr/>
          <p:nvPr/>
        </p:nvGrpSpPr>
        <p:grpSpPr>
          <a:xfrm>
            <a:off x="5805192" y="3074597"/>
            <a:ext cx="1451172" cy="1134189"/>
            <a:chOff x="5758685" y="2952619"/>
            <a:chExt cx="1451172" cy="1134189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995321" y="2952619"/>
              <a:ext cx="97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009CDBF-CC3B-4673-B77D-33BF1261AE32}"/>
                </a:ext>
              </a:extLst>
            </p:cNvPr>
            <p:cNvSpPr txBox="1"/>
            <p:nvPr/>
          </p:nvSpPr>
          <p:spPr>
            <a:xfrm>
              <a:off x="5758685" y="3335048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description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3FC4F1-0456-48DC-9D90-9CF38192E069}"/>
                </a:ext>
              </a:extLst>
            </p:cNvPr>
            <p:cNvSpPr txBox="1"/>
            <p:nvPr/>
          </p:nvSpPr>
          <p:spPr>
            <a:xfrm>
              <a:off x="5758685" y="3717476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4551665" y="227998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4302731" y="255792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4412671" y="308957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4479160" y="283247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7019728" y="23492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861956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B99221-E81E-4269-BCD1-FADFC5233B5E}"/>
              </a:ext>
            </a:extLst>
          </p:cNvPr>
          <p:cNvSpPr txBox="1"/>
          <p:nvPr/>
        </p:nvSpPr>
        <p:spPr>
          <a:xfrm>
            <a:off x="7745314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isSingleton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A596E81-1A9E-4E39-8CC0-68A077E8592F}"/>
              </a:ext>
            </a:extLst>
          </p:cNvPr>
          <p:cNvSpPr txBox="1"/>
          <p:nvPr/>
        </p:nvSpPr>
        <p:spPr>
          <a:xfrm>
            <a:off x="3861956" y="50648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147983B-0D6F-4B52-BF00-A05806116756}"/>
              </a:ext>
            </a:extLst>
          </p:cNvPr>
          <p:cNvSpPr txBox="1"/>
          <p:nvPr/>
        </p:nvSpPr>
        <p:spPr>
          <a:xfrm>
            <a:off x="3861956" y="5358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98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B3454018-AC75-406F-ABD9-9E5EA602A9E0}"/>
              </a:ext>
            </a:extLst>
          </p:cNvPr>
          <p:cNvSpPr/>
          <p:nvPr/>
        </p:nvSpPr>
        <p:spPr>
          <a:xfrm>
            <a:off x="3186112" y="-114300"/>
            <a:ext cx="9005887" cy="7152813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144463-0542-46AD-8A1C-86D128B0611D}"/>
              </a:ext>
            </a:extLst>
          </p:cNvPr>
          <p:cNvSpPr/>
          <p:nvPr/>
        </p:nvSpPr>
        <p:spPr>
          <a:xfrm>
            <a:off x="3386634" y="485860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 Management</a:t>
            </a:r>
            <a:endParaRPr lang="de-AT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4E21843-B6D2-4CA0-9C50-FF3AA7AD6C88}"/>
              </a:ext>
            </a:extLst>
          </p:cNvPr>
          <p:cNvSpPr/>
          <p:nvPr/>
        </p:nvSpPr>
        <p:spPr>
          <a:xfrm>
            <a:off x="4729163" y="343585"/>
            <a:ext cx="4725087" cy="4195840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Modeling Layer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1FAB128-28EF-4833-895E-DADBE4DE0911}"/>
              </a:ext>
            </a:extLst>
          </p:cNvPr>
          <p:cNvSpPr/>
          <p:nvPr/>
        </p:nvSpPr>
        <p:spPr>
          <a:xfrm>
            <a:off x="7213838" y="2156412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Model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43747C-8499-40D4-A99B-EBCC6C1BE88E}"/>
              </a:ext>
            </a:extLst>
          </p:cNvPr>
          <p:cNvSpPr/>
          <p:nvPr/>
        </p:nvSpPr>
        <p:spPr>
          <a:xfrm>
            <a:off x="6942063" y="5247505"/>
            <a:ext cx="2248618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DT API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7B394D-0844-4757-AE99-33FC386CED56}"/>
              </a:ext>
            </a:extLst>
          </p:cNvPr>
          <p:cNvSpPr/>
          <p:nvPr/>
        </p:nvSpPr>
        <p:spPr>
          <a:xfrm>
            <a:off x="399020" y="483946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  <a:endParaRPr lang="de-AT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1312457-C01B-4546-BE07-1F4F4835C981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262325" y="5158641"/>
            <a:ext cx="1124309" cy="19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F9602A-755F-4890-8D01-FDEE80CB3576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5249939" y="5177781"/>
            <a:ext cx="1692124" cy="388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A922D7E9-26EC-4F1A-996D-FBA804BF8E85}"/>
              </a:ext>
            </a:extLst>
          </p:cNvPr>
          <p:cNvSpPr/>
          <p:nvPr/>
        </p:nvSpPr>
        <p:spPr>
          <a:xfrm>
            <a:off x="7204099" y="1273254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</a:t>
            </a:r>
            <a:r>
              <a:rPr lang="de-DE" dirty="0" err="1"/>
              <a:t>MetaModel</a:t>
            </a:r>
            <a:endParaRPr lang="de-AT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4F62E66-8D81-4C7B-A5FC-72973AAE6EDC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H="1" flipV="1">
            <a:off x="8328408" y="1911609"/>
            <a:ext cx="9739" cy="24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064AB26-4F8C-404D-B302-98AD3C98BE88}"/>
              </a:ext>
            </a:extLst>
          </p:cNvPr>
          <p:cNvSpPr txBox="1"/>
          <p:nvPr/>
        </p:nvSpPr>
        <p:spPr>
          <a:xfrm>
            <a:off x="8534669" y="191160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conformsTo</a:t>
            </a:r>
            <a:endParaRPr lang="de-AT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59FD72-11E6-4DF1-BA6D-C005EE06CD7E}"/>
              </a:ext>
            </a:extLst>
          </p:cNvPr>
          <p:cNvSpPr txBox="1"/>
          <p:nvPr/>
        </p:nvSpPr>
        <p:spPr>
          <a:xfrm>
            <a:off x="8192617" y="3682443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updates</a:t>
            </a:r>
            <a:endParaRPr lang="de-AT" sz="12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5CB6D34-78A5-4852-9A3D-3F08BC2D83B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066372" y="2794767"/>
            <a:ext cx="271775" cy="24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A5BDC41-4633-4F36-90B1-CB4E31C3AEF7}"/>
              </a:ext>
            </a:extLst>
          </p:cNvPr>
          <p:cNvSpPr txBox="1"/>
          <p:nvPr/>
        </p:nvSpPr>
        <p:spPr>
          <a:xfrm>
            <a:off x="3400973" y="5593191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Hono</a:t>
            </a:r>
            <a:endParaRPr lang="de-AT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0CB1C6A-A052-4A41-A4D9-B27AEC2AAEB5}"/>
              </a:ext>
            </a:extLst>
          </p:cNvPr>
          <p:cNvSpPr txBox="1"/>
          <p:nvPr/>
        </p:nvSpPr>
        <p:spPr>
          <a:xfrm>
            <a:off x="3400973" y="6018215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IoT-Hub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392C7BD-3093-4150-A9D5-685E22657CF9}"/>
              </a:ext>
            </a:extLst>
          </p:cNvPr>
          <p:cNvSpPr txBox="1"/>
          <p:nvPr/>
        </p:nvSpPr>
        <p:spPr>
          <a:xfrm>
            <a:off x="3400973" y="6443239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AWS Greengrass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3B26E2E-C88F-4D1A-875C-6FF0BE173800}"/>
              </a:ext>
            </a:extLst>
          </p:cNvPr>
          <p:cNvSpPr txBox="1"/>
          <p:nvPr/>
        </p:nvSpPr>
        <p:spPr>
          <a:xfrm>
            <a:off x="8676426" y="6617968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Ditto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0A0CBE-57D7-4BC9-8904-DC26756B28E4}"/>
              </a:ext>
            </a:extLst>
          </p:cNvPr>
          <p:cNvSpPr txBox="1"/>
          <p:nvPr/>
        </p:nvSpPr>
        <p:spPr>
          <a:xfrm>
            <a:off x="7294441" y="6392182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Azure DT Service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5B3B56F-11AF-428B-8CCE-9399627F61D8}"/>
              </a:ext>
            </a:extLst>
          </p:cNvPr>
          <p:cNvSpPr txBox="1"/>
          <p:nvPr/>
        </p:nvSpPr>
        <p:spPr>
          <a:xfrm>
            <a:off x="7159129" y="639033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DT Service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D3BE781-6AD8-48C4-828A-7E77A26DEFD7}"/>
              </a:ext>
            </a:extLst>
          </p:cNvPr>
          <p:cNvSpPr txBox="1"/>
          <p:nvPr/>
        </p:nvSpPr>
        <p:spPr>
          <a:xfrm>
            <a:off x="8366596" y="682615"/>
            <a:ext cx="107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Vorto</a:t>
            </a:r>
            <a:endParaRPr lang="de-AT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F40C0BE-A376-479A-A4DF-56EA03159EF1}"/>
              </a:ext>
            </a:extLst>
          </p:cNvPr>
          <p:cNvSpPr/>
          <p:nvPr/>
        </p:nvSpPr>
        <p:spPr>
          <a:xfrm>
            <a:off x="4970678" y="2194028"/>
            <a:ext cx="1515257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Language</a:t>
            </a:r>
            <a:endParaRPr lang="de-AT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DFFBF91-7E9F-469A-AE74-0CF883AF28A1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6485935" y="2475590"/>
            <a:ext cx="727903" cy="3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80FCFF8-B18F-4591-A031-2CC80BC2593E}"/>
              </a:ext>
            </a:extLst>
          </p:cNvPr>
          <p:cNvSpPr txBox="1"/>
          <p:nvPr/>
        </p:nvSpPr>
        <p:spPr>
          <a:xfrm>
            <a:off x="6485935" y="2184646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describes</a:t>
            </a:r>
            <a:endParaRPr lang="de-AT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A52C9B9-8D26-44B5-A04F-C1EAFEF9E0E4}"/>
              </a:ext>
            </a:extLst>
          </p:cNvPr>
          <p:cNvCxnSpPr>
            <a:cxnSpLocks/>
            <a:stCxn id="42" idx="0"/>
            <a:endCxn id="11" idx="1"/>
          </p:cNvCxnSpPr>
          <p:nvPr/>
        </p:nvCxnSpPr>
        <p:spPr>
          <a:xfrm flipV="1">
            <a:off x="5728307" y="1592432"/>
            <a:ext cx="1475792" cy="6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79E63E19-112C-48FD-8290-E723423E46E7}"/>
              </a:ext>
            </a:extLst>
          </p:cNvPr>
          <p:cNvSpPr txBox="1"/>
          <p:nvPr/>
        </p:nvSpPr>
        <p:spPr>
          <a:xfrm rot="20152422">
            <a:off x="6234409" y="16062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uses</a:t>
            </a:r>
            <a:endParaRPr lang="de-AT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7F3F681-5B98-4D84-82CE-071A094B785D}"/>
              </a:ext>
            </a:extLst>
          </p:cNvPr>
          <p:cNvSpPr/>
          <p:nvPr/>
        </p:nvSpPr>
        <p:spPr>
          <a:xfrm>
            <a:off x="10565830" y="5324168"/>
            <a:ext cx="1424801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Services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FC102F0-744D-4AF2-9367-E0E47310CF1A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flipH="1" flipV="1">
            <a:off x="9190681" y="5566683"/>
            <a:ext cx="1375149" cy="7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19D7C39-09BF-41CB-8954-25C7110551F8}"/>
              </a:ext>
            </a:extLst>
          </p:cNvPr>
          <p:cNvSpPr txBox="1"/>
          <p:nvPr/>
        </p:nvSpPr>
        <p:spPr>
          <a:xfrm>
            <a:off x="9599351" y="52685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access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4192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4138196" y="461873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6752E12-7748-453B-90BB-5EC2A41A7924}"/>
              </a:ext>
            </a:extLst>
          </p:cNvPr>
          <p:cNvGrpSpPr/>
          <p:nvPr/>
        </p:nvGrpSpPr>
        <p:grpSpPr>
          <a:xfrm>
            <a:off x="5409355" y="2649754"/>
            <a:ext cx="2177774" cy="1787885"/>
            <a:chOff x="5409355" y="2649754"/>
            <a:chExt cx="2177774" cy="1787885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863242" y="3217176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Telemetry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9E4F591-A339-4A97-BFC1-E24F4F20691C}"/>
                </a:ext>
              </a:extLst>
            </p:cNvPr>
            <p:cNvSpPr txBox="1"/>
            <p:nvPr/>
          </p:nvSpPr>
          <p:spPr>
            <a:xfrm>
              <a:off x="5863242" y="3500887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Property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3D473AE-A5BD-44AC-9B03-212F74B5DF4D}"/>
                </a:ext>
              </a:extLst>
            </p:cNvPr>
            <p:cNvSpPr txBox="1"/>
            <p:nvPr/>
          </p:nvSpPr>
          <p:spPr>
            <a:xfrm>
              <a:off x="5863242" y="2933465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9F4F7C7-0933-4063-A5A8-65FCFCE3D898}"/>
                </a:ext>
              </a:extLst>
            </p:cNvPr>
            <p:cNvSpPr txBox="1"/>
            <p:nvPr/>
          </p:nvSpPr>
          <p:spPr>
            <a:xfrm>
              <a:off x="5734751" y="3784598"/>
              <a:ext cx="1526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allowedValues</a:t>
              </a:r>
              <a:endParaRPr lang="en-US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5D0D39F-87BB-45AC-B834-513F8E13C1EC}"/>
                </a:ext>
              </a:extLst>
            </p:cNvPr>
            <p:cNvSpPr txBox="1"/>
            <p:nvPr/>
          </p:nvSpPr>
          <p:spPr>
            <a:xfrm>
              <a:off x="5409355" y="4068307"/>
              <a:ext cx="217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unitOfMeasurement</a:t>
              </a:r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15D5D2B-150E-4441-B809-E37B4A3C1596}"/>
                </a:ext>
              </a:extLst>
            </p:cNvPr>
            <p:cNvSpPr txBox="1"/>
            <p:nvPr/>
          </p:nvSpPr>
          <p:spPr>
            <a:xfrm>
              <a:off x="5863242" y="2649754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type</a:t>
              </a: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A6E6C2C2-963A-4004-A2E3-166CEEB94F83}"/>
              </a:ext>
            </a:extLst>
          </p:cNvPr>
          <p:cNvSpPr txBox="1"/>
          <p:nvPr/>
        </p:nvSpPr>
        <p:spPr>
          <a:xfrm>
            <a:off x="4138196" y="49467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Fault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CCD88DD-7F5A-4D31-A7CF-927674035E65}"/>
              </a:ext>
            </a:extLst>
          </p:cNvPr>
          <p:cNvSpPr txBox="1"/>
          <p:nvPr/>
        </p:nvSpPr>
        <p:spPr>
          <a:xfrm>
            <a:off x="7757656" y="461113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isExternalId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0432CF0-A6A3-46B2-AC07-DB47084C1ECB}"/>
              </a:ext>
            </a:extLst>
          </p:cNvPr>
          <p:cNvSpPr txBox="1"/>
          <p:nvPr/>
        </p:nvSpPr>
        <p:spPr>
          <a:xfrm>
            <a:off x="7446992" y="4909576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isStoredExternally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804715F-0F0C-4EE4-9588-C5B7F6C015D9}"/>
              </a:ext>
            </a:extLst>
          </p:cNvPr>
          <p:cNvSpPr txBox="1"/>
          <p:nvPr/>
        </p:nvSpPr>
        <p:spPr>
          <a:xfrm>
            <a:off x="5461992" y="4671518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16666B2-EAF6-4FDC-8E84-B77184104291}"/>
              </a:ext>
            </a:extLst>
          </p:cNvPr>
          <p:cNvSpPr txBox="1"/>
          <p:nvPr/>
        </p:nvSpPr>
        <p:spPr>
          <a:xfrm>
            <a:off x="7446992" y="520802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defaultValue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38023DE-94D2-4437-9D16-91D470E2C6E5}"/>
              </a:ext>
            </a:extLst>
          </p:cNvPr>
          <p:cNvSpPr txBox="1"/>
          <p:nvPr/>
        </p:nvSpPr>
        <p:spPr>
          <a:xfrm>
            <a:off x="7446992" y="550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configuration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EE8AAF0-6364-4687-9609-71F0613EBB0F}"/>
              </a:ext>
            </a:extLst>
          </p:cNvPr>
          <p:cNvSpPr txBox="1"/>
          <p:nvPr/>
        </p:nvSpPr>
        <p:spPr>
          <a:xfrm>
            <a:off x="3827532" y="527481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DD53197-1551-4A62-B288-B8E21B65C5B6}"/>
              </a:ext>
            </a:extLst>
          </p:cNvPr>
          <p:cNvSpPr txBox="1"/>
          <p:nvPr/>
        </p:nvSpPr>
        <p:spPr>
          <a:xfrm>
            <a:off x="3827532" y="560285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2C5A54B-ACF3-4653-AD89-3E26C0386BD0}"/>
              </a:ext>
            </a:extLst>
          </p:cNvPr>
          <p:cNvSpPr txBox="1"/>
          <p:nvPr/>
        </p:nvSpPr>
        <p:spPr>
          <a:xfrm>
            <a:off x="3827532" y="593089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54580B2-5086-4D74-9A70-70EAD62FEB75}"/>
              </a:ext>
            </a:extLst>
          </p:cNvPr>
          <p:cNvSpPr txBox="1"/>
          <p:nvPr/>
        </p:nvSpPr>
        <p:spPr>
          <a:xfrm>
            <a:off x="5252061" y="10222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862AE34-2968-4101-9CE3-452C16CE4822}"/>
              </a:ext>
            </a:extLst>
          </p:cNvPr>
          <p:cNvSpPr txBox="1"/>
          <p:nvPr/>
        </p:nvSpPr>
        <p:spPr>
          <a:xfrm>
            <a:off x="6386743" y="1024671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3A210F5-D595-41E3-997E-B449B8F1E676}"/>
              </a:ext>
            </a:extLst>
          </p:cNvPr>
          <p:cNvSpPr txBox="1"/>
          <p:nvPr/>
        </p:nvSpPr>
        <p:spPr>
          <a:xfrm>
            <a:off x="5069806" y="131244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6B02693-2994-477F-A2AE-A9272FC6C2B8}"/>
              </a:ext>
            </a:extLst>
          </p:cNvPr>
          <p:cNvSpPr txBox="1"/>
          <p:nvPr/>
        </p:nvSpPr>
        <p:spPr>
          <a:xfrm>
            <a:off x="5190698" y="162143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10BF4A1-A7CF-406F-BD5D-FB260C29FA87}"/>
              </a:ext>
            </a:extLst>
          </p:cNvPr>
          <p:cNvSpPr txBox="1"/>
          <p:nvPr/>
        </p:nvSpPr>
        <p:spPr>
          <a:xfrm>
            <a:off x="6721406" y="131468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88945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6555702" y="7997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6426183" y="1066050"/>
            <a:ext cx="171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035127" y="105818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035127" y="79451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998049" y="48271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BA7FE5-40AF-49A9-B368-FB5074A5DB66}"/>
              </a:ext>
            </a:extLst>
          </p:cNvPr>
          <p:cNvSpPr txBox="1"/>
          <p:nvPr/>
        </p:nvSpPr>
        <p:spPr>
          <a:xfrm>
            <a:off x="4440181" y="23975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returnType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AA3E93-216F-4A32-BF5E-9F30D68533FF}"/>
              </a:ext>
            </a:extLst>
          </p:cNvPr>
          <p:cNvSpPr txBox="1"/>
          <p:nvPr/>
        </p:nvSpPr>
        <p:spPr>
          <a:xfrm>
            <a:off x="4474909" y="268943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8721EF8-5D08-4EA0-BF6F-65E9202D6D5C}"/>
              </a:ext>
            </a:extLst>
          </p:cNvPr>
          <p:cNvSpPr txBox="1"/>
          <p:nvPr/>
        </p:nvSpPr>
        <p:spPr>
          <a:xfrm>
            <a:off x="7507838" y="4771175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requiredProperties</a:t>
            </a:r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ED70AC3-F2DF-4B4F-933F-39515490D4CB}"/>
              </a:ext>
            </a:extLst>
          </p:cNvPr>
          <p:cNvSpPr txBox="1"/>
          <p:nvPr/>
        </p:nvSpPr>
        <p:spPr>
          <a:xfrm>
            <a:off x="7507838" y="5097161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implementedBy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7507838" y="542314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894101" y="2944165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4591330" y="2969544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A6BF9C-9A27-4E6A-A2A6-A3C0EE9D01A1}"/>
              </a:ext>
            </a:extLst>
          </p:cNvPr>
          <p:cNvSpPr txBox="1"/>
          <p:nvPr/>
        </p:nvSpPr>
        <p:spPr>
          <a:xfrm>
            <a:off x="3998049" y="5203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breakable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D5FF638-B739-4CB9-A139-2D2BFC855EA7}"/>
              </a:ext>
            </a:extLst>
          </p:cNvPr>
          <p:cNvSpPr txBox="1"/>
          <p:nvPr/>
        </p:nvSpPr>
        <p:spPr>
          <a:xfrm>
            <a:off x="3998049" y="55797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035127" y="1321857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ED49680-348D-476F-AE70-5306C5B30F6A}"/>
              </a:ext>
            </a:extLst>
          </p:cNvPr>
          <p:cNvSpPr txBox="1"/>
          <p:nvPr/>
        </p:nvSpPr>
        <p:spPr>
          <a:xfrm>
            <a:off x="5035127" y="1574296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parameterLanguageversion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38B0DD2-5E3B-45A5-8E4B-ABA8C3CA20CB}"/>
              </a:ext>
            </a:extLst>
          </p:cNvPr>
          <p:cNvSpPr txBox="1"/>
          <p:nvPr/>
        </p:nvSpPr>
        <p:spPr>
          <a:xfrm>
            <a:off x="5035127" y="1853619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parameterUnitOfMeasurement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1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4832241" y="710132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maxMultiplicity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31C8852-7479-496C-A1CA-0F1EAD667E6B}"/>
              </a:ext>
            </a:extLst>
          </p:cNvPr>
          <p:cNvSpPr txBox="1"/>
          <p:nvPr/>
        </p:nvSpPr>
        <p:spPr>
          <a:xfrm>
            <a:off x="4832241" y="94498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minMultiplicity</a:t>
            </a:r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702D4EC-C28A-4CA5-ACE0-E601428D5B00}"/>
              </a:ext>
            </a:extLst>
          </p:cNvPr>
          <p:cNvSpPr txBox="1"/>
          <p:nvPr/>
        </p:nvSpPr>
        <p:spPr>
          <a:xfrm>
            <a:off x="4793423" y="12117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2B80C41-6A56-4573-8765-C3560DEF293F}"/>
              </a:ext>
            </a:extLst>
          </p:cNvPr>
          <p:cNvSpPr txBox="1"/>
          <p:nvPr/>
        </p:nvSpPr>
        <p:spPr>
          <a:xfrm>
            <a:off x="6774149" y="275186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DBA1BF4-2F50-4266-B0D1-E593318AB463}"/>
              </a:ext>
            </a:extLst>
          </p:cNvPr>
          <p:cNvSpPr txBox="1"/>
          <p:nvPr/>
        </p:nvSpPr>
        <p:spPr>
          <a:xfrm>
            <a:off x="4761420" y="14534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writable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7ED8714-D1A7-4B92-A79A-F6EE5BDACAB1}"/>
              </a:ext>
            </a:extLst>
          </p:cNvPr>
          <p:cNvSpPr txBox="1"/>
          <p:nvPr/>
        </p:nvSpPr>
        <p:spPr>
          <a:xfrm>
            <a:off x="7680390" y="4557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relationshipType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A09D0-29FB-4429-B0E2-3281A2697ED9}"/>
              </a:ext>
            </a:extLst>
          </p:cNvPr>
          <p:cNvSpPr txBox="1"/>
          <p:nvPr/>
        </p:nvSpPr>
        <p:spPr>
          <a:xfrm>
            <a:off x="4815287" y="16745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FF0F666-1906-4E56-9155-290E4632D65C}"/>
              </a:ext>
            </a:extLst>
          </p:cNvPr>
          <p:cNvSpPr txBox="1"/>
          <p:nvPr/>
        </p:nvSpPr>
        <p:spPr>
          <a:xfrm>
            <a:off x="6247792" y="91901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F3FF709-2803-47AD-90D9-F98DF3610230}"/>
              </a:ext>
            </a:extLst>
          </p:cNvPr>
          <p:cNvSpPr txBox="1"/>
          <p:nvPr/>
        </p:nvSpPr>
        <p:spPr>
          <a:xfrm>
            <a:off x="6247792" y="118037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790C6A-B332-42D8-ADDD-347345D57DEB}"/>
              </a:ext>
            </a:extLst>
          </p:cNvPr>
          <p:cNvSpPr txBox="1"/>
          <p:nvPr/>
        </p:nvSpPr>
        <p:spPr>
          <a:xfrm>
            <a:off x="6247792" y="14182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48E3E3F-34E9-4F74-9268-236E2A296CF7}"/>
              </a:ext>
            </a:extLst>
          </p:cNvPr>
          <p:cNvSpPr txBox="1"/>
          <p:nvPr/>
        </p:nvSpPr>
        <p:spPr>
          <a:xfrm>
            <a:off x="5556838" y="194488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DA14216-7E63-4713-906A-02134F7C70AA}"/>
              </a:ext>
            </a:extLst>
          </p:cNvPr>
          <p:cNvSpPr txBox="1"/>
          <p:nvPr/>
        </p:nvSpPr>
        <p:spPr>
          <a:xfrm>
            <a:off x="6269656" y="166762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C21ADB0-9868-4C55-BB0A-78EE656F33D6}"/>
              </a:ext>
            </a:extLst>
          </p:cNvPr>
          <p:cNvSpPr txBox="1"/>
          <p:nvPr/>
        </p:nvSpPr>
        <p:spPr>
          <a:xfrm>
            <a:off x="6247792" y="706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1343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5818962" y="1718325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829947" y="119774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829947" y="93407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309239" y="2987088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5252457" y="3298423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829947" y="1461419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09DD24-8EE3-4CBF-8F10-83544B66E97C}"/>
              </a:ext>
            </a:extLst>
          </p:cNvPr>
          <p:cNvSpPr txBox="1"/>
          <p:nvPr/>
        </p:nvSpPr>
        <p:spPr>
          <a:xfrm>
            <a:off x="4673943" y="4943543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BE9C101-F706-4269-87E9-5E459DEFA576}"/>
              </a:ext>
            </a:extLst>
          </p:cNvPr>
          <p:cNvSpPr txBox="1"/>
          <p:nvPr/>
        </p:nvSpPr>
        <p:spPr>
          <a:xfrm>
            <a:off x="4673943" y="5263032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multiple</a:t>
            </a:r>
          </a:p>
        </p:txBody>
      </p:sp>
    </p:spTree>
    <p:extLst>
      <p:ext uri="{BB962C8B-B14F-4D97-AF65-F5344CB8AC3E}">
        <p14:creationId xmlns:p14="http://schemas.microsoft.com/office/powerpoint/2010/main" val="84651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1893886" y="542925"/>
            <a:ext cx="8183034" cy="5757863"/>
            <a:chOff x="4460689" y="159014"/>
            <a:chExt cx="4320000" cy="3938824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393882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6330475" y="309582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70879" y="989095"/>
            <a:ext cx="7617051" cy="5097380"/>
            <a:chOff x="2493554" y="2378986"/>
            <a:chExt cx="4718806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53805" y="2378986"/>
              <a:ext cx="4358555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493554" y="4471477"/>
              <a:ext cx="1292092" cy="33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UML CD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BE84809-8657-4CAA-9D10-B80DF18387F9}"/>
              </a:ext>
            </a:extLst>
          </p:cNvPr>
          <p:cNvSpPr txBox="1"/>
          <p:nvPr/>
        </p:nvSpPr>
        <p:spPr>
          <a:xfrm>
            <a:off x="7741753" y="2012048"/>
            <a:ext cx="116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Telemetry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429805A-6E56-4921-8626-9702F854A166}"/>
              </a:ext>
            </a:extLst>
          </p:cNvPr>
          <p:cNvSpPr txBox="1"/>
          <p:nvPr/>
        </p:nvSpPr>
        <p:spPr>
          <a:xfrm>
            <a:off x="8030197" y="3652936"/>
            <a:ext cx="14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displayName</a:t>
            </a:r>
            <a:r>
              <a:rPr lang="en-US" dirty="0"/>
              <a:t>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0BAB9F9-A321-4E02-8C7D-09B579CAAFA9}"/>
              </a:ext>
            </a:extLst>
          </p:cNvPr>
          <p:cNvSpPr txBox="1"/>
          <p:nvPr/>
        </p:nvSpPr>
        <p:spPr>
          <a:xfrm>
            <a:off x="5230119" y="2843439"/>
            <a:ext cx="142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96DC8FE-1394-43D9-B98B-8137DA806BC6}"/>
              </a:ext>
            </a:extLst>
          </p:cNvPr>
          <p:cNvSpPr txBox="1"/>
          <p:nvPr/>
        </p:nvSpPr>
        <p:spPr>
          <a:xfrm>
            <a:off x="3654734" y="2843439"/>
            <a:ext cx="99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19EFFED-0945-4D08-95F9-592ECD3EC409}"/>
              </a:ext>
            </a:extLst>
          </p:cNvPr>
          <p:cNvSpPr txBox="1"/>
          <p:nvPr/>
        </p:nvSpPr>
        <p:spPr>
          <a:xfrm>
            <a:off x="3222596" y="1995574"/>
            <a:ext cx="14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42746A4-7DB3-4985-8A8B-7D9CBC08F79C}"/>
              </a:ext>
            </a:extLst>
          </p:cNvPr>
          <p:cNvSpPr txBox="1"/>
          <p:nvPr/>
        </p:nvSpPr>
        <p:spPr>
          <a:xfrm>
            <a:off x="5218640" y="1996161"/>
            <a:ext cx="12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AD2DB00-C59C-480B-8AAC-47E5C3FEF086}"/>
              </a:ext>
            </a:extLst>
          </p:cNvPr>
          <p:cNvSpPr txBox="1"/>
          <p:nvPr/>
        </p:nvSpPr>
        <p:spPr>
          <a:xfrm>
            <a:off x="5231275" y="4944200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Property.isWritable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E051B94-AC93-4523-8259-21BF74A644C6}"/>
              </a:ext>
            </a:extLst>
          </p:cNvPr>
          <p:cNvSpPr txBox="1"/>
          <p:nvPr/>
        </p:nvSpPr>
        <p:spPr>
          <a:xfrm>
            <a:off x="2759186" y="4944200"/>
            <a:ext cx="18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Property.readOnly</a:t>
            </a:r>
            <a:endParaRPr lang="en-US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95E3E5C-0A2E-4E32-B5BD-C80ADEB794D0}"/>
              </a:ext>
            </a:extLst>
          </p:cNvPr>
          <p:cNvSpPr txBox="1"/>
          <p:nvPr/>
        </p:nvSpPr>
        <p:spPr>
          <a:xfrm>
            <a:off x="3545537" y="15965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3E91A45-4306-4600-A848-309049891C84}"/>
              </a:ext>
            </a:extLst>
          </p:cNvPr>
          <p:cNvSpPr txBox="1"/>
          <p:nvPr/>
        </p:nvSpPr>
        <p:spPr>
          <a:xfrm>
            <a:off x="5226538" y="4555203"/>
            <a:ext cx="23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DB90EC7-D0B3-48C7-A146-715BF08B249B}"/>
              </a:ext>
            </a:extLst>
          </p:cNvPr>
          <p:cNvSpPr txBox="1"/>
          <p:nvPr/>
        </p:nvSpPr>
        <p:spPr>
          <a:xfrm>
            <a:off x="3062584" y="3259294"/>
            <a:ext cx="157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Relation.target</a:t>
            </a:r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32911F-1D81-4706-A79C-14AB47FA32AE}"/>
              </a:ext>
            </a:extLst>
          </p:cNvPr>
          <p:cNvSpPr txBox="1"/>
          <p:nvPr/>
        </p:nvSpPr>
        <p:spPr>
          <a:xfrm>
            <a:off x="5230119" y="3261438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C2A388D-D136-4874-9304-5859BE10A792}"/>
              </a:ext>
            </a:extLst>
          </p:cNvPr>
          <p:cNvSpPr txBox="1"/>
          <p:nvPr/>
        </p:nvSpPr>
        <p:spPr>
          <a:xfrm>
            <a:off x="8029819" y="3221748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Property.schema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5B49E-9718-46F4-BFFC-0EB4EF1EBFF5}"/>
              </a:ext>
            </a:extLst>
          </p:cNvPr>
          <p:cNvSpPr txBox="1"/>
          <p:nvPr/>
        </p:nvSpPr>
        <p:spPr>
          <a:xfrm>
            <a:off x="5218640" y="1204653"/>
            <a:ext cx="97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34B567-DA28-47C6-9CEF-9285EF814D9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4649646" y="3028105"/>
            <a:ext cx="580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A5D50D3-5695-4606-AD83-337D732246E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4622840" y="2180240"/>
            <a:ext cx="595800" cy="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EC6EFA-4593-4CF9-8C3A-B637A068A61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4641884" y="3443960"/>
            <a:ext cx="588235" cy="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D613DF0-0E32-4C76-A535-AFDABD82A32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649761" y="5128866"/>
            <a:ext cx="581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D74F6FE-C34E-438F-B05B-DC36481D42D4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4641884" y="4739869"/>
            <a:ext cx="584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9F014E-FCB0-4FD8-809E-61D7EF1A7C7C}"/>
              </a:ext>
            </a:extLst>
          </p:cNvPr>
          <p:cNvCxnSpPr>
            <a:cxnSpLocks/>
            <a:stCxn id="77" idx="3"/>
            <a:endCxn id="52" idx="1"/>
          </p:cNvCxnSpPr>
          <p:nvPr/>
        </p:nvCxnSpPr>
        <p:spPr>
          <a:xfrm flipV="1">
            <a:off x="4641884" y="1389319"/>
            <a:ext cx="576756" cy="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4D70186-8CCE-43D4-9A2C-D152D8D8D009}"/>
              </a:ext>
            </a:extLst>
          </p:cNvPr>
          <p:cNvSpPr txBox="1"/>
          <p:nvPr/>
        </p:nvSpPr>
        <p:spPr>
          <a:xfrm>
            <a:off x="3809279" y="1209763"/>
            <a:ext cx="83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9E8376D-D653-480C-8716-1AEB279A4DB5}"/>
              </a:ext>
            </a:extLst>
          </p:cNvPr>
          <p:cNvSpPr txBox="1"/>
          <p:nvPr/>
        </p:nvSpPr>
        <p:spPr>
          <a:xfrm>
            <a:off x="7987930" y="2786773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Property.unit</a:t>
            </a:r>
            <a:endParaRPr lang="en-US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85B16FDB-2F3D-4602-9B47-5253CCC91647}"/>
              </a:ext>
            </a:extLst>
          </p:cNvPr>
          <p:cNvSpPr txBox="1"/>
          <p:nvPr/>
        </p:nvSpPr>
        <p:spPr>
          <a:xfrm>
            <a:off x="7934554" y="2410289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Telemetry.unit</a:t>
            </a:r>
            <a:endParaRPr lang="en-US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B8C0076-206A-4958-AD6B-685F149A0A20}"/>
              </a:ext>
            </a:extLst>
          </p:cNvPr>
          <p:cNvSpPr txBox="1"/>
          <p:nvPr/>
        </p:nvSpPr>
        <p:spPr>
          <a:xfrm>
            <a:off x="7894929" y="4420233"/>
            <a:ext cx="696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path</a:t>
            </a:r>
            <a:endParaRPr lang="de-AT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C362BB83-E8EA-4A25-809E-D3CB36A1A6B2}"/>
              </a:ext>
            </a:extLst>
          </p:cNvPr>
          <p:cNvSpPr txBox="1"/>
          <p:nvPr/>
        </p:nvSpPr>
        <p:spPr>
          <a:xfrm>
            <a:off x="7511003" y="4723034"/>
            <a:ext cx="995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version</a:t>
            </a:r>
            <a:endParaRPr lang="de-AT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1398776D-82A4-4393-BA5E-A2AC47E2F2CF}"/>
              </a:ext>
            </a:extLst>
          </p:cNvPr>
          <p:cNvSpPr txBox="1"/>
          <p:nvPr/>
        </p:nvSpPr>
        <p:spPr>
          <a:xfrm>
            <a:off x="7987930" y="4121875"/>
            <a:ext cx="1447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description</a:t>
            </a:r>
            <a:endParaRPr lang="de-AT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CF890BB-9E9A-4426-9248-286A2BE17DFF}"/>
              </a:ext>
            </a:extLst>
          </p:cNvPr>
          <p:cNvSpPr txBox="1"/>
          <p:nvPr/>
        </p:nvSpPr>
        <p:spPr>
          <a:xfrm>
            <a:off x="5218640" y="16093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ECB0BEFB-A69B-48ED-BBEF-D84513E4AB2B}"/>
              </a:ext>
            </a:extLst>
          </p:cNvPr>
          <p:cNvCxnSpPr>
            <a:cxnSpLocks/>
            <a:stCxn id="43" idx="3"/>
            <a:endCxn id="109" idx="1"/>
          </p:cNvCxnSpPr>
          <p:nvPr/>
        </p:nvCxnSpPr>
        <p:spPr>
          <a:xfrm>
            <a:off x="4649646" y="1781261"/>
            <a:ext cx="568994" cy="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9A102D2-F47E-47EC-82DA-48715A2CE235}"/>
              </a:ext>
            </a:extLst>
          </p:cNvPr>
          <p:cNvSpPr txBox="1"/>
          <p:nvPr/>
        </p:nvSpPr>
        <p:spPr>
          <a:xfrm>
            <a:off x="2744834" y="4555203"/>
            <a:ext cx="18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Relation.readOnly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A12577A-CE1C-4BD6-9F0C-6F8DE1BBFD5B}"/>
              </a:ext>
            </a:extLst>
          </p:cNvPr>
          <p:cNvSpPr txBox="1"/>
          <p:nvPr/>
        </p:nvSpPr>
        <p:spPr>
          <a:xfrm>
            <a:off x="3048577" y="4161751"/>
            <a:ext cx="15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Relation.upper</a:t>
            </a:r>
            <a:endParaRPr lang="en-US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993EF49-F8E5-4228-BB7D-09296E5E8470}"/>
              </a:ext>
            </a:extLst>
          </p:cNvPr>
          <p:cNvSpPr txBox="1"/>
          <p:nvPr/>
        </p:nvSpPr>
        <p:spPr>
          <a:xfrm>
            <a:off x="2667547" y="2419514"/>
            <a:ext cx="197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Composition.target</a:t>
            </a:r>
            <a:endParaRPr lang="en-US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2F98764-E7B8-4F23-8B6F-4BFE7B9BC987}"/>
              </a:ext>
            </a:extLst>
          </p:cNvPr>
          <p:cNvSpPr txBox="1"/>
          <p:nvPr/>
        </p:nvSpPr>
        <p:spPr>
          <a:xfrm>
            <a:off x="5230119" y="2423520"/>
            <a:ext cx="2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Component.schema</a:t>
            </a:r>
            <a:endParaRPr lang="en-US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1B1CBF5-5E21-4786-9E3F-D3AB5D7DD6D1}"/>
              </a:ext>
            </a:extLst>
          </p:cNvPr>
          <p:cNvSpPr txBox="1"/>
          <p:nvPr/>
        </p:nvSpPr>
        <p:spPr>
          <a:xfrm>
            <a:off x="3068833" y="3722008"/>
            <a:ext cx="156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Relation.lower</a:t>
            </a:r>
            <a:endParaRPr lang="en-US" dirty="0"/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BC81F3-04BE-40A8-B317-789F7EA5CB8F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4641884" y="2604180"/>
            <a:ext cx="588235" cy="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F512C7BF-7CF5-4A0B-9587-55A7F53D683A}"/>
              </a:ext>
            </a:extLst>
          </p:cNvPr>
          <p:cNvSpPr txBox="1"/>
          <p:nvPr/>
        </p:nvSpPr>
        <p:spPr>
          <a:xfrm>
            <a:off x="5223398" y="3732871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Relation.minMultiplicity</a:t>
            </a:r>
            <a:endParaRPr lang="en-US" dirty="0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98FF2AE7-F79D-47D1-91F8-1BCDFB980909}"/>
              </a:ext>
            </a:extLst>
          </p:cNvPr>
          <p:cNvSpPr txBox="1"/>
          <p:nvPr/>
        </p:nvSpPr>
        <p:spPr>
          <a:xfrm>
            <a:off x="5223398" y="4157295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Relation.maxMultiplicity</a:t>
            </a:r>
            <a:endParaRPr lang="en-US" dirty="0"/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E9B454E-8A7B-453B-BB3C-0A54D44D443A}"/>
              </a:ext>
            </a:extLst>
          </p:cNvPr>
          <p:cNvCxnSpPr>
            <a:cxnSpLocks/>
            <a:stCxn id="80" idx="3"/>
            <a:endCxn id="130" idx="1"/>
          </p:cNvCxnSpPr>
          <p:nvPr/>
        </p:nvCxnSpPr>
        <p:spPr>
          <a:xfrm>
            <a:off x="4635635" y="3906674"/>
            <a:ext cx="587763" cy="10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3C05BDEB-A868-494A-9223-7B0A3633337E}"/>
              </a:ext>
            </a:extLst>
          </p:cNvPr>
          <p:cNvCxnSpPr>
            <a:cxnSpLocks/>
            <a:stCxn id="53" idx="3"/>
            <a:endCxn id="131" idx="1"/>
          </p:cNvCxnSpPr>
          <p:nvPr/>
        </p:nvCxnSpPr>
        <p:spPr>
          <a:xfrm flipV="1">
            <a:off x="4622840" y="4341961"/>
            <a:ext cx="600558" cy="4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8DB0B5E-7008-4373-A6D6-07637D96AF5F}"/>
              </a:ext>
            </a:extLst>
          </p:cNvPr>
          <p:cNvSpPr/>
          <p:nvPr/>
        </p:nvSpPr>
        <p:spPr>
          <a:xfrm>
            <a:off x="4518709" y="1840541"/>
            <a:ext cx="14184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1B60821-5AED-4F1D-9A7D-72A4F021BBC1}"/>
              </a:ext>
            </a:extLst>
          </p:cNvPr>
          <p:cNvSpPr/>
          <p:nvPr/>
        </p:nvSpPr>
        <p:spPr>
          <a:xfrm>
            <a:off x="222071" y="1840541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AFEBE6-AF9C-4E2F-A35C-E4A6791CE338}"/>
              </a:ext>
            </a:extLst>
          </p:cNvPr>
          <p:cNvSpPr/>
          <p:nvPr/>
        </p:nvSpPr>
        <p:spPr>
          <a:xfrm>
            <a:off x="226163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 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UML CD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38E486-76C0-49FF-BEBA-82A264641CCF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931855" y="1445678"/>
            <a:ext cx="4092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1CB3054F-3D49-4546-81F9-11B5DD5470FC}"/>
              </a:ext>
            </a:extLst>
          </p:cNvPr>
          <p:cNvSpPr txBox="1"/>
          <p:nvPr/>
        </p:nvSpPr>
        <p:spPr>
          <a:xfrm>
            <a:off x="926394" y="1566344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36F9C1F-A556-4B0B-AE26-74652F747057}"/>
              </a:ext>
            </a:extLst>
          </p:cNvPr>
          <p:cNvCxnSpPr>
            <a:stCxn id="10" idx="2"/>
            <a:endCxn id="3" idx="0"/>
          </p:cNvCxnSpPr>
          <p:nvPr/>
        </p:nvCxnSpPr>
        <p:spPr>
          <a:xfrm>
            <a:off x="5227909" y="1445678"/>
            <a:ext cx="0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5AA7A08-C71E-4ED8-8773-1802B812F631}"/>
              </a:ext>
            </a:extLst>
          </p:cNvPr>
          <p:cNvSpPr txBox="1"/>
          <p:nvPr/>
        </p:nvSpPr>
        <p:spPr>
          <a:xfrm>
            <a:off x="5234294" y="1579335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6BA2F7-FFED-47CA-8374-B375455BC067}"/>
              </a:ext>
            </a:extLst>
          </p:cNvPr>
          <p:cNvSpPr/>
          <p:nvPr/>
        </p:nvSpPr>
        <p:spPr>
          <a:xfrm>
            <a:off x="4518125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DT-MM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C9E888-9AE6-48F1-A558-B63EE465AF9C}"/>
              </a:ext>
            </a:extLst>
          </p:cNvPr>
          <p:cNvSpPr/>
          <p:nvPr/>
        </p:nvSpPr>
        <p:spPr>
          <a:xfrm>
            <a:off x="2111697" y="869679"/>
            <a:ext cx="1937192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Transformation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73A453-50DD-4FDF-B196-9D873D65019B}"/>
              </a:ext>
            </a:extLst>
          </p:cNvPr>
          <p:cNvSpPr/>
          <p:nvPr/>
        </p:nvSpPr>
        <p:spPr>
          <a:xfrm>
            <a:off x="2104338" y="1840541"/>
            <a:ext cx="1951671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Transformation Engine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DF4983-0B5F-49D5-9646-3D5B48CEF1C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645731" y="1157678"/>
            <a:ext cx="46596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96FA1B7-4EB8-414E-BC4B-9C47D07F684D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4048889" y="1157678"/>
            <a:ext cx="46923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022AAB1-8F94-498D-8628-D6D664ECAA60}"/>
              </a:ext>
            </a:extLst>
          </p:cNvPr>
          <p:cNvSpPr txBox="1"/>
          <p:nvPr/>
        </p:nvSpPr>
        <p:spPr>
          <a:xfrm>
            <a:off x="1713358" y="85446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72788B-AAD1-4CAB-960F-299EDBD67DDC}"/>
              </a:ext>
            </a:extLst>
          </p:cNvPr>
          <p:cNvSpPr txBox="1"/>
          <p:nvPr/>
        </p:nvSpPr>
        <p:spPr>
          <a:xfrm>
            <a:off x="4065879" y="850962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C01383E-8277-498F-BE98-6C3076F3508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080174" y="1445678"/>
            <a:ext cx="119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2C0DC7-1447-47D9-9601-3D09EAAEDD2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641639" y="2128541"/>
            <a:ext cx="4626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36CC8A0-40F5-49FE-9D97-409A87ADD5EB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flipH="1">
            <a:off x="4056009" y="2128541"/>
            <a:ext cx="4627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C50E82C-2458-4BFC-9C3B-4BE15F9B9724}"/>
              </a:ext>
            </a:extLst>
          </p:cNvPr>
          <p:cNvSpPr txBox="1"/>
          <p:nvPr/>
        </p:nvSpPr>
        <p:spPr>
          <a:xfrm>
            <a:off x="1693699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85DDC5-1E7D-4AE2-858B-1332DA1C6EE0}"/>
              </a:ext>
            </a:extLst>
          </p:cNvPr>
          <p:cNvSpPr txBox="1"/>
          <p:nvPr/>
        </p:nvSpPr>
        <p:spPr>
          <a:xfrm>
            <a:off x="3077419" y="1507031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062072D-592E-4967-93EE-CC3AE9D471B9}"/>
              </a:ext>
            </a:extLst>
          </p:cNvPr>
          <p:cNvSpPr txBox="1"/>
          <p:nvPr/>
        </p:nvSpPr>
        <p:spPr>
          <a:xfrm>
            <a:off x="4054620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03D90A1-9C41-4159-B5BE-D1934B7049A3}"/>
              </a:ext>
            </a:extLst>
          </p:cNvPr>
          <p:cNvSpPr/>
          <p:nvPr/>
        </p:nvSpPr>
        <p:spPr>
          <a:xfrm>
            <a:off x="8698397" y="855429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&lt;&lt;meta-model&gt;&gt;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DT-Language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B2BF04C-6F27-4868-A653-626A1EE344A1}"/>
              </a:ext>
            </a:extLst>
          </p:cNvPr>
          <p:cNvSpPr/>
          <p:nvPr/>
        </p:nvSpPr>
        <p:spPr>
          <a:xfrm>
            <a:off x="8698396" y="1838233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</a:t>
            </a:r>
            <a:r>
              <a:rPr lang="de-AT" dirty="0" err="1">
                <a:solidFill>
                  <a:schemeClr val="tx1"/>
                </a:solidFill>
              </a:rPr>
              <a:t>Serialization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0FBC9F-77BE-436D-BED9-049B3737D1EB}"/>
              </a:ext>
            </a:extLst>
          </p:cNvPr>
          <p:cNvSpPr/>
          <p:nvPr/>
        </p:nvSpPr>
        <p:spPr>
          <a:xfrm>
            <a:off x="6544480" y="867917"/>
            <a:ext cx="1651814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DT Generation </a:t>
            </a:r>
            <a:r>
              <a:rPr lang="de-AT" b="1" dirty="0" err="1"/>
              <a:t>Script</a:t>
            </a:r>
            <a:endParaRPr lang="de-AT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6D11C1C-35E6-4DAF-BBAB-3FC20F7B5836}"/>
              </a:ext>
            </a:extLst>
          </p:cNvPr>
          <p:cNvSpPr/>
          <p:nvPr/>
        </p:nvSpPr>
        <p:spPr>
          <a:xfrm>
            <a:off x="6544481" y="1832345"/>
            <a:ext cx="1651814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Generation</a:t>
            </a:r>
          </a:p>
          <a:p>
            <a:pPr algn="ctr"/>
            <a:r>
              <a:rPr lang="de-AT" dirty="0"/>
              <a:t>Engine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5EB4AA7-8761-4F1F-9057-9CCC17F2BED2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5937109" y="2120345"/>
            <a:ext cx="607372" cy="819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0C11C72-EC2E-4E98-8465-FB1E2E1C28A2}"/>
              </a:ext>
            </a:extLst>
          </p:cNvPr>
          <p:cNvSpPr txBox="1"/>
          <p:nvPr/>
        </p:nvSpPr>
        <p:spPr>
          <a:xfrm>
            <a:off x="6025017" y="171204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F933D17-6D5D-4C25-8CD4-BF9FBE0F9961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 flipV="1">
            <a:off x="8196295" y="2120345"/>
            <a:ext cx="502101" cy="58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683FF16-80F3-466E-81A5-2CCF0D87B9EA}"/>
              </a:ext>
            </a:extLst>
          </p:cNvPr>
          <p:cNvSpPr txBox="1"/>
          <p:nvPr/>
        </p:nvSpPr>
        <p:spPr>
          <a:xfrm>
            <a:off x="8248376" y="181952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D7FA78B-CF3A-4625-A3B6-818F0D025EE0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5937693" y="1155917"/>
            <a:ext cx="606787" cy="17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39D73AA-25EC-4C52-B955-27E493F1CE3F}"/>
              </a:ext>
            </a:extLst>
          </p:cNvPr>
          <p:cNvSpPr txBox="1"/>
          <p:nvPr/>
        </p:nvSpPr>
        <p:spPr>
          <a:xfrm>
            <a:off x="5972957" y="855458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BFC5148-A11C-4DD2-BB97-696A4B272112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8196294" y="1143429"/>
            <a:ext cx="502103" cy="124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2404B43-0EF4-471E-BA9F-4525A84C133C}"/>
              </a:ext>
            </a:extLst>
          </p:cNvPr>
          <p:cNvSpPr txBox="1"/>
          <p:nvPr/>
        </p:nvSpPr>
        <p:spPr>
          <a:xfrm>
            <a:off x="8096279" y="76975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22350C7-62E2-410A-B412-2B0D5395EEF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370387" y="1443916"/>
            <a:ext cx="1" cy="38842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7F805E8-832A-4B96-BC27-10444EAC3FC9}"/>
              </a:ext>
            </a:extLst>
          </p:cNvPr>
          <p:cNvSpPr txBox="1"/>
          <p:nvPr/>
        </p:nvSpPr>
        <p:spPr>
          <a:xfrm>
            <a:off x="7363723" y="1440035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3DE8A96-1D94-4B28-BBFE-5E278CA2566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9524303" y="1431429"/>
            <a:ext cx="1" cy="40680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1DCDBF5D-3646-428C-A342-FF21C5541326}"/>
              </a:ext>
            </a:extLst>
          </p:cNvPr>
          <p:cNvSpPr txBox="1"/>
          <p:nvPr/>
        </p:nvSpPr>
        <p:spPr>
          <a:xfrm>
            <a:off x="9480568" y="1404010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A093A46-2C64-4FE0-AAAF-675318441B27}"/>
              </a:ext>
            </a:extLst>
          </p:cNvPr>
          <p:cNvGrpSpPr/>
          <p:nvPr/>
        </p:nvGrpSpPr>
        <p:grpSpPr>
          <a:xfrm>
            <a:off x="10478642" y="691397"/>
            <a:ext cx="1668793" cy="1749894"/>
            <a:chOff x="594590" y="4770254"/>
            <a:chExt cx="1455548" cy="1182823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C6B6B06-037B-40E8-8900-38762EDBD3E5}"/>
                </a:ext>
              </a:extLst>
            </p:cNvPr>
            <p:cNvSpPr/>
            <p:nvPr/>
          </p:nvSpPr>
          <p:spPr>
            <a:xfrm>
              <a:off x="696743" y="4779787"/>
              <a:ext cx="1244722" cy="11732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tx1"/>
                </a:solidFill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32404B1-ED7F-4256-9774-17BB43B891A3}"/>
                </a:ext>
              </a:extLst>
            </p:cNvPr>
            <p:cNvSpPr txBox="1"/>
            <p:nvPr/>
          </p:nvSpPr>
          <p:spPr>
            <a:xfrm>
              <a:off x="594590" y="4770254"/>
              <a:ext cx="1455548" cy="296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«</a:t>
              </a:r>
              <a:r>
                <a:rPr lang="de-AT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enumeration</a:t>
              </a:r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  <a:p>
              <a:pPr algn="ctr"/>
              <a:r>
                <a:rPr lang="de-AT" sz="1200" dirty="0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endParaRPr lang="de-AT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C1E14775-844C-4EA1-A146-66CD159F87AA}"/>
                </a:ext>
              </a:extLst>
            </p:cNvPr>
            <p:cNvCxnSpPr/>
            <p:nvPr/>
          </p:nvCxnSpPr>
          <p:spPr>
            <a:xfrm>
              <a:off x="698654" y="5063345"/>
              <a:ext cx="123637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2393854E-2D4B-48DB-9F9F-696657FB0784}"/>
              </a:ext>
            </a:extLst>
          </p:cNvPr>
          <p:cNvSpPr txBox="1"/>
          <p:nvPr/>
        </p:nvSpPr>
        <p:spPr>
          <a:xfrm>
            <a:off x="10575364" y="966063"/>
            <a:ext cx="1749382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44000">
              <a:buFont typeface="Symbol" panose="05050102010706020507" pitchFamily="18" charset="2"/>
              <a:buChar char="-"/>
            </a:pP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«c2»: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conformsTo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»: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«u»: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«r»: 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«w»: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writes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C1F0294-8971-49F5-9440-4928DCDFFA2E}"/>
              </a:ext>
            </a:extLst>
          </p:cNvPr>
          <p:cNvSpPr/>
          <p:nvPr/>
        </p:nvSpPr>
        <p:spPr>
          <a:xfrm>
            <a:off x="222072" y="3018931"/>
            <a:ext cx="1419568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Profile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AB2085EC-6E9B-4EF2-8C48-0FB86B2506A5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H="1" flipV="1">
            <a:off x="931855" y="2416541"/>
            <a:ext cx="1" cy="60239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08F8EF97-38EE-4D38-A252-41C78B69383F}"/>
              </a:ext>
            </a:extLst>
          </p:cNvPr>
          <p:cNvSpPr txBox="1"/>
          <p:nvPr/>
        </p:nvSpPr>
        <p:spPr>
          <a:xfrm>
            <a:off x="919265" y="260012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</p:spTree>
    <p:extLst>
      <p:ext uri="{BB962C8B-B14F-4D97-AF65-F5344CB8AC3E}">
        <p14:creationId xmlns:p14="http://schemas.microsoft.com/office/powerpoint/2010/main" val="429386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8F4C440-8752-4E5F-92F5-5BB692E3FB30}"/>
              </a:ext>
            </a:extLst>
          </p:cNvPr>
          <p:cNvGrpSpPr/>
          <p:nvPr/>
        </p:nvGrpSpPr>
        <p:grpSpPr>
          <a:xfrm>
            <a:off x="4213562" y="4701156"/>
            <a:ext cx="3467880" cy="2084669"/>
            <a:chOff x="1941564" y="-1318416"/>
            <a:chExt cx="2529840" cy="217906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06A0107-28A1-49F8-84B5-3E9BF5F3600D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VersionableElement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E34EE82-9BFE-40CA-8F42-7326B20A5EF6}"/>
                </a:ext>
              </a:extLst>
            </p:cNvPr>
            <p:cNvSpPr/>
            <p:nvPr/>
          </p:nvSpPr>
          <p:spPr>
            <a:xfrm>
              <a:off x="1941564" y="-644526"/>
              <a:ext cx="2529840" cy="150517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id_scheme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id_path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id_version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8655152" y="949881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DF49E4-A308-45E1-AE02-FE78B37308F7}"/>
              </a:ext>
            </a:extLst>
          </p:cNvPr>
          <p:cNvSpPr/>
          <p:nvPr/>
        </p:nvSpPr>
        <p:spPr>
          <a:xfrm>
            <a:off x="394431" y="3587550"/>
            <a:ext cx="233401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2910686" y="3567555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8655152" y="3567556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5831736" y="3587550"/>
            <a:ext cx="258494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05E955F-148D-47E3-87B2-B52309360909}"/>
              </a:ext>
            </a:extLst>
          </p:cNvPr>
          <p:cNvCxnSpPr>
            <a:cxnSpLocks/>
            <a:stCxn id="30" idx="2"/>
            <a:endCxn id="14" idx="0"/>
          </p:cNvCxnSpPr>
          <p:nvPr/>
        </p:nvCxnSpPr>
        <p:spPr>
          <a:xfrm flipH="1">
            <a:off x="1561438" y="2191933"/>
            <a:ext cx="2" cy="1395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2AC6761-603A-4099-94E7-5DE93C394C65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H="1" flipV="1">
            <a:off x="4261585" y="4212254"/>
            <a:ext cx="1685917" cy="488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10001464" y="3019012"/>
            <a:ext cx="4588" cy="548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792160"/>
            <a:ext cx="11258551" cy="60345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48597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B3B2550-EAAB-403B-8A4A-F5066B8B3DA8}"/>
              </a:ext>
            </a:extLst>
          </p:cNvPr>
          <p:cNvSpPr/>
          <p:nvPr/>
        </p:nvSpPr>
        <p:spPr>
          <a:xfrm>
            <a:off x="5831738" y="958373"/>
            <a:ext cx="258494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ABFAB57-86B1-4F68-BC6E-3019FC391BA7}"/>
              </a:ext>
            </a:extLst>
          </p:cNvPr>
          <p:cNvSpPr/>
          <p:nvPr/>
        </p:nvSpPr>
        <p:spPr>
          <a:xfrm>
            <a:off x="5831738" y="1602239"/>
            <a:ext cx="2584942" cy="589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isWritable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relationshipType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8655153" y="1600659"/>
            <a:ext cx="2701798" cy="141835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isTimeSeries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isExternalId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isStoredLocally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42C25DF-7A77-4B2A-8DCC-7B349B23F1B2}"/>
              </a:ext>
            </a:extLst>
          </p:cNvPr>
          <p:cNvSpPr/>
          <p:nvPr/>
        </p:nvSpPr>
        <p:spPr>
          <a:xfrm>
            <a:off x="2910687" y="954992"/>
            <a:ext cx="2701797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DTOperation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8FE63FB-BD5D-4B3C-8B5A-82B852EBB170}"/>
              </a:ext>
            </a:extLst>
          </p:cNvPr>
          <p:cNvSpPr/>
          <p:nvPr/>
        </p:nvSpPr>
        <p:spPr>
          <a:xfrm>
            <a:off x="2910687" y="1598855"/>
            <a:ext cx="2701798" cy="589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isImplementedBy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isBreakable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D204DCC-A2E4-4C03-A1CD-10DAE727E417}"/>
              </a:ext>
            </a:extLst>
          </p:cNvPr>
          <p:cNvSpPr/>
          <p:nvPr/>
        </p:nvSpPr>
        <p:spPr>
          <a:xfrm>
            <a:off x="394432" y="95837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D856E09-07D7-49AE-BF5C-04DC70AF49F2}"/>
              </a:ext>
            </a:extLst>
          </p:cNvPr>
          <p:cNvSpPr/>
          <p:nvPr/>
        </p:nvSpPr>
        <p:spPr>
          <a:xfrm>
            <a:off x="394432" y="1602236"/>
            <a:ext cx="2334016" cy="589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isSingleton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A64312-8B09-41F5-AFB2-124A81B7948C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7681442" y="4212255"/>
            <a:ext cx="2320022" cy="185358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0250643-C63F-4662-BDBC-60CF1CF39766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5947502" y="4232249"/>
            <a:ext cx="1176706" cy="468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FF6146FF-E126-4379-B143-064FDF5C353D}"/>
              </a:ext>
            </a:extLst>
          </p:cNvPr>
          <p:cNvCxnSpPr>
            <a:cxnSpLocks/>
            <a:stCxn id="7" idx="1"/>
            <a:endCxn id="14" idx="2"/>
          </p:cNvCxnSpPr>
          <p:nvPr/>
        </p:nvCxnSpPr>
        <p:spPr>
          <a:xfrm rot="10800000">
            <a:off x="1561438" y="4232250"/>
            <a:ext cx="2652124" cy="18335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63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1237</Words>
  <Application>Microsoft Office PowerPoint</Application>
  <PresentationFormat>Breitbild</PresentationFormat>
  <Paragraphs>562</Paragraphs>
  <Slides>23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Office</vt:lpstr>
      <vt:lpstr>Hauptteil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Meta-Modelle</vt:lpstr>
      <vt:lpstr>PowerPoint-Präsentation</vt:lpstr>
      <vt:lpstr>PowerPoint-Präsentation</vt:lpstr>
      <vt:lpstr>PowerPoint-Präsentation</vt:lpstr>
      <vt:lpstr>PowerPoint-Präsentation</vt:lpstr>
      <vt:lpstr>Backup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tty3u6b_1a@students.jku.at</cp:lastModifiedBy>
  <cp:revision>332</cp:revision>
  <dcterms:created xsi:type="dcterms:W3CDTF">2022-01-18T07:08:22Z</dcterms:created>
  <dcterms:modified xsi:type="dcterms:W3CDTF">2022-02-22T14:24:56Z</dcterms:modified>
</cp:coreProperties>
</file>