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85" r:id="rId3"/>
    <p:sldId id="291" r:id="rId4"/>
    <p:sldId id="287" r:id="rId5"/>
    <p:sldId id="288" r:id="rId6"/>
    <p:sldId id="279" r:id="rId7"/>
    <p:sldId id="257" r:id="rId8"/>
    <p:sldId id="260" r:id="rId9"/>
    <p:sldId id="261" r:id="rId10"/>
    <p:sldId id="293" r:id="rId11"/>
    <p:sldId id="278" r:id="rId12"/>
    <p:sldId id="276" r:id="rId13"/>
    <p:sldId id="273" r:id="rId14"/>
    <p:sldId id="274" r:id="rId15"/>
    <p:sldId id="275" r:id="rId16"/>
    <p:sldId id="283" r:id="rId17"/>
    <p:sldId id="269" r:id="rId18"/>
    <p:sldId id="277" r:id="rId19"/>
    <p:sldId id="267" r:id="rId20"/>
    <p:sldId id="284" r:id="rId21"/>
    <p:sldId id="266" r:id="rId22"/>
    <p:sldId id="282" r:id="rId23"/>
    <p:sldId id="280" r:id="rId24"/>
    <p:sldId id="262" r:id="rId25"/>
    <p:sldId id="263" r:id="rId26"/>
    <p:sldId id="264" r:id="rId27"/>
    <p:sldId id="258" r:id="rId28"/>
    <p:sldId id="265" r:id="rId29"/>
    <p:sldId id="268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1657" autoAdjust="0"/>
  </p:normalViewPr>
  <p:slideViewPr>
    <p:cSldViewPr snapToGrid="0">
      <p:cViewPr varScale="1">
        <p:scale>
          <a:sx n="67" d="100"/>
          <a:sy n="67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FA109-58A9-4D53-B325-F39EAD49DA3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8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24.02.2022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Profile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775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Map«String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String»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420792" y="3923105"/>
            <a:ext cx="2473485" cy="1470484"/>
            <a:chOff x="2785377" y="1565315"/>
            <a:chExt cx="1709700" cy="757930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65315"/>
              <a:ext cx="1709700" cy="75793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420791" y="3923106"/>
            <a:ext cx="1236743" cy="346317"/>
          </a:xfrm>
          <a:prstGeom prst="bentConnector4">
            <a:avLst>
              <a:gd name="adj1" fmla="val -18484"/>
              <a:gd name="adj2" fmla="val 166009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420791" y="4461065"/>
            <a:ext cx="2558443" cy="9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de-DE" altLang="de-DE" sz="1800" dirty="0">
                <a:cs typeface="Arial" charset="0"/>
              </a:rPr>
              <a:t>«</a:t>
            </a:r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String, String</a:t>
            </a:r>
            <a:r>
              <a:rPr lang="de-DE" altLang="de-DE" sz="1800" dirty="0">
                <a:cs typeface="Arial" charset="0"/>
              </a:rPr>
              <a:t>» tags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 flipV="1">
            <a:off x="1420792" y="4392344"/>
            <a:ext cx="2471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459930" y="3923107"/>
            <a:ext cx="3193613" cy="1034080"/>
            <a:chOff x="4861120" y="3099244"/>
            <a:chExt cx="2886600" cy="641171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4"/>
              <a:ext cx="2816047" cy="641171"/>
              <a:chOff x="2785377" y="1573193"/>
              <a:chExt cx="1709700" cy="641171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3"/>
                <a:ext cx="1709700" cy="64117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61120" y="3452280"/>
              <a:ext cx="2886600" cy="288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606897" y="3234613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4"/>
            <a:ext cx="2682535" cy="1480364"/>
            <a:chOff x="7302832" y="1350961"/>
            <a:chExt cx="1757449" cy="917885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1"/>
              <a:ext cx="1757230" cy="917885"/>
              <a:chOff x="2785377" y="1573192"/>
              <a:chExt cx="1709700" cy="917885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2"/>
                <a:ext cx="1709700" cy="91788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47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3739693" y="327044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54008" y="4257442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924058" y="436107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20153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5408742" y="350944"/>
            <a:ext cx="3426938" cy="6458850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4102864" y="5018130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752571" y="990684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Google Shape;554;g10f8d9d020d_0_26">
            <a:extLst>
              <a:ext uri="{FF2B5EF4-FFF2-40B4-BE49-F238E27FC236}">
                <a16:creationId xmlns:a16="http://schemas.microsoft.com/office/drawing/2014/main" id="{2E86394F-4BD4-470A-9B77-0FB8D452EEA2}"/>
              </a:ext>
            </a:extLst>
          </p:cNvPr>
          <p:cNvCxnSpPr>
            <a:cxnSpLocks/>
          </p:cNvCxnSpPr>
          <p:nvPr/>
        </p:nvCxnSpPr>
        <p:spPr>
          <a:xfrm flipV="1">
            <a:off x="4135331" y="4479727"/>
            <a:ext cx="32459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2" name="Google Shape;554;g10f8d9d020d_0_26">
            <a:extLst>
              <a:ext uri="{FF2B5EF4-FFF2-40B4-BE49-F238E27FC236}">
                <a16:creationId xmlns:a16="http://schemas.microsoft.com/office/drawing/2014/main" id="{0AE0C4B3-8F61-45BA-9F64-4183CD34360B}"/>
              </a:ext>
            </a:extLst>
          </p:cNvPr>
          <p:cNvCxnSpPr>
            <a:cxnSpLocks/>
          </p:cNvCxnSpPr>
          <p:nvPr/>
        </p:nvCxnSpPr>
        <p:spPr>
          <a:xfrm flipH="1" flipV="1">
            <a:off x="4014258" y="3127178"/>
            <a:ext cx="0" cy="12651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554;g10f8d9d020d_0_26">
            <a:extLst>
              <a:ext uri="{FF2B5EF4-FFF2-40B4-BE49-F238E27FC236}">
                <a16:creationId xmlns:a16="http://schemas.microsoft.com/office/drawing/2014/main" id="{48B019EB-3337-4170-9E23-5E5E32A9CD9C}"/>
              </a:ext>
            </a:extLst>
          </p:cNvPr>
          <p:cNvCxnSpPr>
            <a:cxnSpLocks/>
          </p:cNvCxnSpPr>
          <p:nvPr/>
        </p:nvCxnSpPr>
        <p:spPr>
          <a:xfrm flipV="1">
            <a:off x="4736890" y="3127178"/>
            <a:ext cx="0" cy="79592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1" name="Google Shape;558;g10f8d9d020d_0_26">
            <a:extLst>
              <a:ext uri="{FF2B5EF4-FFF2-40B4-BE49-F238E27FC236}">
                <a16:creationId xmlns:a16="http://schemas.microsoft.com/office/drawing/2014/main" id="{2F2C80FA-B027-4ADD-AC86-2778742A0CD8}"/>
              </a:ext>
            </a:extLst>
          </p:cNvPr>
          <p:cNvSpPr txBox="1"/>
          <p:nvPr/>
        </p:nvSpPr>
        <p:spPr>
          <a:xfrm>
            <a:off x="4805533" y="3270445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73" name="Google Shape;542;g10f8d9d020d_0_26">
            <a:extLst>
              <a:ext uri="{FF2B5EF4-FFF2-40B4-BE49-F238E27FC236}">
                <a16:creationId xmlns:a16="http://schemas.microsoft.com/office/drawing/2014/main" id="{F0FECA6A-40BF-4EC1-A079-81F849466D2E}"/>
              </a:ext>
            </a:extLst>
          </p:cNvPr>
          <p:cNvSpPr txBox="1"/>
          <p:nvPr/>
        </p:nvSpPr>
        <p:spPr>
          <a:xfrm>
            <a:off x="4807870" y="3449888"/>
            <a:ext cx="1614417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requiredProperties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532;g10f8d9d020d_0_26">
            <a:extLst>
              <a:ext uri="{FF2B5EF4-FFF2-40B4-BE49-F238E27FC236}">
                <a16:creationId xmlns:a16="http://schemas.microsoft.com/office/drawing/2014/main" id="{97804A8F-773A-464A-BA3F-A1AC0E502F2F}"/>
              </a:ext>
            </a:extLst>
          </p:cNvPr>
          <p:cNvCxnSpPr>
            <a:cxnSpLocks/>
            <a:stCxn id="48" idx="3"/>
            <a:endCxn id="49" idx="2"/>
          </p:cNvCxnSpPr>
          <p:nvPr/>
        </p:nvCxnSpPr>
        <p:spPr>
          <a:xfrm flipH="1">
            <a:off x="7167756" y="1936925"/>
            <a:ext cx="1341100" cy="528453"/>
          </a:xfrm>
          <a:prstGeom prst="bentConnector4">
            <a:avLst>
              <a:gd name="adj1" fmla="val -17046"/>
              <a:gd name="adj2" fmla="val 143258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Google Shape;542;g10f8d9d020d_0_26">
            <a:extLst>
              <a:ext uri="{FF2B5EF4-FFF2-40B4-BE49-F238E27FC236}">
                <a16:creationId xmlns:a16="http://schemas.microsoft.com/office/drawing/2014/main" id="{1B124083-8D88-411B-9E75-3ECF2E0AFC51}"/>
              </a:ext>
            </a:extLst>
          </p:cNvPr>
          <p:cNvSpPr txBox="1"/>
          <p:nvPr/>
        </p:nvSpPr>
        <p:spPr>
          <a:xfrm>
            <a:off x="7653545" y="2742825"/>
            <a:ext cx="1099026" cy="34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de-DE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nestedType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59;g10f8d9d020d_0_26">
            <a:extLst>
              <a:ext uri="{FF2B5EF4-FFF2-40B4-BE49-F238E27FC236}">
                <a16:creationId xmlns:a16="http://schemas.microsoft.com/office/drawing/2014/main" id="{D626E764-C417-49BF-8C01-FB6D61134494}"/>
              </a:ext>
            </a:extLst>
          </p:cNvPr>
          <p:cNvSpPr txBox="1"/>
          <p:nvPr/>
        </p:nvSpPr>
        <p:spPr>
          <a:xfrm>
            <a:off x="7312862" y="2753345"/>
            <a:ext cx="446908" cy="23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0..1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7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252061" y="10222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6386743" y="1024671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5069806" y="131244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5190698" y="162143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6721406" y="131468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5818962" y="1718325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829947" y="119774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829947" y="93407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309239" y="2987088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5252457" y="329842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829947" y="146141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09DD24-8EE3-4CBF-8F10-83544B66E97C}"/>
              </a:ext>
            </a:extLst>
          </p:cNvPr>
          <p:cNvSpPr txBox="1"/>
          <p:nvPr/>
        </p:nvSpPr>
        <p:spPr>
          <a:xfrm>
            <a:off x="4673943" y="4943543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BE9C101-F706-4269-87E9-5E459DEFA576}"/>
              </a:ext>
            </a:extLst>
          </p:cNvPr>
          <p:cNvSpPr txBox="1"/>
          <p:nvPr/>
        </p:nvSpPr>
        <p:spPr>
          <a:xfrm>
            <a:off x="4673943" y="5263032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8465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213562" y="4701156"/>
            <a:ext cx="3467880" cy="2084669"/>
            <a:chOff x="1941564" y="-1318416"/>
            <a:chExt cx="2529840" cy="217906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VersionableElement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6"/>
              <a:ext cx="2529840" cy="150517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id_scheme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id_path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id_version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94988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394431" y="3587550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2910686" y="3567555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6" y="3587550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5E955F-148D-47E3-87B2-B52309360909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1561438" y="2068599"/>
            <a:ext cx="2" cy="1518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261585" y="4212254"/>
            <a:ext cx="1685917" cy="488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5831738" y="958373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5831738" y="1602239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1600659"/>
            <a:ext cx="2701798" cy="14183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2C25DF-7A77-4B2A-8DCC-7B349B23F1B2}"/>
              </a:ext>
            </a:extLst>
          </p:cNvPr>
          <p:cNvSpPr/>
          <p:nvPr/>
        </p:nvSpPr>
        <p:spPr>
          <a:xfrm>
            <a:off x="2910687" y="954992"/>
            <a:ext cx="270179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FE63FB-BD5D-4B3C-8B5A-82B852EBB170}"/>
              </a:ext>
            </a:extLst>
          </p:cNvPr>
          <p:cNvSpPr/>
          <p:nvPr/>
        </p:nvSpPr>
        <p:spPr>
          <a:xfrm>
            <a:off x="2910687" y="1598856"/>
            <a:ext cx="2701798" cy="4697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D204DCC-A2E4-4C03-A1CD-10DAE727E417}"/>
              </a:ext>
            </a:extLst>
          </p:cNvPr>
          <p:cNvSpPr/>
          <p:nvPr/>
        </p:nvSpPr>
        <p:spPr>
          <a:xfrm>
            <a:off x="394432" y="95837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D856E09-07D7-49AE-BF5C-04DC70AF49F2}"/>
              </a:ext>
            </a:extLst>
          </p:cNvPr>
          <p:cNvSpPr/>
          <p:nvPr/>
        </p:nvSpPr>
        <p:spPr>
          <a:xfrm>
            <a:off x="394432" y="160223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81442" y="4212255"/>
            <a:ext cx="2320022" cy="18535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47502" y="4232249"/>
            <a:ext cx="1176706" cy="468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F6146FF-E126-4379-B143-064FDF5C353D}"/>
              </a:ext>
            </a:extLst>
          </p:cNvPr>
          <p:cNvCxnSpPr>
            <a:cxnSpLocks/>
            <a:stCxn id="7" idx="1"/>
            <a:endCxn id="14" idx="2"/>
          </p:cNvCxnSpPr>
          <p:nvPr/>
        </p:nvCxnSpPr>
        <p:spPr>
          <a:xfrm rot="10800000">
            <a:off x="1561438" y="4232250"/>
            <a:ext cx="2652124" cy="1833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66388B-26ED-4698-8811-379D0AF785B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261585" y="2068598"/>
            <a:ext cx="1" cy="1498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355D2AA-D6A2-49E5-A156-5064A69DA01F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124208" y="2191936"/>
            <a:ext cx="1" cy="139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F9F79A65-61B1-4282-A8A9-03DC7D4B10B7}"/>
              </a:ext>
            </a:extLst>
          </p:cNvPr>
          <p:cNvSpPr/>
          <p:nvPr/>
        </p:nvSpPr>
        <p:spPr>
          <a:xfrm>
            <a:off x="1649714" y="4843993"/>
            <a:ext cx="2287212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3889205" y="1602933"/>
            <a:ext cx="240805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3749213" y="346288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5093233" y="3029147"/>
            <a:ext cx="2292" cy="43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214438" y="1471613"/>
            <a:ext cx="8915400" cy="53435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214438" y="117190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3889206" y="2247632"/>
            <a:ext cx="2408053" cy="7815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6603589-9141-46B0-84A5-4E1C661A71D8}"/>
              </a:ext>
            </a:extLst>
          </p:cNvPr>
          <p:cNvSpPr/>
          <p:nvPr/>
        </p:nvSpPr>
        <p:spPr>
          <a:xfrm>
            <a:off x="6481326" y="5212602"/>
            <a:ext cx="296227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AF55CA3-C973-42CE-808F-20DCF2FC42C9}"/>
              </a:ext>
            </a:extLst>
          </p:cNvPr>
          <p:cNvSpPr/>
          <p:nvPr/>
        </p:nvSpPr>
        <p:spPr>
          <a:xfrm>
            <a:off x="6487985" y="5864790"/>
            <a:ext cx="2962275" cy="886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isExternalId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isStoredLocally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List&lt;String&gt;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allowedValues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2EC4F18-3C34-4A03-8DB8-BC6AFC4E644A}"/>
              </a:ext>
            </a:extLst>
          </p:cNvPr>
          <p:cNvSpPr/>
          <p:nvPr/>
        </p:nvSpPr>
        <p:spPr>
          <a:xfrm>
            <a:off x="4138934" y="5869848"/>
            <a:ext cx="1899496" cy="4239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A3846F-DBA7-4E39-A823-CBA126EE29B3}"/>
              </a:ext>
            </a:extLst>
          </p:cNvPr>
          <p:cNvSpPr/>
          <p:nvPr/>
        </p:nvSpPr>
        <p:spPr>
          <a:xfrm>
            <a:off x="1453115" y="5207134"/>
            <a:ext cx="236140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DE931C6-9D22-4374-AC49-0F57408F146E}"/>
              </a:ext>
            </a:extLst>
          </p:cNvPr>
          <p:cNvSpPr/>
          <p:nvPr/>
        </p:nvSpPr>
        <p:spPr>
          <a:xfrm>
            <a:off x="1453116" y="5857913"/>
            <a:ext cx="2361402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FF2001C-CE86-43E8-909A-2E1570F0B3DC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5093232" y="4751453"/>
            <a:ext cx="0" cy="4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ED81785F-8563-4FD0-B788-605294909EF7}"/>
              </a:ext>
            </a:extLst>
          </p:cNvPr>
          <p:cNvSpPr/>
          <p:nvPr/>
        </p:nvSpPr>
        <p:spPr>
          <a:xfrm>
            <a:off x="3749213" y="4106754"/>
            <a:ext cx="268803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lowerBound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710897-CA9A-4EA0-8C43-37B90AC56B68}"/>
              </a:ext>
            </a:extLst>
          </p:cNvPr>
          <p:cNvSpPr/>
          <p:nvPr/>
        </p:nvSpPr>
        <p:spPr>
          <a:xfrm>
            <a:off x="4148034" y="5220408"/>
            <a:ext cx="1890396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B081AA0-23D5-41E0-B27E-53DC366FB7A4}"/>
              </a:ext>
            </a:extLst>
          </p:cNvPr>
          <p:cNvCxnSpPr>
            <a:cxnSpLocks/>
            <a:stCxn id="43" idx="0"/>
            <a:endCxn id="24" idx="2"/>
          </p:cNvCxnSpPr>
          <p:nvPr/>
        </p:nvCxnSpPr>
        <p:spPr>
          <a:xfrm rot="16200000" flipV="1">
            <a:off x="6297274" y="3547412"/>
            <a:ext cx="461149" cy="28692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4ED742ED-D614-4C4C-BFB9-930F53DE501C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635684" y="3749586"/>
            <a:ext cx="455681" cy="24594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613E46-1DE6-4F12-AC26-DB23EA18B53B}"/>
              </a:ext>
            </a:extLst>
          </p:cNvPr>
          <p:cNvSpPr/>
          <p:nvPr/>
        </p:nvSpPr>
        <p:spPr>
          <a:xfrm>
            <a:off x="8655152" y="1730441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8655152" y="3567556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F03C21-0A2F-4DE9-8FE7-85C35E10A622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 flipH="1">
            <a:off x="10001464" y="3019012"/>
            <a:ext cx="4588" cy="548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792160"/>
            <a:ext cx="11258551" cy="60345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48597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DTUML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AE40FD5-3090-4F5C-B8A8-8A58C0F8283B}"/>
              </a:ext>
            </a:extLst>
          </p:cNvPr>
          <p:cNvSpPr/>
          <p:nvPr/>
        </p:nvSpPr>
        <p:spPr>
          <a:xfrm>
            <a:off x="8655153" y="2374313"/>
            <a:ext cx="2701798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isTimeSeries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16176E-B949-4208-8E80-1A624CD94E07}"/>
              </a:ext>
            </a:extLst>
          </p:cNvPr>
          <p:cNvSpPr/>
          <p:nvPr/>
        </p:nvSpPr>
        <p:spPr>
          <a:xfrm>
            <a:off x="5612484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466ADFA-09C2-422D-BF95-4E5FED275139}"/>
              </a:ext>
            </a:extLst>
          </p:cNvPr>
          <p:cNvSpPr/>
          <p:nvPr/>
        </p:nvSpPr>
        <p:spPr>
          <a:xfrm>
            <a:off x="5612485" y="1722232"/>
            <a:ext cx="2701798" cy="69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MeasurementUnit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FD927B-A8E8-4FBD-84ED-76F27C0F11D7}"/>
              </a:ext>
            </a:extLst>
          </p:cNvPr>
          <p:cNvSpPr/>
          <p:nvPr/>
        </p:nvSpPr>
        <p:spPr>
          <a:xfrm>
            <a:off x="2775372" y="1085742"/>
            <a:ext cx="269262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705809-E347-49EC-BF0D-C3B5D8F13874}"/>
              </a:ext>
            </a:extLst>
          </p:cNvPr>
          <p:cNvSpPr/>
          <p:nvPr/>
        </p:nvSpPr>
        <p:spPr>
          <a:xfrm>
            <a:off x="2775373" y="1722233"/>
            <a:ext cx="2701798" cy="6919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isFault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constraintRule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2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8F4C440-8752-4E5F-92F5-5BB692E3FB30}"/>
              </a:ext>
            </a:extLst>
          </p:cNvPr>
          <p:cNvGrpSpPr/>
          <p:nvPr/>
        </p:nvGrpSpPr>
        <p:grpSpPr>
          <a:xfrm>
            <a:off x="4170700" y="3343845"/>
            <a:ext cx="3467880" cy="1642492"/>
            <a:chOff x="1941564" y="-1318416"/>
            <a:chExt cx="2529840" cy="198876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6A0107-28A1-49F8-84B5-3E9BF5F3600D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E34EE82-9BFE-40CA-8F42-7326B20A5EF6}"/>
                </a:ext>
              </a:extLst>
            </p:cNvPr>
            <p:cNvSpPr/>
            <p:nvPr/>
          </p:nvSpPr>
          <p:spPr>
            <a:xfrm>
              <a:off x="1941564" y="-644525"/>
              <a:ext cx="2529840" cy="131487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identifier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4170700" y="2201604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B3AA1AC-EDB7-461E-A900-BEDB5E7E69E0}"/>
              </a:ext>
            </a:extLst>
          </p:cNvPr>
          <p:cNvSpPr/>
          <p:nvPr/>
        </p:nvSpPr>
        <p:spPr>
          <a:xfrm>
            <a:off x="7997873" y="2186412"/>
            <a:ext cx="1398922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6130617" y="2186413"/>
            <a:ext cx="1495467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AC6761-603A-4099-94E7-5DE93C394C6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H="1" flipV="1">
            <a:off x="4870161" y="2846303"/>
            <a:ext cx="1034479" cy="497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1042988" y="699959"/>
            <a:ext cx="10415589" cy="4400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1042988" y="399025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0A64312-8B09-41F5-AFB2-124A81B7948C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638580" y="2831111"/>
            <a:ext cx="1058754" cy="16122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0250643-C63F-4662-BDBC-60CF1CF39766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V="1">
            <a:off x="5904640" y="2831112"/>
            <a:ext cx="973711" cy="51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4EADCB6-EF42-452B-80C4-81F0507BABB7}"/>
              </a:ext>
            </a:extLst>
          </p:cNvPr>
          <p:cNvGrpSpPr/>
          <p:nvPr/>
        </p:nvGrpSpPr>
        <p:grpSpPr>
          <a:xfrm>
            <a:off x="4870161" y="756513"/>
            <a:ext cx="2332721" cy="902822"/>
            <a:chOff x="1941564" y="-1318416"/>
            <a:chExt cx="2529840" cy="109315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5EFF108-BDDF-44E0-BD6F-DE76EEC4D7CB}"/>
                </a:ext>
              </a:extLst>
            </p:cNvPr>
            <p:cNvSpPr/>
            <p:nvPr/>
          </p:nvSpPr>
          <p:spPr>
            <a:xfrm>
              <a:off x="1941564" y="-1318416"/>
              <a:ext cx="2529840" cy="6738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DTDL_VL_Element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88DAC34-AA40-4D17-88C4-A1A6D2B7F88A}"/>
                </a:ext>
              </a:extLst>
            </p:cNvPr>
            <p:cNvSpPr/>
            <p:nvPr/>
          </p:nvSpPr>
          <p:spPr>
            <a:xfrm>
              <a:off x="1941564" y="-644524"/>
              <a:ext cx="2529840" cy="4192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885846CB-CCF1-44CF-AD65-C1CD07ABABAB}"/>
              </a:ext>
            </a:extLst>
          </p:cNvPr>
          <p:cNvSpPr/>
          <p:nvPr/>
        </p:nvSpPr>
        <p:spPr>
          <a:xfrm>
            <a:off x="2590253" y="2210244"/>
            <a:ext cx="136553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7422C90F-63BA-456C-A580-08EF08AFC6A7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rot="10800000">
            <a:off x="3273020" y="2854944"/>
            <a:ext cx="897680" cy="1588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92530E04-9B09-4EF3-8ED2-89C078DD608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3273021" y="1034792"/>
            <a:ext cx="1597141" cy="11754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DD4998-BD62-42F4-8B4D-23AC738FC80D}"/>
              </a:ext>
            </a:extLst>
          </p:cNvPr>
          <p:cNvCxnSpPr>
            <a:cxnSpLocks/>
            <a:stCxn id="18" idx="3"/>
            <a:endCxn id="16" idx="0"/>
          </p:cNvCxnSpPr>
          <p:nvPr/>
        </p:nvCxnSpPr>
        <p:spPr>
          <a:xfrm>
            <a:off x="7202882" y="1034792"/>
            <a:ext cx="1494452" cy="11516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D6069B-6C83-47ED-9E85-316075C9A7D6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36522" y="1659335"/>
            <a:ext cx="841829" cy="527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6BAABFD-FEBC-4D7E-BC58-527B7FD0049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870161" y="1659335"/>
            <a:ext cx="1166361" cy="542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4BCBAB1-61A5-4CC5-8706-99A84F44014C}"/>
              </a:ext>
            </a:extLst>
          </p:cNvPr>
          <p:cNvSpPr/>
          <p:nvPr/>
        </p:nvSpPr>
        <p:spPr>
          <a:xfrm>
            <a:off x="3276035" y="6074128"/>
            <a:ext cx="235325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39C987-F01F-4AEC-9C46-5E903EB3C383}"/>
              </a:ext>
            </a:extLst>
          </p:cNvPr>
          <p:cNvSpPr/>
          <p:nvPr/>
        </p:nvSpPr>
        <p:spPr>
          <a:xfrm>
            <a:off x="5831737" y="6074127"/>
            <a:ext cx="258494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3128963" y="4043363"/>
            <a:ext cx="5429250" cy="27833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3128963" y="3735329"/>
            <a:ext cx="1816717" cy="3009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9E7785A-4C22-4E08-8A2B-F18318BD97FA}"/>
              </a:ext>
            </a:extLst>
          </p:cNvPr>
          <p:cNvSpPr/>
          <p:nvPr/>
        </p:nvSpPr>
        <p:spPr>
          <a:xfrm>
            <a:off x="5831738" y="4222014"/>
            <a:ext cx="2584941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TM_Association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0EC1B29-4142-4BD0-B9BC-CC29CB71A6A7}"/>
              </a:ext>
            </a:extLst>
          </p:cNvPr>
          <p:cNvSpPr/>
          <p:nvPr/>
        </p:nvSpPr>
        <p:spPr>
          <a:xfrm>
            <a:off x="5831738" y="4865880"/>
            <a:ext cx="2584942" cy="589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relationshipType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8459B58-7894-4B0A-8918-8E6AF1891541}"/>
              </a:ext>
            </a:extLst>
          </p:cNvPr>
          <p:cNvSpPr/>
          <p:nvPr/>
        </p:nvSpPr>
        <p:spPr>
          <a:xfrm>
            <a:off x="3276037" y="4222016"/>
            <a:ext cx="2353250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VL_Operation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FE0F6C9-D12F-4462-8C9C-7FA5555EE7EE}"/>
              </a:ext>
            </a:extLst>
          </p:cNvPr>
          <p:cNvSpPr/>
          <p:nvPr/>
        </p:nvSpPr>
        <p:spPr>
          <a:xfrm>
            <a:off x="3276035" y="4865880"/>
            <a:ext cx="2353251" cy="5896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isBreakable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isMandatory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F0C827-AA37-4F4F-B603-8BC32954E889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4452661" y="5455576"/>
            <a:ext cx="0" cy="618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98E2179-471A-46FB-9DC8-AEBCB153A83F}"/>
              </a:ext>
            </a:extLst>
          </p:cNvPr>
          <p:cNvCxnSpPr>
            <a:cxnSpLocks/>
            <a:stCxn id="46" idx="2"/>
            <a:endCxn id="17" idx="0"/>
          </p:cNvCxnSpPr>
          <p:nvPr/>
        </p:nvCxnSpPr>
        <p:spPr>
          <a:xfrm>
            <a:off x="7124209" y="5455577"/>
            <a:ext cx="0" cy="61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24DF49E4-A308-45E1-AE02-FE78B37308F7}"/>
              </a:ext>
            </a:extLst>
          </p:cNvPr>
          <p:cNvSpPr/>
          <p:nvPr/>
        </p:nvSpPr>
        <p:spPr>
          <a:xfrm>
            <a:off x="1775171" y="3672504"/>
            <a:ext cx="2334014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 err="1">
                <a:cs typeface="Arial" charset="0"/>
              </a:rPr>
              <a:t>Metaclass</a:t>
            </a:r>
            <a:r>
              <a:rPr lang="de-DE" altLang="de-DE" sz="1800" dirty="0">
                <a:cs typeface="Arial" charset="0"/>
              </a:rPr>
              <a:t>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2286CE6-89CB-42CB-9DE7-FA43B229429E}"/>
              </a:ext>
            </a:extLst>
          </p:cNvPr>
          <p:cNvSpPr/>
          <p:nvPr/>
        </p:nvSpPr>
        <p:spPr>
          <a:xfrm>
            <a:off x="242888" y="1171575"/>
            <a:ext cx="5286375" cy="4900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8922935-032B-4F30-879C-CFAB05EB075C}"/>
              </a:ext>
            </a:extLst>
          </p:cNvPr>
          <p:cNvSpPr/>
          <p:nvPr/>
        </p:nvSpPr>
        <p:spPr>
          <a:xfrm>
            <a:off x="242888" y="893367"/>
            <a:ext cx="1816717" cy="2793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Profile UML_DTDL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FB3F22-515A-4997-B2C8-F4001BF84820}"/>
              </a:ext>
            </a:extLst>
          </p:cNvPr>
          <p:cNvSpPr/>
          <p:nvPr/>
        </p:nvSpPr>
        <p:spPr>
          <a:xfrm>
            <a:off x="342122" y="1282733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TM_VL_Class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19E2C51-BC53-4FC8-8323-0F27FCAB54C3}"/>
              </a:ext>
            </a:extLst>
          </p:cNvPr>
          <p:cNvSpPr/>
          <p:nvPr/>
        </p:nvSpPr>
        <p:spPr>
          <a:xfrm>
            <a:off x="342122" y="1927432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0578504-0DE4-4E2C-9662-0E819AB21ACB}"/>
              </a:ext>
            </a:extLst>
          </p:cNvPr>
          <p:cNvSpPr/>
          <p:nvPr/>
        </p:nvSpPr>
        <p:spPr>
          <a:xfrm>
            <a:off x="417831" y="5496323"/>
            <a:ext cx="2310613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isSingleton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A5BFAFC-1F3C-4B2B-ACC7-FE18DC4832B1}"/>
              </a:ext>
            </a:extLst>
          </p:cNvPr>
          <p:cNvSpPr/>
          <p:nvPr/>
        </p:nvSpPr>
        <p:spPr>
          <a:xfrm>
            <a:off x="417831" y="4851624"/>
            <a:ext cx="2310613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TM_Class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5E109F5-86B4-4F93-B666-F8C188F5D994}"/>
              </a:ext>
            </a:extLst>
          </p:cNvPr>
          <p:cNvSpPr/>
          <p:nvPr/>
        </p:nvSpPr>
        <p:spPr>
          <a:xfrm>
            <a:off x="3094577" y="1282734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VM_DTDL_Class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E06A0AB-00B9-473B-BF2C-4B9235588CCA}"/>
              </a:ext>
            </a:extLst>
          </p:cNvPr>
          <p:cNvSpPr/>
          <p:nvPr/>
        </p:nvSpPr>
        <p:spPr>
          <a:xfrm>
            <a:off x="3094577" y="1927432"/>
            <a:ext cx="2334016" cy="1111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438BFB5-FB3D-4C7E-B86B-867875F1AD09}"/>
              </a:ext>
            </a:extLst>
          </p:cNvPr>
          <p:cNvSpPr/>
          <p:nvPr/>
        </p:nvSpPr>
        <p:spPr>
          <a:xfrm>
            <a:off x="3094577" y="4855228"/>
            <a:ext cx="233401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DTDL_Class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64001E-891B-40BD-AE1E-F385AC667D49}"/>
              </a:ext>
            </a:extLst>
          </p:cNvPr>
          <p:cNvSpPr/>
          <p:nvPr/>
        </p:nvSpPr>
        <p:spPr>
          <a:xfrm>
            <a:off x="3094577" y="5499927"/>
            <a:ext cx="2334016" cy="4663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uniqueId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5AF934-FF52-4257-85FB-0E2178C7DA03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flipH="1">
            <a:off x="2942178" y="3038493"/>
            <a:ext cx="1319407" cy="63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1D5E7-3624-4ED3-9CFA-D02895374C98}"/>
              </a:ext>
            </a:extLst>
          </p:cNvPr>
          <p:cNvCxnSpPr>
            <a:cxnSpLocks/>
            <a:stCxn id="50" idx="2"/>
            <a:endCxn id="14" idx="0"/>
          </p:cNvCxnSpPr>
          <p:nvPr/>
        </p:nvCxnSpPr>
        <p:spPr>
          <a:xfrm>
            <a:off x="1509130" y="2393794"/>
            <a:ext cx="1433048" cy="127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174A352-4076-4117-A0AB-F9FB05B77E78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flipH="1" flipV="1">
            <a:off x="2942178" y="4317203"/>
            <a:ext cx="1319407" cy="538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41D892F-CC16-45FA-B284-7216F068C7CA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573138" y="4317203"/>
            <a:ext cx="1369040" cy="534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536438"/>
            <a:chOff x="3484880" y="609600"/>
            <a:chExt cx="2529840" cy="56072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13194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3268800"/>
            <a:ext cx="2056755" cy="1456847"/>
            <a:chOff x="3484880" y="613815"/>
            <a:chExt cx="2879997" cy="118170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62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 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3261776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67869" y="848012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target</a:t>
            </a:r>
            <a:endParaRPr lang="de-AT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882618" y="3263605"/>
            <a:ext cx="2003429" cy="1289845"/>
            <a:chOff x="3484880" y="609600"/>
            <a:chExt cx="2529840" cy="1348248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9194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SemanticType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324348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[0..*]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flipH="1">
            <a:off x="6155095" y="1194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700986" y="2716913"/>
            <a:ext cx="879633" cy="2241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6039410" y="1652171"/>
            <a:ext cx="419148" cy="777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23354" y="1865634"/>
            <a:ext cx="2259037" cy="523533"/>
            <a:chOff x="3484880" y="609600"/>
            <a:chExt cx="2529840" cy="547238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1184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3261625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0..2 </a:t>
            </a:r>
            <a:r>
              <a:rPr lang="de-AT" dirty="0" err="1"/>
              <a:t>extends</a:t>
            </a:r>
            <a:endParaRPr lang="de-AT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882584" y="-118643"/>
            <a:ext cx="2403974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76" idx="2"/>
            <a:endCxn id="19" idx="3"/>
          </p:cNvCxnSpPr>
          <p:nvPr/>
        </p:nvCxnSpPr>
        <p:spPr>
          <a:xfrm rot="10800000" flipV="1">
            <a:off x="7057108" y="4189486"/>
            <a:ext cx="814162" cy="21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054187" y="3632756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0..300 </a:t>
            </a:r>
            <a:br>
              <a:rPr lang="de-AT" dirty="0"/>
            </a:b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961017" y="1071143"/>
            <a:ext cx="2135906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284286" y="1438803"/>
            <a:ext cx="1810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[0..*] </a:t>
            </a:r>
            <a:r>
              <a:rPr lang="de-AT" dirty="0" err="1"/>
              <a:t>contents</a:t>
            </a:r>
            <a:endParaRPr lang="de-AT" dirty="0"/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265957" y="1376084"/>
            <a:ext cx="872609" cy="289877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631384" y="1642116"/>
            <a:ext cx="874438" cy="23685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423022" y="413633"/>
            <a:ext cx="854317" cy="48053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9"/>
            <a:ext cx="1605850" cy="94351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900"/>
            <a:ext cx="948600" cy="310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321634" y="320406"/>
            <a:ext cx="872458" cy="50099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54140" y="2406315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8C7011C-3118-42E2-A2EA-52249B71955E}"/>
              </a:ext>
            </a:extLst>
          </p:cNvPr>
          <p:cNvSpPr/>
          <p:nvPr/>
        </p:nvSpPr>
        <p:spPr>
          <a:xfrm>
            <a:off x="4372592" y="5152090"/>
            <a:ext cx="1125900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CE9CFC2-5FDE-4BE9-B4F0-73513592AE5C}"/>
              </a:ext>
            </a:extLst>
          </p:cNvPr>
          <p:cNvSpPr/>
          <p:nvPr/>
        </p:nvSpPr>
        <p:spPr>
          <a:xfrm>
            <a:off x="2616934" y="6299563"/>
            <a:ext cx="98907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B927EA0-472B-4411-97AD-102529C16080}"/>
              </a:ext>
            </a:extLst>
          </p:cNvPr>
          <p:cNvSpPr/>
          <p:nvPr/>
        </p:nvSpPr>
        <p:spPr>
          <a:xfrm>
            <a:off x="3884332" y="6299563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F25B548-2036-4013-9086-B24425CD6003}"/>
              </a:ext>
            </a:extLst>
          </p:cNvPr>
          <p:cNvSpPr/>
          <p:nvPr/>
        </p:nvSpPr>
        <p:spPr>
          <a:xfrm>
            <a:off x="6191591" y="6299562"/>
            <a:ext cx="849024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ute 75">
            <a:extLst>
              <a:ext uri="{FF2B5EF4-FFF2-40B4-BE49-F238E27FC236}">
                <a16:creationId xmlns:a16="http://schemas.microsoft.com/office/drawing/2014/main" id="{BE932D5F-4ADC-4E90-B8F5-5E43B95262EE}"/>
              </a:ext>
            </a:extLst>
          </p:cNvPr>
          <p:cNvSpPr/>
          <p:nvPr/>
        </p:nvSpPr>
        <p:spPr>
          <a:xfrm rot="5400000" flipH="1">
            <a:off x="7907270" y="4063486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A8F53F2-5045-4D4B-B55F-E4126FEF7C16}"/>
              </a:ext>
            </a:extLst>
          </p:cNvPr>
          <p:cNvSpPr/>
          <p:nvPr/>
        </p:nvSpPr>
        <p:spPr>
          <a:xfrm>
            <a:off x="5034395" y="6301904"/>
            <a:ext cx="849023" cy="395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3174304E-16E9-4891-A802-82F07FDA9AB5}"/>
              </a:ext>
            </a:extLst>
          </p:cNvPr>
          <p:cNvSpPr/>
          <p:nvPr/>
        </p:nvSpPr>
        <p:spPr>
          <a:xfrm>
            <a:off x="1170336" y="6299562"/>
            <a:ext cx="1199330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InterfaceSchema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7178967-A902-41D4-A5F7-2321691DD550}"/>
              </a:ext>
            </a:extLst>
          </p:cNvPr>
          <p:cNvSpPr/>
          <p:nvPr/>
        </p:nvSpPr>
        <p:spPr>
          <a:xfrm>
            <a:off x="7451256" y="6299562"/>
            <a:ext cx="1634536" cy="523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Geospacial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528;g10f8d9d020d_0_26">
            <a:extLst>
              <a:ext uri="{FF2B5EF4-FFF2-40B4-BE49-F238E27FC236}">
                <a16:creationId xmlns:a16="http://schemas.microsoft.com/office/drawing/2014/main" id="{07F3E19D-2A68-4F4F-9DA1-980411C87B62}"/>
              </a:ext>
            </a:extLst>
          </p:cNvPr>
          <p:cNvSpPr/>
          <p:nvPr/>
        </p:nvSpPr>
        <p:spPr>
          <a:xfrm flipH="1">
            <a:off x="4856525" y="553797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Verbinder: gewinkelt 171">
            <a:extLst>
              <a:ext uri="{FF2B5EF4-FFF2-40B4-BE49-F238E27FC236}">
                <a16:creationId xmlns:a16="http://schemas.microsoft.com/office/drawing/2014/main" id="{A14B37BB-CA2C-481F-9151-54A6D083AFB0}"/>
              </a:ext>
            </a:extLst>
          </p:cNvPr>
          <p:cNvCxnSpPr>
            <a:cxnSpLocks/>
            <a:stCxn id="62" idx="0"/>
            <a:endCxn id="88" idx="3"/>
          </p:cNvCxnSpPr>
          <p:nvPr/>
        </p:nvCxnSpPr>
        <p:spPr>
          <a:xfrm rot="5400000" flipH="1" flipV="1">
            <a:off x="3742030" y="5084718"/>
            <a:ext cx="584286" cy="18454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1" name="Verbinder: gewinkelt 171">
            <a:extLst>
              <a:ext uri="{FF2B5EF4-FFF2-40B4-BE49-F238E27FC236}">
                <a16:creationId xmlns:a16="http://schemas.microsoft.com/office/drawing/2014/main" id="{81B7AB6A-8938-4A47-A035-BBD328606A3D}"/>
              </a:ext>
            </a:extLst>
          </p:cNvPr>
          <p:cNvCxnSpPr>
            <a:cxnSpLocks/>
            <a:stCxn id="70" idx="0"/>
            <a:endCxn id="88" idx="3"/>
          </p:cNvCxnSpPr>
          <p:nvPr/>
        </p:nvCxnSpPr>
        <p:spPr>
          <a:xfrm rot="5400000" flipH="1" flipV="1">
            <a:off x="4340716" y="5683405"/>
            <a:ext cx="584286" cy="64803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2" name="Verbinder: gewinkelt 171">
            <a:extLst>
              <a:ext uri="{FF2B5EF4-FFF2-40B4-BE49-F238E27FC236}">
                <a16:creationId xmlns:a16="http://schemas.microsoft.com/office/drawing/2014/main" id="{F80D5468-E991-4505-8241-50903BB6FAB9}"/>
              </a:ext>
            </a:extLst>
          </p:cNvPr>
          <p:cNvCxnSpPr>
            <a:cxnSpLocks/>
            <a:stCxn id="81" idx="0"/>
            <a:endCxn id="88" idx="3"/>
          </p:cNvCxnSpPr>
          <p:nvPr/>
        </p:nvCxnSpPr>
        <p:spPr>
          <a:xfrm rot="16200000" flipV="1">
            <a:off x="4914578" y="5757575"/>
            <a:ext cx="586627" cy="50203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3" name="Verbinder: gewinkelt 171">
            <a:extLst>
              <a:ext uri="{FF2B5EF4-FFF2-40B4-BE49-F238E27FC236}">
                <a16:creationId xmlns:a16="http://schemas.microsoft.com/office/drawing/2014/main" id="{93E5748F-6D70-4E61-B104-BB33DE090D19}"/>
              </a:ext>
            </a:extLst>
          </p:cNvPr>
          <p:cNvCxnSpPr>
            <a:cxnSpLocks/>
            <a:stCxn id="71" idx="0"/>
            <a:endCxn id="88" idx="3"/>
          </p:cNvCxnSpPr>
          <p:nvPr/>
        </p:nvCxnSpPr>
        <p:spPr>
          <a:xfrm rot="16200000" flipV="1">
            <a:off x="5494347" y="5177806"/>
            <a:ext cx="584285" cy="16592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" name="Verbinder: gewinkelt 171">
            <a:extLst>
              <a:ext uri="{FF2B5EF4-FFF2-40B4-BE49-F238E27FC236}">
                <a16:creationId xmlns:a16="http://schemas.microsoft.com/office/drawing/2014/main" id="{5BF4D9A7-D895-4A0D-BCB2-0ECE18B827C7}"/>
              </a:ext>
            </a:extLst>
          </p:cNvPr>
          <p:cNvCxnSpPr>
            <a:cxnSpLocks/>
            <a:stCxn id="82" idx="0"/>
            <a:endCxn id="88" idx="3"/>
          </p:cNvCxnSpPr>
          <p:nvPr/>
        </p:nvCxnSpPr>
        <p:spPr>
          <a:xfrm rot="5400000" flipH="1" flipV="1">
            <a:off x="3071296" y="4413983"/>
            <a:ext cx="584285" cy="31868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Verbinder: gewinkelt 171">
            <a:extLst>
              <a:ext uri="{FF2B5EF4-FFF2-40B4-BE49-F238E27FC236}">
                <a16:creationId xmlns:a16="http://schemas.microsoft.com/office/drawing/2014/main" id="{46B152A6-65F1-47C4-B3D0-271B0273052E}"/>
              </a:ext>
            </a:extLst>
          </p:cNvPr>
          <p:cNvCxnSpPr>
            <a:cxnSpLocks/>
            <a:stCxn id="83" idx="0"/>
            <a:endCxn id="88" idx="3"/>
          </p:cNvCxnSpPr>
          <p:nvPr/>
        </p:nvCxnSpPr>
        <p:spPr>
          <a:xfrm rot="16200000" flipV="1">
            <a:off x="6320558" y="4351595"/>
            <a:ext cx="584285" cy="33116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Raute 115">
            <a:extLst>
              <a:ext uri="{FF2B5EF4-FFF2-40B4-BE49-F238E27FC236}">
                <a16:creationId xmlns:a16="http://schemas.microsoft.com/office/drawing/2014/main" id="{B620581D-DD79-4347-B25C-1CFED7960A4B}"/>
              </a:ext>
            </a:extLst>
          </p:cNvPr>
          <p:cNvSpPr/>
          <p:nvPr/>
        </p:nvSpPr>
        <p:spPr>
          <a:xfrm flipH="1">
            <a:off x="5995080" y="4732823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aute 116">
            <a:extLst>
              <a:ext uri="{FF2B5EF4-FFF2-40B4-BE49-F238E27FC236}">
                <a16:creationId xmlns:a16="http://schemas.microsoft.com/office/drawing/2014/main" id="{297644AE-A677-42CE-981B-0626A63634D4}"/>
              </a:ext>
            </a:extLst>
          </p:cNvPr>
          <p:cNvSpPr/>
          <p:nvPr/>
        </p:nvSpPr>
        <p:spPr>
          <a:xfrm flipH="1">
            <a:off x="3792588" y="4571549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Verbinder: gewinkelt 171">
            <a:extLst>
              <a:ext uri="{FF2B5EF4-FFF2-40B4-BE49-F238E27FC236}">
                <a16:creationId xmlns:a16="http://schemas.microsoft.com/office/drawing/2014/main" id="{123F6F24-F950-4136-A224-4C44EBBD1896}"/>
              </a:ext>
            </a:extLst>
          </p:cNvPr>
          <p:cNvCxnSpPr>
            <a:cxnSpLocks/>
            <a:stCxn id="116" idx="2"/>
            <a:endCxn id="56" idx="3"/>
          </p:cNvCxnSpPr>
          <p:nvPr/>
        </p:nvCxnSpPr>
        <p:spPr>
          <a:xfrm rot="5400000">
            <a:off x="5609173" y="4874142"/>
            <a:ext cx="365227" cy="586588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1" name="Verbinder: gewinkelt 171">
            <a:extLst>
              <a:ext uri="{FF2B5EF4-FFF2-40B4-BE49-F238E27FC236}">
                <a16:creationId xmlns:a16="http://schemas.microsoft.com/office/drawing/2014/main" id="{F51A038B-C652-459C-88F6-39BDDBAFBECB}"/>
              </a:ext>
            </a:extLst>
          </p:cNvPr>
          <p:cNvCxnSpPr>
            <a:cxnSpLocks/>
            <a:stCxn id="117" idx="2"/>
            <a:endCxn id="56" idx="1"/>
          </p:cNvCxnSpPr>
          <p:nvPr/>
        </p:nvCxnSpPr>
        <p:spPr>
          <a:xfrm rot="16200000" flipH="1">
            <a:off x="3864340" y="4841797"/>
            <a:ext cx="526501" cy="49000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A6D4481F-2239-429C-B9AB-77457037F1B0}"/>
              </a:ext>
            </a:extLst>
          </p:cNvPr>
          <p:cNvSpPr txBox="1"/>
          <p:nvPr/>
        </p:nvSpPr>
        <p:spPr>
          <a:xfrm>
            <a:off x="5595598" y="503816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D03CD695-FF94-415C-8AE3-D61BDD7AECF7}"/>
              </a:ext>
            </a:extLst>
          </p:cNvPr>
          <p:cNvSpPr txBox="1"/>
          <p:nvPr/>
        </p:nvSpPr>
        <p:spPr>
          <a:xfrm>
            <a:off x="3890907" y="50422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Microsoft Office PowerPoint</Application>
  <PresentationFormat>Breitbild</PresentationFormat>
  <Paragraphs>657</Paragraphs>
  <Slides>29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Profile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391</cp:revision>
  <dcterms:created xsi:type="dcterms:W3CDTF">2022-01-18T07:08:22Z</dcterms:created>
  <dcterms:modified xsi:type="dcterms:W3CDTF">2022-02-24T17:46:27Z</dcterms:modified>
</cp:coreProperties>
</file>