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59" r:id="rId5"/>
    <p:sldId id="263" r:id="rId6"/>
    <p:sldId id="264" r:id="rId7"/>
    <p:sldId id="262" r:id="rId8"/>
    <p:sldId id="258" r:id="rId9"/>
    <p:sldId id="265" r:id="rId10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>
        <p:scale>
          <a:sx n="100" d="100"/>
          <a:sy n="100" d="100"/>
        </p:scale>
        <p:origin x="492" y="-2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311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72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070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966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518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420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665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057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644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714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84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80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3177557" y="4534244"/>
            <a:ext cx="883126" cy="433244"/>
            <a:chOff x="3484880" y="609600"/>
            <a:chExt cx="2529840" cy="805086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6AB9499-6092-4181-B444-FC85DE81FCE3}"/>
              </a:ext>
            </a:extLst>
          </p:cNvPr>
          <p:cNvGrpSpPr/>
          <p:nvPr/>
        </p:nvGrpSpPr>
        <p:grpSpPr>
          <a:xfrm>
            <a:off x="3889076" y="9153244"/>
            <a:ext cx="1156925" cy="923018"/>
            <a:chOff x="3484880" y="609600"/>
            <a:chExt cx="2879997" cy="1331012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77BB892-4AF7-4BCA-9CF2-101A99921767}"/>
                </a:ext>
              </a:extLst>
            </p:cNvPr>
            <p:cNvSpPr/>
            <p:nvPr/>
          </p:nvSpPr>
          <p:spPr>
            <a:xfrm>
              <a:off x="3484880" y="609600"/>
              <a:ext cx="2879997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1891C1F-761C-44B2-9D5C-3FFA30632CFD}"/>
                </a:ext>
              </a:extLst>
            </p:cNvPr>
            <p:cNvSpPr/>
            <p:nvPr/>
          </p:nvSpPr>
          <p:spPr>
            <a:xfrm>
              <a:off x="3484880" y="1038387"/>
              <a:ext cx="2879997" cy="90222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DataType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3889076" y="6895208"/>
            <a:ext cx="1156925" cy="924046"/>
            <a:chOff x="3484881" y="609600"/>
            <a:chExt cx="2529840" cy="1120254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3484881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3484881" y="1038385"/>
              <a:ext cx="2529840" cy="6914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minOccur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maxOccur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66D44A7-7562-4411-8872-378F16B41573}"/>
              </a:ext>
            </a:extLst>
          </p:cNvPr>
          <p:cNvSpPr txBox="1"/>
          <p:nvPr/>
        </p:nvSpPr>
        <p:spPr>
          <a:xfrm>
            <a:off x="3967981" y="4699644"/>
            <a:ext cx="767166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88" dirty="0">
                <a:latin typeface="Arial" panose="020B0604020202020204" pitchFamily="34" charset="0"/>
                <a:cs typeface="Arial" panose="020B0604020202020204" pitchFamily="34" charset="0"/>
              </a:rPr>
              <a:t>[1..1] </a:t>
            </a:r>
            <a:r>
              <a:rPr lang="de-AT" sz="788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de-AT" sz="78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6717CD83-F024-476F-8704-1A573B89CB07}"/>
              </a:ext>
            </a:extLst>
          </p:cNvPr>
          <p:cNvGrpSpPr/>
          <p:nvPr/>
        </p:nvGrpSpPr>
        <p:grpSpPr>
          <a:xfrm>
            <a:off x="2083266" y="9250357"/>
            <a:ext cx="931771" cy="923019"/>
            <a:chOff x="3484880" y="609600"/>
            <a:chExt cx="2529840" cy="1715221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6A939F-0619-4FA6-9046-BDB43952A094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Telemetry</a:t>
              </a:r>
              <a:endParaRPr lang="de-AT" sz="1013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34B0DC2-D47E-4E57-9D86-6D3FE32B707F}"/>
                </a:ext>
              </a:extLst>
            </p:cNvPr>
            <p:cNvSpPr/>
            <p:nvPr/>
          </p:nvSpPr>
          <p:spPr>
            <a:xfrm>
              <a:off x="3484880" y="1038386"/>
              <a:ext cx="2529840" cy="128643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46EC827-9D2A-42A4-A5CB-159EE658D895}"/>
              </a:ext>
            </a:extLst>
          </p:cNvPr>
          <p:cNvGrpSpPr/>
          <p:nvPr/>
        </p:nvGrpSpPr>
        <p:grpSpPr>
          <a:xfrm>
            <a:off x="1923102" y="8030738"/>
            <a:ext cx="1505898" cy="911163"/>
            <a:chOff x="3484880" y="609600"/>
            <a:chExt cx="2529840" cy="1693191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88B89F6-9505-4EDB-8D31-739BF2B2EF9B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E798D85-5E00-4ECA-A3FA-65EA1CD12B18}"/>
                </a:ext>
              </a:extLst>
            </p:cNvPr>
            <p:cNvSpPr/>
            <p:nvPr/>
          </p:nvSpPr>
          <p:spPr>
            <a:xfrm>
              <a:off x="3484880" y="1038385"/>
              <a:ext cx="2529840" cy="126440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response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Raute 84">
            <a:extLst>
              <a:ext uri="{FF2B5EF4-FFF2-40B4-BE49-F238E27FC236}">
                <a16:creationId xmlns:a16="http://schemas.microsoft.com/office/drawing/2014/main" id="{EADC2439-A820-4D5E-BBF6-2A3E4983B55A}"/>
              </a:ext>
            </a:extLst>
          </p:cNvPr>
          <p:cNvSpPr/>
          <p:nvPr/>
        </p:nvSpPr>
        <p:spPr>
          <a:xfrm rot="168924" flipH="1">
            <a:off x="3482690" y="5007979"/>
            <a:ext cx="101250" cy="14175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1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Verbinder: gewinkelt 171">
            <a:extLst>
              <a:ext uri="{FF2B5EF4-FFF2-40B4-BE49-F238E27FC236}">
                <a16:creationId xmlns:a16="http://schemas.microsoft.com/office/drawing/2014/main" id="{F722153F-0738-4C73-A978-D3E6F75BE852}"/>
              </a:ext>
            </a:extLst>
          </p:cNvPr>
          <p:cNvCxnSpPr>
            <a:cxnSpLocks/>
            <a:stCxn id="19" idx="1"/>
            <a:endCxn id="67" idx="3"/>
          </p:cNvCxnSpPr>
          <p:nvPr/>
        </p:nvCxnSpPr>
        <p:spPr>
          <a:xfrm rot="10800000">
            <a:off x="3526994" y="6307409"/>
            <a:ext cx="362083" cy="3456020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" name="Verbinder: gewinkelt 171">
            <a:extLst>
              <a:ext uri="{FF2B5EF4-FFF2-40B4-BE49-F238E27FC236}">
                <a16:creationId xmlns:a16="http://schemas.microsoft.com/office/drawing/2014/main" id="{0F9CA7FC-4649-4906-8B82-E8E1AAD426B5}"/>
              </a:ext>
            </a:extLst>
          </p:cNvPr>
          <p:cNvCxnSpPr>
            <a:cxnSpLocks/>
            <a:stCxn id="85" idx="2"/>
            <a:endCxn id="40" idx="0"/>
          </p:cNvCxnSpPr>
          <p:nvPr/>
        </p:nvCxnSpPr>
        <p:spPr>
          <a:xfrm rot="16200000" flipH="1">
            <a:off x="3205901" y="5473577"/>
            <a:ext cx="651349" cy="348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7E9D1E6-2163-4C46-A307-A2C677B2440E}"/>
              </a:ext>
            </a:extLst>
          </p:cNvPr>
          <p:cNvGrpSpPr/>
          <p:nvPr/>
        </p:nvGrpSpPr>
        <p:grpSpPr>
          <a:xfrm>
            <a:off x="2897961" y="5800993"/>
            <a:ext cx="1270708" cy="433244"/>
            <a:chOff x="3484880" y="609600"/>
            <a:chExt cx="2529840" cy="805086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F7FD008-B025-4E12-BAB9-8E858F50F386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InterfaceContent</a:t>
              </a:r>
              <a:endParaRPr lang="de-AT" sz="1013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2A0D814-D841-4DD4-B61E-DC16B2EB45C9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26F9912-0C29-4C9A-AE22-89A8E3240E2D}"/>
              </a:ext>
            </a:extLst>
          </p:cNvPr>
          <p:cNvGrpSpPr/>
          <p:nvPr/>
        </p:nvGrpSpPr>
        <p:grpSpPr>
          <a:xfrm>
            <a:off x="3529835" y="2874382"/>
            <a:ext cx="1097326" cy="836187"/>
            <a:chOff x="3484880" y="609600"/>
            <a:chExt cx="2529840" cy="1553865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9C67E8F-1842-49E7-A406-416682BD9C2E}"/>
                </a:ext>
              </a:extLst>
            </p:cNvPr>
            <p:cNvSpPr/>
            <p:nvPr/>
          </p:nvSpPr>
          <p:spPr>
            <a:xfrm>
              <a:off x="3484880" y="609600"/>
              <a:ext cx="2529840" cy="41393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DTElement</a:t>
              </a:r>
              <a:endParaRPr lang="de-AT" sz="1013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9CA66CF3-4B1A-43E6-B7E3-E946C6B45475}"/>
                </a:ext>
              </a:extLst>
            </p:cNvPr>
            <p:cNvSpPr/>
            <p:nvPr/>
          </p:nvSpPr>
          <p:spPr>
            <a:xfrm>
              <a:off x="3484880" y="1038386"/>
              <a:ext cx="2529840" cy="112507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comment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470326F-5452-4F5D-818E-C7D908BA037A}"/>
              </a:ext>
            </a:extLst>
          </p:cNvPr>
          <p:cNvGrpSpPr/>
          <p:nvPr/>
        </p:nvGrpSpPr>
        <p:grpSpPr>
          <a:xfrm>
            <a:off x="1942796" y="3046903"/>
            <a:ext cx="1040688" cy="638597"/>
            <a:chOff x="3484880" y="609600"/>
            <a:chExt cx="2529840" cy="731494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CC6EF15-114C-4790-AF31-DECA8578FC2B}"/>
                </a:ext>
              </a:extLst>
            </p:cNvPr>
            <p:cNvSpPr/>
            <p:nvPr/>
          </p:nvSpPr>
          <p:spPr>
            <a:xfrm>
              <a:off x="3484880" y="609600"/>
              <a:ext cx="2529840" cy="23195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DTMI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CDB77B4-CA9A-49AC-B8CC-18783475BA4A}"/>
                </a:ext>
              </a:extLst>
            </p:cNvPr>
            <p:cNvSpPr/>
            <p:nvPr/>
          </p:nvSpPr>
          <p:spPr>
            <a:xfrm>
              <a:off x="3484880" y="854037"/>
              <a:ext cx="2529840" cy="48705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path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171">
            <a:extLst>
              <a:ext uri="{FF2B5EF4-FFF2-40B4-BE49-F238E27FC236}">
                <a16:creationId xmlns:a16="http://schemas.microsoft.com/office/drawing/2014/main" id="{35BA1016-0498-4902-99C2-565A2D1BA98A}"/>
              </a:ext>
            </a:extLst>
          </p:cNvPr>
          <p:cNvCxnSpPr>
            <a:cxnSpLocks/>
            <a:stCxn id="70" idx="3"/>
            <a:endCxn id="9" idx="1"/>
          </p:cNvCxnSpPr>
          <p:nvPr/>
        </p:nvCxnSpPr>
        <p:spPr>
          <a:xfrm rot="16200000" flipH="1" flipV="1">
            <a:off x="3231975" y="4344854"/>
            <a:ext cx="250343" cy="359179"/>
          </a:xfrm>
          <a:prstGeom prst="bentConnector4">
            <a:avLst>
              <a:gd name="adj1" fmla="val -83226"/>
              <a:gd name="adj2" fmla="val 163645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15F6D3F8-6381-45B5-A5E2-B634B866084A}"/>
              </a:ext>
            </a:extLst>
          </p:cNvPr>
          <p:cNvGrpSpPr/>
          <p:nvPr/>
        </p:nvGrpSpPr>
        <p:grpSpPr>
          <a:xfrm>
            <a:off x="2240855" y="6895208"/>
            <a:ext cx="922767" cy="523522"/>
            <a:chOff x="3484880" y="609600"/>
            <a:chExt cx="2879997" cy="754930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EA0D2D79-7DA9-4B8D-86FE-CC209EEC2775}"/>
                </a:ext>
              </a:extLst>
            </p:cNvPr>
            <p:cNvSpPr/>
            <p:nvPr/>
          </p:nvSpPr>
          <p:spPr>
            <a:xfrm>
              <a:off x="3484880" y="609600"/>
              <a:ext cx="2879997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2B74DB5-D91E-42BC-BCE0-FCA3161FD18B}"/>
                </a:ext>
              </a:extLst>
            </p:cNvPr>
            <p:cNvSpPr/>
            <p:nvPr/>
          </p:nvSpPr>
          <p:spPr>
            <a:xfrm>
              <a:off x="3484880" y="1048278"/>
              <a:ext cx="2879997" cy="3162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7E278B90-3489-4211-9729-3112FB2ACCF1}"/>
              </a:ext>
            </a:extLst>
          </p:cNvPr>
          <p:cNvSpPr txBox="1"/>
          <p:nvPr/>
        </p:nvSpPr>
        <p:spPr>
          <a:xfrm>
            <a:off x="2846165" y="3985478"/>
            <a:ext cx="744114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[0..2] </a:t>
            </a:r>
            <a:r>
              <a:rPr lang="de-AT" sz="788" dirty="0" err="1"/>
              <a:t>extends</a:t>
            </a:r>
            <a:endParaRPr lang="de-AT" sz="788" dirty="0"/>
          </a:p>
        </p:txBody>
      </p:sp>
      <p:cxnSp>
        <p:nvCxnSpPr>
          <p:cNvPr id="60" name="Verbinder: gewinkelt 171">
            <a:extLst>
              <a:ext uri="{FF2B5EF4-FFF2-40B4-BE49-F238E27FC236}">
                <a16:creationId xmlns:a16="http://schemas.microsoft.com/office/drawing/2014/main" id="{5EB6AD48-2AB7-49FC-9FCB-FB85553F49BC}"/>
              </a:ext>
            </a:extLst>
          </p:cNvPr>
          <p:cNvCxnSpPr>
            <a:cxnSpLocks/>
            <a:stCxn id="58" idx="0"/>
            <a:endCxn id="10" idx="1"/>
          </p:cNvCxnSpPr>
          <p:nvPr/>
        </p:nvCxnSpPr>
        <p:spPr>
          <a:xfrm rot="5400000" flipH="1" flipV="1">
            <a:off x="1925413" y="5643064"/>
            <a:ext cx="2028970" cy="475318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BA5FE68-6C83-408B-8375-AE49DAE90778}"/>
              </a:ext>
            </a:extLst>
          </p:cNvPr>
          <p:cNvSpPr txBox="1"/>
          <p:nvPr/>
        </p:nvSpPr>
        <p:spPr>
          <a:xfrm>
            <a:off x="2292645" y="4699643"/>
            <a:ext cx="1169593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88" dirty="0">
                <a:latin typeface="Arial" panose="020B0604020202020204" pitchFamily="34" charset="0"/>
                <a:cs typeface="Arial" panose="020B0604020202020204" pitchFamily="34" charset="0"/>
              </a:rPr>
              <a:t>[1..1] </a:t>
            </a:r>
            <a:r>
              <a:rPr lang="de-AT" sz="788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sz="78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Verbinder: gewinkelt 171">
            <a:extLst>
              <a:ext uri="{FF2B5EF4-FFF2-40B4-BE49-F238E27FC236}">
                <a16:creationId xmlns:a16="http://schemas.microsoft.com/office/drawing/2014/main" id="{1475F4F0-BFC7-4C17-80DD-DC7B8FA84539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>
          <a:xfrm rot="5400000">
            <a:off x="3800544" y="8486249"/>
            <a:ext cx="1333990" cy="127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4548FF3D-AD0D-4073-9ED5-09FF47FA0C8F}"/>
              </a:ext>
            </a:extLst>
          </p:cNvPr>
          <p:cNvSpPr txBox="1"/>
          <p:nvPr/>
        </p:nvSpPr>
        <p:spPr>
          <a:xfrm>
            <a:off x="4397915" y="8613024"/>
            <a:ext cx="767166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sz="788" dirty="0"/>
              <a:t>[0..300] </a:t>
            </a:r>
            <a:r>
              <a:rPr lang="de-AT" sz="788" dirty="0" err="1"/>
              <a:t>properties</a:t>
            </a:r>
            <a:endParaRPr lang="de-AT" sz="788" dirty="0"/>
          </a:p>
        </p:txBody>
      </p:sp>
      <p:cxnSp>
        <p:nvCxnSpPr>
          <p:cNvPr id="77" name="Verbinder: gewinkelt 171">
            <a:extLst>
              <a:ext uri="{FF2B5EF4-FFF2-40B4-BE49-F238E27FC236}">
                <a16:creationId xmlns:a16="http://schemas.microsoft.com/office/drawing/2014/main" id="{6E9F8B5E-BDA9-4CA5-AA27-750D0E3A3C02}"/>
              </a:ext>
            </a:extLst>
          </p:cNvPr>
          <p:cNvCxnSpPr>
            <a:cxnSpLocks/>
            <a:stCxn id="21" idx="0"/>
            <a:endCxn id="10" idx="3"/>
          </p:cNvCxnSpPr>
          <p:nvPr/>
        </p:nvCxnSpPr>
        <p:spPr>
          <a:xfrm rot="16200000" flipV="1">
            <a:off x="3249626" y="5677295"/>
            <a:ext cx="2028970" cy="406856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7A2B20B6-EEC4-4B37-AC92-1D5CAFB528B6}"/>
              </a:ext>
            </a:extLst>
          </p:cNvPr>
          <p:cNvSpPr txBox="1"/>
          <p:nvPr/>
        </p:nvSpPr>
        <p:spPr>
          <a:xfrm>
            <a:off x="3563491" y="5593343"/>
            <a:ext cx="1018596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88" dirty="0">
                <a:latin typeface="Arial" panose="020B0604020202020204" pitchFamily="34" charset="0"/>
                <a:cs typeface="Arial" panose="020B0604020202020204" pitchFamily="34" charset="0"/>
              </a:rPr>
              <a:t>[0..*] </a:t>
            </a:r>
            <a:r>
              <a:rPr lang="de-AT" sz="788" dirty="0" err="1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de-AT" sz="78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Verbinder: gewinkelt 171">
            <a:extLst>
              <a:ext uri="{FF2B5EF4-FFF2-40B4-BE49-F238E27FC236}">
                <a16:creationId xmlns:a16="http://schemas.microsoft.com/office/drawing/2014/main" id="{9AED0297-CF91-42E1-8095-A18F3366EA07}"/>
              </a:ext>
            </a:extLst>
          </p:cNvPr>
          <p:cNvCxnSpPr>
            <a:cxnSpLocks/>
            <a:stCxn id="21" idx="0"/>
            <a:endCxn id="67" idx="3"/>
          </p:cNvCxnSpPr>
          <p:nvPr/>
        </p:nvCxnSpPr>
        <p:spPr>
          <a:xfrm rot="16200000" flipV="1">
            <a:off x="3703367" y="6131036"/>
            <a:ext cx="587799" cy="94054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0" name="Verbinder: gewinkelt 171">
            <a:extLst>
              <a:ext uri="{FF2B5EF4-FFF2-40B4-BE49-F238E27FC236}">
                <a16:creationId xmlns:a16="http://schemas.microsoft.com/office/drawing/2014/main" id="{0FD7BDC1-BAA5-4A2F-AB93-C1ECFDA7B4D9}"/>
              </a:ext>
            </a:extLst>
          </p:cNvPr>
          <p:cNvCxnSpPr>
            <a:cxnSpLocks/>
            <a:stCxn id="74" idx="3"/>
            <a:endCxn id="67" idx="3"/>
          </p:cNvCxnSpPr>
          <p:nvPr/>
        </p:nvCxnSpPr>
        <p:spPr>
          <a:xfrm flipV="1">
            <a:off x="3015037" y="6307409"/>
            <a:ext cx="511956" cy="351983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Verbinder: gewinkelt 171">
            <a:extLst>
              <a:ext uri="{FF2B5EF4-FFF2-40B4-BE49-F238E27FC236}">
                <a16:creationId xmlns:a16="http://schemas.microsoft.com/office/drawing/2014/main" id="{E804D7E0-C58A-4F4B-8AD5-19ABE26F4E15}"/>
              </a:ext>
            </a:extLst>
          </p:cNvPr>
          <p:cNvCxnSpPr>
            <a:cxnSpLocks/>
            <a:stCxn id="79" idx="0"/>
            <a:endCxn id="67" idx="3"/>
          </p:cNvCxnSpPr>
          <p:nvPr/>
        </p:nvCxnSpPr>
        <p:spPr>
          <a:xfrm rot="5400000" flipH="1" flipV="1">
            <a:off x="2239858" y="6743603"/>
            <a:ext cx="1723329" cy="850942"/>
          </a:xfrm>
          <a:prstGeom prst="bentConnector3">
            <a:avLst>
              <a:gd name="adj1" fmla="val 2955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3" name="Raute 52">
            <a:extLst>
              <a:ext uri="{FF2B5EF4-FFF2-40B4-BE49-F238E27FC236}">
                <a16:creationId xmlns:a16="http://schemas.microsoft.com/office/drawing/2014/main" id="{394027D8-D74B-4F71-BB0B-24F17602A781}"/>
              </a:ext>
            </a:extLst>
          </p:cNvPr>
          <p:cNvSpPr/>
          <p:nvPr/>
        </p:nvSpPr>
        <p:spPr>
          <a:xfrm rot="5400000" flipH="1">
            <a:off x="3411951" y="3554424"/>
            <a:ext cx="101250" cy="14175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1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171">
            <a:extLst>
              <a:ext uri="{FF2B5EF4-FFF2-40B4-BE49-F238E27FC236}">
                <a16:creationId xmlns:a16="http://schemas.microsoft.com/office/drawing/2014/main" id="{FBE19B39-244D-48C7-BBF6-1C57A00F3068}"/>
              </a:ext>
            </a:extLst>
          </p:cNvPr>
          <p:cNvCxnSpPr>
            <a:cxnSpLocks/>
            <a:stCxn id="53" idx="2"/>
            <a:endCxn id="49" idx="3"/>
          </p:cNvCxnSpPr>
          <p:nvPr/>
        </p:nvCxnSpPr>
        <p:spPr>
          <a:xfrm rot="10800000">
            <a:off x="2983485" y="3472899"/>
            <a:ext cx="408217" cy="1524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3329069B-CF04-4682-B578-272DF7BB6D3F}"/>
              </a:ext>
            </a:extLst>
          </p:cNvPr>
          <p:cNvSpPr txBox="1"/>
          <p:nvPr/>
        </p:nvSpPr>
        <p:spPr>
          <a:xfrm>
            <a:off x="3026239" y="3254858"/>
            <a:ext cx="595569" cy="213585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triangle" w="lg" len="lg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sz="788" dirty="0"/>
              <a:t>[1..1] </a:t>
            </a:r>
            <a:r>
              <a:rPr lang="de-AT" sz="788" dirty="0" err="1"/>
              <a:t>id</a:t>
            </a:r>
            <a:endParaRPr lang="de-AT" sz="788" dirty="0"/>
          </a:p>
        </p:txBody>
      </p:sp>
      <p:cxnSp>
        <p:nvCxnSpPr>
          <p:cNvPr id="63" name="Verbinder: gewinkelt 171">
            <a:extLst>
              <a:ext uri="{FF2B5EF4-FFF2-40B4-BE49-F238E27FC236}">
                <a16:creationId xmlns:a16="http://schemas.microsoft.com/office/drawing/2014/main" id="{3AFD393F-4C19-4720-91EC-9C06F1902793}"/>
              </a:ext>
            </a:extLst>
          </p:cNvPr>
          <p:cNvCxnSpPr>
            <a:cxnSpLocks/>
            <a:stCxn id="42" idx="3"/>
            <a:endCxn id="46" idx="3"/>
          </p:cNvCxnSpPr>
          <p:nvPr/>
        </p:nvCxnSpPr>
        <p:spPr>
          <a:xfrm flipV="1">
            <a:off x="4168669" y="3407848"/>
            <a:ext cx="458492" cy="2725139"/>
          </a:xfrm>
          <a:prstGeom prst="bentConnector3">
            <a:avLst>
              <a:gd name="adj1" fmla="val 149859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4" name="Verbinder: gewinkelt 171">
            <a:extLst>
              <a:ext uri="{FF2B5EF4-FFF2-40B4-BE49-F238E27FC236}">
                <a16:creationId xmlns:a16="http://schemas.microsoft.com/office/drawing/2014/main" id="{58D08E3C-D786-4A0D-8FCB-5EAFAD95B101}"/>
              </a:ext>
            </a:extLst>
          </p:cNvPr>
          <p:cNvCxnSpPr>
            <a:cxnSpLocks/>
            <a:stCxn id="9" idx="3"/>
            <a:endCxn id="46" idx="2"/>
          </p:cNvCxnSpPr>
          <p:nvPr/>
        </p:nvCxnSpPr>
        <p:spPr>
          <a:xfrm flipV="1">
            <a:off x="4060683" y="3710569"/>
            <a:ext cx="17815" cy="93904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0" name="Raute 69">
            <a:extLst>
              <a:ext uri="{FF2B5EF4-FFF2-40B4-BE49-F238E27FC236}">
                <a16:creationId xmlns:a16="http://schemas.microsoft.com/office/drawing/2014/main" id="{D5031023-1F37-4DCE-8D4E-2FE312083711}"/>
              </a:ext>
            </a:extLst>
          </p:cNvPr>
          <p:cNvSpPr/>
          <p:nvPr/>
        </p:nvSpPr>
        <p:spPr>
          <a:xfrm rot="5400000" flipH="1">
            <a:off x="3465861" y="4419523"/>
            <a:ext cx="141750" cy="10125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1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Verbinder: gewinkelt 171">
            <a:extLst>
              <a:ext uri="{FF2B5EF4-FFF2-40B4-BE49-F238E27FC236}">
                <a16:creationId xmlns:a16="http://schemas.microsoft.com/office/drawing/2014/main" id="{F0BD5E85-E169-4E2E-99EF-B1A735B4C7B6}"/>
              </a:ext>
            </a:extLst>
          </p:cNvPr>
          <p:cNvCxnSpPr>
            <a:cxnSpLocks/>
            <a:stCxn id="58" idx="0"/>
            <a:endCxn id="67" idx="3"/>
          </p:cNvCxnSpPr>
          <p:nvPr/>
        </p:nvCxnSpPr>
        <p:spPr>
          <a:xfrm rot="5400000" flipH="1" flipV="1">
            <a:off x="2820717" y="6188932"/>
            <a:ext cx="587799" cy="82475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7" name="Google Shape;528;g10f8d9d020d_0_26">
            <a:extLst>
              <a:ext uri="{FF2B5EF4-FFF2-40B4-BE49-F238E27FC236}">
                <a16:creationId xmlns:a16="http://schemas.microsoft.com/office/drawing/2014/main" id="{2E3A5FB9-A811-4A2F-AF6B-1F3DC73B13BE}"/>
              </a:ext>
            </a:extLst>
          </p:cNvPr>
          <p:cNvSpPr/>
          <p:nvPr/>
        </p:nvSpPr>
        <p:spPr>
          <a:xfrm flipH="1">
            <a:off x="3470546" y="6207678"/>
            <a:ext cx="112894" cy="99731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27" tIns="25706" rIns="51427" bIns="25706" anchor="ctr" anchorCtr="0">
            <a:noAutofit/>
          </a:bodyPr>
          <a:lstStyle/>
          <a:p>
            <a:pPr>
              <a:buClr>
                <a:srgbClr val="000000"/>
              </a:buClr>
              <a:buSzPts val="1404"/>
            </a:pPr>
            <a:endParaRPr sz="7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Raute 80">
            <a:extLst>
              <a:ext uri="{FF2B5EF4-FFF2-40B4-BE49-F238E27FC236}">
                <a16:creationId xmlns:a16="http://schemas.microsoft.com/office/drawing/2014/main" id="{C2D67230-21E9-464B-8D75-6BF895FB87F9}"/>
              </a:ext>
            </a:extLst>
          </p:cNvPr>
          <p:cNvSpPr/>
          <p:nvPr/>
        </p:nvSpPr>
        <p:spPr>
          <a:xfrm rot="5400000" flipH="1">
            <a:off x="4403014" y="7839504"/>
            <a:ext cx="141750" cy="10125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1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52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2164560" y="3499808"/>
            <a:ext cx="1518258" cy="453217"/>
            <a:chOff x="3484880" y="609600"/>
            <a:chExt cx="2529840" cy="805719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480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55319"/>
              <a:ext cx="2529840" cy="3600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2164361" y="5630327"/>
            <a:ext cx="1573055" cy="526833"/>
            <a:chOff x="3484880" y="609600"/>
            <a:chExt cx="2529840" cy="842343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0291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23157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List&lt;Entity&gt;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2342488" y="6794490"/>
            <a:ext cx="1221004" cy="461016"/>
            <a:chOff x="6014721" y="2009063"/>
            <a:chExt cx="2529840" cy="558906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30550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322471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F8794F20-41DD-43B7-ABB9-10BBBE6B6CE3}"/>
              </a:ext>
            </a:extLst>
          </p:cNvPr>
          <p:cNvCxnSpPr>
            <a:cxnSpLocks/>
            <a:stCxn id="83" idx="2"/>
            <a:endCxn id="21" idx="0"/>
          </p:cNvCxnSpPr>
          <p:nvPr/>
        </p:nvCxnSpPr>
        <p:spPr>
          <a:xfrm rot="16200000" flipH="1">
            <a:off x="2712287" y="6553786"/>
            <a:ext cx="479935" cy="147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2043613" y="4437323"/>
            <a:ext cx="1815315" cy="871953"/>
            <a:chOff x="3484880" y="609600"/>
            <a:chExt cx="2529840" cy="1620326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682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sz="1013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73786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2"/>
            <a:endCxn id="9" idx="0"/>
          </p:cNvCxnSpPr>
          <p:nvPr/>
        </p:nvCxnSpPr>
        <p:spPr>
          <a:xfrm rot="5400000">
            <a:off x="2790555" y="5469610"/>
            <a:ext cx="321051" cy="38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2898215" y="3975450"/>
            <a:ext cx="101250" cy="461872"/>
            <a:chOff x="5297652" y="-477952"/>
            <a:chExt cx="162655" cy="876178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297652" y="-477952"/>
              <a:ext cx="162655" cy="268902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16200000" flipH="1">
              <a:off x="5077293" y="92634"/>
              <a:ext cx="607278" cy="39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2870959" y="4114696"/>
            <a:ext cx="295274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sz="788" dirty="0"/>
              <a:t>[*]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2923164" y="5374320"/>
            <a:ext cx="604653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sz="788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4159294" y="3482010"/>
            <a:ext cx="1275750" cy="480540"/>
            <a:chOff x="3484880" y="609598"/>
            <a:chExt cx="2529840" cy="892974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598"/>
              <a:ext cx="2529840" cy="46828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73787"/>
              <a:ext cx="2529840" cy="4287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1"/>
            <a:endCxn id="21" idx="1"/>
          </p:cNvCxnSpPr>
          <p:nvPr/>
        </p:nvCxnSpPr>
        <p:spPr>
          <a:xfrm rot="10800000" flipH="1" flipV="1">
            <a:off x="2043612" y="4998196"/>
            <a:ext cx="298875" cy="1922293"/>
          </a:xfrm>
          <a:prstGeom prst="bentConnector3">
            <a:avLst>
              <a:gd name="adj1" fmla="val -19971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1342484" y="6920671"/>
            <a:ext cx="806631" cy="33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[0..1] </a:t>
            </a:r>
            <a:r>
              <a:rPr lang="de-AT" sz="788" dirty="0" err="1"/>
              <a:t>extended</a:t>
            </a:r>
            <a:br>
              <a:rPr lang="de-AT" sz="788" dirty="0"/>
            </a:br>
            <a:r>
              <a:rPr lang="de-AT" sz="788" dirty="0" err="1"/>
              <a:t>FunctionBlock</a:t>
            </a:r>
            <a:endParaRPr lang="de-AT" sz="788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4126944" y="4142062"/>
            <a:ext cx="1511856" cy="1188564"/>
            <a:chOff x="3484880" y="491600"/>
            <a:chExt cx="2529840" cy="2208677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491600"/>
              <a:ext cx="2529840" cy="4287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i="1" dirty="0"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925871"/>
              <a:ext cx="2529840" cy="177440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namespace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lang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4121194" y="5771404"/>
            <a:ext cx="1273649" cy="862614"/>
            <a:chOff x="3266882" y="609600"/>
            <a:chExt cx="2747838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266882" y="609600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sz="1013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266882" y="1038386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2164361" y="5756327"/>
            <a:ext cx="12700" cy="266744"/>
          </a:xfrm>
          <a:prstGeom prst="bentConnector3">
            <a:avLst>
              <a:gd name="adj1" fmla="val 330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1648118" y="5450731"/>
            <a:ext cx="652743" cy="33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sz="788" dirty="0"/>
              <a:t>[0..1] super</a:t>
            </a:r>
            <a:br>
              <a:rPr lang="de-AT" sz="788" dirty="0"/>
            </a:br>
            <a:r>
              <a:rPr lang="de-AT" sz="788" dirty="0"/>
              <a:t>Type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2920313" y="6365980"/>
            <a:ext cx="763351" cy="33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sz="788" dirty="0"/>
              <a:t>[0..1] </a:t>
            </a:r>
            <a:r>
              <a:rPr lang="de-AT" sz="788" dirty="0" err="1"/>
              <a:t>function</a:t>
            </a:r>
            <a:br>
              <a:rPr lang="de-AT" sz="788" dirty="0"/>
            </a:br>
            <a:r>
              <a:rPr lang="de-AT" sz="788" dirty="0"/>
              <a:t>Block</a:t>
            </a:r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4706140" y="5344708"/>
            <a:ext cx="101250" cy="426696"/>
            <a:chOff x="6943365" y="1239545"/>
            <a:chExt cx="162655" cy="809443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6943365" y="1780085"/>
              <a:ext cx="162655" cy="268903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0"/>
              <a:endCxn id="72" idx="0"/>
            </p:cNvCxnSpPr>
            <p:nvPr/>
          </p:nvCxnSpPr>
          <p:spPr>
            <a:xfrm rot="5400000" flipH="1">
              <a:off x="6753414" y="1508808"/>
              <a:ext cx="540541" cy="20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4677487" y="5486456"/>
            <a:ext cx="75373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sz="788" dirty="0"/>
              <a:t>[*] </a:t>
            </a:r>
            <a:r>
              <a:rPr lang="de-AT" sz="788" dirty="0" err="1"/>
              <a:t>references</a:t>
            </a:r>
            <a:endParaRPr lang="de-AT" sz="788" dirty="0"/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81" idx="3"/>
            <a:endCxn id="4" idx="3"/>
          </p:cNvCxnSpPr>
          <p:nvPr/>
        </p:nvCxnSpPr>
        <p:spPr>
          <a:xfrm rot="10800000">
            <a:off x="3682819" y="3851776"/>
            <a:ext cx="344395" cy="1136227"/>
          </a:xfrm>
          <a:prstGeom prst="bentConnector3">
            <a:avLst>
              <a:gd name="adj1" fmla="val 36172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81" idx="3"/>
            <a:endCxn id="10" idx="3"/>
          </p:cNvCxnSpPr>
          <p:nvPr/>
        </p:nvCxnSpPr>
        <p:spPr>
          <a:xfrm rot="10800000" flipV="1">
            <a:off x="3737417" y="4988001"/>
            <a:ext cx="289797" cy="1035069"/>
          </a:xfrm>
          <a:prstGeom prst="bentConnector3">
            <a:avLst>
              <a:gd name="adj1" fmla="val 4014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" name="Google Shape;528;g10f8d9d020d_0_26">
            <a:extLst>
              <a:ext uri="{FF2B5EF4-FFF2-40B4-BE49-F238E27FC236}">
                <a16:creationId xmlns:a16="http://schemas.microsoft.com/office/drawing/2014/main" id="{37EC6AFC-8359-4624-B8A2-68352F8CA925}"/>
              </a:ext>
            </a:extLst>
          </p:cNvPr>
          <p:cNvSpPr/>
          <p:nvPr/>
        </p:nvSpPr>
        <p:spPr>
          <a:xfrm rot="5400000" flipH="1">
            <a:off x="4020631" y="4938136"/>
            <a:ext cx="112894" cy="99731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27" tIns="25706" rIns="51427" bIns="25706" anchor="ctr" anchorCtr="0">
            <a:noAutofit/>
          </a:bodyPr>
          <a:lstStyle/>
          <a:p>
            <a:pPr>
              <a:buClr>
                <a:srgbClr val="000000"/>
              </a:buClr>
              <a:buSzPts val="1404"/>
            </a:pPr>
            <a:endParaRPr sz="7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1789589E-4B21-401E-8D4F-D793E6C72C97}"/>
              </a:ext>
            </a:extLst>
          </p:cNvPr>
          <p:cNvGrpSpPr/>
          <p:nvPr/>
        </p:nvGrpSpPr>
        <p:grpSpPr>
          <a:xfrm>
            <a:off x="1460688" y="8244741"/>
            <a:ext cx="1275750" cy="484414"/>
            <a:chOff x="6014721" y="2009063"/>
            <a:chExt cx="2529840" cy="587275"/>
          </a:xfrm>
        </p:grpSpPr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C58A3E87-BCC1-4735-BF30-EA755A9D95C3}"/>
                </a:ext>
              </a:extLst>
            </p:cNvPr>
            <p:cNvSpPr/>
            <p:nvPr/>
          </p:nvSpPr>
          <p:spPr>
            <a:xfrm>
              <a:off x="6014721" y="2009063"/>
              <a:ext cx="2529840" cy="30550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5489FA1F-A473-4B11-B204-3B0F105A0347}"/>
                </a:ext>
              </a:extLst>
            </p:cNvPr>
            <p:cNvSpPr/>
            <p:nvPr/>
          </p:nvSpPr>
          <p:spPr>
            <a:xfrm>
              <a:off x="6014721" y="2316696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60AC3044-47F4-4B21-915C-24B95684EBBC}"/>
              </a:ext>
            </a:extLst>
          </p:cNvPr>
          <p:cNvGrpSpPr/>
          <p:nvPr/>
        </p:nvGrpSpPr>
        <p:grpSpPr>
          <a:xfrm>
            <a:off x="2787063" y="7979989"/>
            <a:ext cx="1275750" cy="1392971"/>
            <a:chOff x="6014721" y="2009063"/>
            <a:chExt cx="2529840" cy="1688750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0419B820-01B4-4125-A083-A4B2382B4C57}"/>
                </a:ext>
              </a:extLst>
            </p:cNvPr>
            <p:cNvSpPr/>
            <p:nvPr/>
          </p:nvSpPr>
          <p:spPr>
            <a:xfrm>
              <a:off x="6014721" y="2009063"/>
              <a:ext cx="2529840" cy="30550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52938AB3-9AAC-4653-A2D6-22C3898B931A}"/>
                </a:ext>
              </a:extLst>
            </p:cNvPr>
            <p:cNvSpPr/>
            <p:nvPr/>
          </p:nvSpPr>
          <p:spPr>
            <a:xfrm>
              <a:off x="6014721" y="2310924"/>
              <a:ext cx="2529840" cy="138688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List&lt;Param&gt;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5D24A890-2A8F-42A4-9AEF-544D355DEF1F}"/>
              </a:ext>
            </a:extLst>
          </p:cNvPr>
          <p:cNvGrpSpPr/>
          <p:nvPr/>
        </p:nvGrpSpPr>
        <p:grpSpPr>
          <a:xfrm>
            <a:off x="4220214" y="7837621"/>
            <a:ext cx="1275750" cy="1668689"/>
            <a:chOff x="6014721" y="2009063"/>
            <a:chExt cx="2529840" cy="2023010"/>
          </a:xfrm>
        </p:grpSpPr>
        <p:sp>
          <p:nvSpPr>
            <p:cNvPr id="155" name="Rechteck 154">
              <a:extLst>
                <a:ext uri="{FF2B5EF4-FFF2-40B4-BE49-F238E27FC236}">
                  <a16:creationId xmlns:a16="http://schemas.microsoft.com/office/drawing/2014/main" id="{73E7A761-3823-4F08-8444-DE5B3EAAD26D}"/>
                </a:ext>
              </a:extLst>
            </p:cNvPr>
            <p:cNvSpPr/>
            <p:nvPr/>
          </p:nvSpPr>
          <p:spPr>
            <a:xfrm>
              <a:off x="6014721" y="2009063"/>
              <a:ext cx="2529840" cy="30550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A3CEF3F0-2550-463D-A6A7-18B92B63A520}"/>
                </a:ext>
              </a:extLst>
            </p:cNvPr>
            <p:cNvSpPr/>
            <p:nvPr/>
          </p:nvSpPr>
          <p:spPr>
            <a:xfrm>
              <a:off x="6014721" y="2313588"/>
              <a:ext cx="2529840" cy="17184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CCE9CDB-B8FC-4F52-8A2A-E468B28561B4}"/>
              </a:ext>
            </a:extLst>
          </p:cNvPr>
          <p:cNvGrpSpPr/>
          <p:nvPr/>
        </p:nvGrpSpPr>
        <p:grpSpPr>
          <a:xfrm rot="16200000">
            <a:off x="3686453" y="6665986"/>
            <a:ext cx="1058433" cy="1284840"/>
            <a:chOff x="4702796" y="-5331723"/>
            <a:chExt cx="1645035" cy="3680486"/>
          </a:xfrm>
        </p:grpSpPr>
        <p:sp>
          <p:nvSpPr>
            <p:cNvPr id="158" name="Raute 157">
              <a:extLst>
                <a:ext uri="{FF2B5EF4-FFF2-40B4-BE49-F238E27FC236}">
                  <a16:creationId xmlns:a16="http://schemas.microsoft.com/office/drawing/2014/main" id="{FFEF8624-5176-4A42-8FE2-2DA170EFAFC4}"/>
                </a:ext>
              </a:extLst>
            </p:cNvPr>
            <p:cNvSpPr/>
            <p:nvPr/>
          </p:nvSpPr>
          <p:spPr>
            <a:xfrm flipH="1">
              <a:off x="6190468" y="-5331723"/>
              <a:ext cx="157363" cy="388329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9" name="Verbinder: gewinkelt 98">
              <a:extLst>
                <a:ext uri="{FF2B5EF4-FFF2-40B4-BE49-F238E27FC236}">
                  <a16:creationId xmlns:a16="http://schemas.microsoft.com/office/drawing/2014/main" id="{C2F3B9F5-5764-4BE2-81F2-1E6061FF8DE5}"/>
                </a:ext>
              </a:extLst>
            </p:cNvPr>
            <p:cNvCxnSpPr>
              <a:cxnSpLocks/>
              <a:stCxn id="158" idx="2"/>
              <a:endCxn id="155" idx="0"/>
            </p:cNvCxnSpPr>
            <p:nvPr/>
          </p:nvCxnSpPr>
          <p:spPr>
            <a:xfrm rot="5400000">
              <a:off x="3839895" y="-4080490"/>
              <a:ext cx="3292154" cy="1566351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99BC2699-0B36-4168-A444-81B94516EBAA}"/>
              </a:ext>
            </a:extLst>
          </p:cNvPr>
          <p:cNvGrpSpPr/>
          <p:nvPr/>
        </p:nvGrpSpPr>
        <p:grpSpPr>
          <a:xfrm rot="16200000">
            <a:off x="3792991" y="6772524"/>
            <a:ext cx="837674" cy="1292523"/>
            <a:chOff x="5005291" y="-5362246"/>
            <a:chExt cx="1301922" cy="3702482"/>
          </a:xfrm>
        </p:grpSpPr>
        <p:sp>
          <p:nvSpPr>
            <p:cNvPr id="161" name="Raute 160">
              <a:extLst>
                <a:ext uri="{FF2B5EF4-FFF2-40B4-BE49-F238E27FC236}">
                  <a16:creationId xmlns:a16="http://schemas.microsoft.com/office/drawing/2014/main" id="{52099975-42EB-4F8F-9BC3-5D675AEFFE8F}"/>
                </a:ext>
              </a:extLst>
            </p:cNvPr>
            <p:cNvSpPr/>
            <p:nvPr/>
          </p:nvSpPr>
          <p:spPr>
            <a:xfrm flipH="1">
              <a:off x="6149850" y="-5362246"/>
              <a:ext cx="157363" cy="38833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2" name="Verbinder: gewinkelt 98">
              <a:extLst>
                <a:ext uri="{FF2B5EF4-FFF2-40B4-BE49-F238E27FC236}">
                  <a16:creationId xmlns:a16="http://schemas.microsoft.com/office/drawing/2014/main" id="{62B89483-A119-4B0D-934F-2EA6EF47873B}"/>
                </a:ext>
              </a:extLst>
            </p:cNvPr>
            <p:cNvCxnSpPr>
              <a:cxnSpLocks/>
              <a:stCxn id="161" idx="2"/>
              <a:endCxn id="155" idx="0"/>
            </p:cNvCxnSpPr>
            <p:nvPr/>
          </p:nvCxnSpPr>
          <p:spPr>
            <a:xfrm rot="5400000">
              <a:off x="3959835" y="-3928460"/>
              <a:ext cx="3314152" cy="1223240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191B031D-A211-43A0-BB43-E13D3DD6214E}"/>
              </a:ext>
            </a:extLst>
          </p:cNvPr>
          <p:cNvGrpSpPr/>
          <p:nvPr/>
        </p:nvGrpSpPr>
        <p:grpSpPr>
          <a:xfrm rot="16200000">
            <a:off x="3884339" y="6863871"/>
            <a:ext cx="655648" cy="1291851"/>
            <a:chOff x="5348577" y="-5272419"/>
            <a:chExt cx="1019009" cy="3677026"/>
          </a:xfrm>
        </p:grpSpPr>
        <p:sp>
          <p:nvSpPr>
            <p:cNvPr id="164" name="Raute 163">
              <a:extLst>
                <a:ext uri="{FF2B5EF4-FFF2-40B4-BE49-F238E27FC236}">
                  <a16:creationId xmlns:a16="http://schemas.microsoft.com/office/drawing/2014/main" id="{D9EDCB73-B8F6-4A68-8879-DB190F97CA0C}"/>
                </a:ext>
              </a:extLst>
            </p:cNvPr>
            <p:cNvSpPr/>
            <p:nvPr/>
          </p:nvSpPr>
          <p:spPr>
            <a:xfrm flipH="1">
              <a:off x="6210221" y="-5272419"/>
              <a:ext cx="157365" cy="388332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5" name="Verbinder: gewinkelt 98">
              <a:extLst>
                <a:ext uri="{FF2B5EF4-FFF2-40B4-BE49-F238E27FC236}">
                  <a16:creationId xmlns:a16="http://schemas.microsoft.com/office/drawing/2014/main" id="{2080A772-BC04-4D04-BDF6-DA04B1ED693C}"/>
                </a:ext>
              </a:extLst>
            </p:cNvPr>
            <p:cNvCxnSpPr>
              <a:cxnSpLocks/>
              <a:stCxn id="164" idx="2"/>
              <a:endCxn id="155" idx="0"/>
            </p:cNvCxnSpPr>
            <p:nvPr/>
          </p:nvCxnSpPr>
          <p:spPr>
            <a:xfrm rot="5400000">
              <a:off x="4174393" y="-3709903"/>
              <a:ext cx="3288694" cy="940326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66" name="Textfeld 165">
            <a:extLst>
              <a:ext uri="{FF2B5EF4-FFF2-40B4-BE49-F238E27FC236}">
                <a16:creationId xmlns:a16="http://schemas.microsoft.com/office/drawing/2014/main" id="{6D85CDE4-26B9-4D74-8798-5D1773BA4CEE}"/>
              </a:ext>
            </a:extLst>
          </p:cNvPr>
          <p:cNvSpPr txBox="1"/>
          <p:nvPr/>
        </p:nvSpPr>
        <p:spPr>
          <a:xfrm>
            <a:off x="3632159" y="7068457"/>
            <a:ext cx="56618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[*] </a:t>
            </a:r>
            <a:r>
              <a:rPr lang="de-AT" sz="788" dirty="0" err="1"/>
              <a:t>status</a:t>
            </a:r>
            <a:endParaRPr lang="de-AT" sz="1013" dirty="0"/>
          </a:p>
        </p:txBody>
      </p:sp>
      <p:sp>
        <p:nvSpPr>
          <p:cNvPr id="167" name="Textfeld 166">
            <a:extLst>
              <a:ext uri="{FF2B5EF4-FFF2-40B4-BE49-F238E27FC236}">
                <a16:creationId xmlns:a16="http://schemas.microsoft.com/office/drawing/2014/main" id="{C71D3216-3B45-471D-888D-F84B2A766EC6}"/>
              </a:ext>
            </a:extLst>
          </p:cNvPr>
          <p:cNvSpPr txBox="1"/>
          <p:nvPr/>
        </p:nvSpPr>
        <p:spPr>
          <a:xfrm>
            <a:off x="3642910" y="6650531"/>
            <a:ext cx="505267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[*] fault</a:t>
            </a:r>
            <a:endParaRPr lang="de-AT" sz="1013" dirty="0"/>
          </a:p>
        </p:txBody>
      </p:sp>
      <p:sp>
        <p:nvSpPr>
          <p:cNvPr id="168" name="Textfeld 167">
            <a:extLst>
              <a:ext uri="{FF2B5EF4-FFF2-40B4-BE49-F238E27FC236}">
                <a16:creationId xmlns:a16="http://schemas.microsoft.com/office/drawing/2014/main" id="{AD4B5ABD-3973-4F08-8F2D-FE23A8B3D4CC}"/>
              </a:ext>
            </a:extLst>
          </p:cNvPr>
          <p:cNvSpPr txBox="1"/>
          <p:nvPr/>
        </p:nvSpPr>
        <p:spPr>
          <a:xfrm>
            <a:off x="3633346" y="6865876"/>
            <a:ext cx="865943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[*] </a:t>
            </a:r>
            <a:r>
              <a:rPr lang="de-AT" sz="788" dirty="0" err="1"/>
              <a:t>configuration</a:t>
            </a:r>
            <a:endParaRPr lang="de-AT" sz="1013" dirty="0"/>
          </a:p>
        </p:txBody>
      </p: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C4824853-430B-4E30-9A75-C75FC3C4E02A}"/>
              </a:ext>
            </a:extLst>
          </p:cNvPr>
          <p:cNvGrpSpPr/>
          <p:nvPr/>
        </p:nvGrpSpPr>
        <p:grpSpPr>
          <a:xfrm rot="5400000">
            <a:off x="1643344" y="7546667"/>
            <a:ext cx="1153295" cy="242860"/>
            <a:chOff x="3060639" y="7885938"/>
            <a:chExt cx="1792454" cy="682049"/>
          </a:xfrm>
        </p:grpSpPr>
        <p:sp>
          <p:nvSpPr>
            <p:cNvPr id="170" name="Raute 169">
              <a:extLst>
                <a:ext uri="{FF2B5EF4-FFF2-40B4-BE49-F238E27FC236}">
                  <a16:creationId xmlns:a16="http://schemas.microsoft.com/office/drawing/2014/main" id="{76473F29-3A13-46B3-8B8D-6510116F33CA}"/>
                </a:ext>
              </a:extLst>
            </p:cNvPr>
            <p:cNvSpPr/>
            <p:nvPr/>
          </p:nvSpPr>
          <p:spPr>
            <a:xfrm flipH="1">
              <a:off x="3060639" y="7885938"/>
              <a:ext cx="157363" cy="398096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1" name="Verbinder: gewinkelt 98">
              <a:extLst>
                <a:ext uri="{FF2B5EF4-FFF2-40B4-BE49-F238E27FC236}">
                  <a16:creationId xmlns:a16="http://schemas.microsoft.com/office/drawing/2014/main" id="{82213AF7-6D4A-4C5F-950F-1AD3E206FE10}"/>
                </a:ext>
              </a:extLst>
            </p:cNvPr>
            <p:cNvCxnSpPr>
              <a:cxnSpLocks/>
              <a:stCxn id="170" idx="2"/>
              <a:endCxn id="149" idx="0"/>
            </p:cNvCxnSpPr>
            <p:nvPr/>
          </p:nvCxnSpPr>
          <p:spPr>
            <a:xfrm rot="5400000" flipV="1">
              <a:off x="3854229" y="7569124"/>
              <a:ext cx="283955" cy="1713772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CFB5E033-B3A3-4F84-870F-49C29C0ACC42}"/>
              </a:ext>
            </a:extLst>
          </p:cNvPr>
          <p:cNvGrpSpPr/>
          <p:nvPr/>
        </p:nvGrpSpPr>
        <p:grpSpPr>
          <a:xfrm>
            <a:off x="2900265" y="7259742"/>
            <a:ext cx="524676" cy="720246"/>
            <a:chOff x="5632346" y="1413033"/>
            <a:chExt cx="815457" cy="1973155"/>
          </a:xfrm>
        </p:grpSpPr>
        <p:sp>
          <p:nvSpPr>
            <p:cNvPr id="173" name="Raute 172">
              <a:extLst>
                <a:ext uri="{FF2B5EF4-FFF2-40B4-BE49-F238E27FC236}">
                  <a16:creationId xmlns:a16="http://schemas.microsoft.com/office/drawing/2014/main" id="{1D22B47C-3A55-43FD-A01E-5A2A1C4081DB}"/>
                </a:ext>
              </a:extLst>
            </p:cNvPr>
            <p:cNvSpPr/>
            <p:nvPr/>
          </p:nvSpPr>
          <p:spPr>
            <a:xfrm flipH="1">
              <a:off x="5632346" y="1413033"/>
              <a:ext cx="157364" cy="388332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51427" tIns="25706" rIns="51427" bIns="25706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1125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174" name="Verbinder: gewinkelt 98">
              <a:extLst>
                <a:ext uri="{FF2B5EF4-FFF2-40B4-BE49-F238E27FC236}">
                  <a16:creationId xmlns:a16="http://schemas.microsoft.com/office/drawing/2014/main" id="{F4C04DED-823E-4E13-B635-7191EA080DE4}"/>
                </a:ext>
              </a:extLst>
            </p:cNvPr>
            <p:cNvCxnSpPr>
              <a:cxnSpLocks/>
              <a:stCxn id="173" idx="2"/>
              <a:endCxn id="152" idx="0"/>
            </p:cNvCxnSpPr>
            <p:nvPr/>
          </p:nvCxnSpPr>
          <p:spPr>
            <a:xfrm rot="16200000" flipH="1">
              <a:off x="5287003" y="2225389"/>
              <a:ext cx="1584825" cy="7367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C254E9DF-DF86-4CC2-8AD5-58751C77232A}"/>
              </a:ext>
            </a:extLst>
          </p:cNvPr>
          <p:cNvGrpSpPr/>
          <p:nvPr/>
        </p:nvGrpSpPr>
        <p:grpSpPr>
          <a:xfrm>
            <a:off x="1928175" y="8748475"/>
            <a:ext cx="2929914" cy="757834"/>
            <a:chOff x="5477574" y="-1602042"/>
            <a:chExt cx="4553672" cy="2128323"/>
          </a:xfrm>
        </p:grpSpPr>
        <p:sp>
          <p:nvSpPr>
            <p:cNvPr id="176" name="Raute 175">
              <a:extLst>
                <a:ext uri="{FF2B5EF4-FFF2-40B4-BE49-F238E27FC236}">
                  <a16:creationId xmlns:a16="http://schemas.microsoft.com/office/drawing/2014/main" id="{57065E37-0846-43D5-8B56-4B9CF8B1D5FC}"/>
                </a:ext>
              </a:extLst>
            </p:cNvPr>
            <p:cNvSpPr/>
            <p:nvPr/>
          </p:nvSpPr>
          <p:spPr>
            <a:xfrm flipH="1">
              <a:off x="5477574" y="-1602042"/>
              <a:ext cx="157363" cy="398095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51427" tIns="25706" rIns="51427" bIns="25706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1125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177" name="Verbinder: gewinkelt 98">
              <a:extLst>
                <a:ext uri="{FF2B5EF4-FFF2-40B4-BE49-F238E27FC236}">
                  <a16:creationId xmlns:a16="http://schemas.microsoft.com/office/drawing/2014/main" id="{8F0FC4F2-48A6-4CEA-A035-92B42CCF13BD}"/>
                </a:ext>
              </a:extLst>
            </p:cNvPr>
            <p:cNvCxnSpPr>
              <a:cxnSpLocks/>
              <a:stCxn id="176" idx="2"/>
              <a:endCxn id="156" idx="2"/>
            </p:cNvCxnSpPr>
            <p:nvPr/>
          </p:nvCxnSpPr>
          <p:spPr>
            <a:xfrm rot="16200000" flipH="1">
              <a:off x="6928635" y="-2576330"/>
              <a:ext cx="1730231" cy="4474991"/>
            </a:xfrm>
            <a:prstGeom prst="bentConnector3">
              <a:avLst>
                <a:gd name="adj1" fmla="val 137105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78" name="Textfeld 177">
            <a:extLst>
              <a:ext uri="{FF2B5EF4-FFF2-40B4-BE49-F238E27FC236}">
                <a16:creationId xmlns:a16="http://schemas.microsoft.com/office/drawing/2014/main" id="{36DD51F4-F1E8-4CED-86F4-B2D8F6BAB4C7}"/>
              </a:ext>
            </a:extLst>
          </p:cNvPr>
          <p:cNvSpPr txBox="1"/>
          <p:nvPr/>
        </p:nvSpPr>
        <p:spPr>
          <a:xfrm>
            <a:off x="1881787" y="7921169"/>
            <a:ext cx="295274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[*]</a:t>
            </a:r>
            <a:endParaRPr lang="de-AT" sz="1013" dirty="0"/>
          </a:p>
        </p:txBody>
      </p:sp>
      <p:sp>
        <p:nvSpPr>
          <p:cNvPr id="180" name="Textfeld 179">
            <a:extLst>
              <a:ext uri="{FF2B5EF4-FFF2-40B4-BE49-F238E27FC236}">
                <a16:creationId xmlns:a16="http://schemas.microsoft.com/office/drawing/2014/main" id="{3B877ED2-B868-450F-86C3-93068527B168}"/>
              </a:ext>
            </a:extLst>
          </p:cNvPr>
          <p:cNvSpPr txBox="1"/>
          <p:nvPr/>
        </p:nvSpPr>
        <p:spPr>
          <a:xfrm>
            <a:off x="3420928" y="7689229"/>
            <a:ext cx="295274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[*]</a:t>
            </a:r>
            <a:endParaRPr lang="de-AT" sz="1013" dirty="0"/>
          </a:p>
        </p:txBody>
      </p:sp>
      <p:sp>
        <p:nvSpPr>
          <p:cNvPr id="181" name="Textfeld 180">
            <a:extLst>
              <a:ext uri="{FF2B5EF4-FFF2-40B4-BE49-F238E27FC236}">
                <a16:creationId xmlns:a16="http://schemas.microsoft.com/office/drawing/2014/main" id="{FE69D85F-9F33-442A-91E7-B8F4F9536B00}"/>
              </a:ext>
            </a:extLst>
          </p:cNvPr>
          <p:cNvSpPr txBox="1"/>
          <p:nvPr/>
        </p:nvSpPr>
        <p:spPr>
          <a:xfrm>
            <a:off x="4455086" y="9477730"/>
            <a:ext cx="397866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88" dirty="0"/>
              <a:t>[*]</a:t>
            </a:r>
            <a:endParaRPr lang="de-AT" sz="1013" dirty="0"/>
          </a:p>
        </p:txBody>
      </p:sp>
      <p:sp>
        <p:nvSpPr>
          <p:cNvPr id="83" name="Raute 82">
            <a:extLst>
              <a:ext uri="{FF2B5EF4-FFF2-40B4-BE49-F238E27FC236}">
                <a16:creationId xmlns:a16="http://schemas.microsoft.com/office/drawing/2014/main" id="{7433EE94-718D-47DE-92DB-F1A01906416B}"/>
              </a:ext>
            </a:extLst>
          </p:cNvPr>
          <p:cNvSpPr/>
          <p:nvPr/>
        </p:nvSpPr>
        <p:spPr>
          <a:xfrm flipH="1">
            <a:off x="2900893" y="6172805"/>
            <a:ext cx="101250" cy="141750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8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2588334" y="4619948"/>
            <a:ext cx="1275750" cy="423667"/>
            <a:chOff x="6014721" y="2009063"/>
            <a:chExt cx="2529840" cy="51362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277192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849724" y="5640063"/>
            <a:ext cx="1275750" cy="455839"/>
            <a:chOff x="6014721" y="2009063"/>
            <a:chExt cx="2529840" cy="552631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282052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2591446" y="5600705"/>
            <a:ext cx="1275750" cy="1497746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List&lt;Param&gt;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4426063" y="5487358"/>
            <a:ext cx="1275750" cy="1640114"/>
            <a:chOff x="6014721" y="2009063"/>
            <a:chExt cx="2529840" cy="1988368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278946"/>
              <a:ext cx="2529840" cy="17184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4048478" y="4471898"/>
            <a:ext cx="831067" cy="1199853"/>
            <a:chOff x="4638595" y="1377467"/>
            <a:chExt cx="1291647" cy="3437021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772879" y="1377467"/>
              <a:ext cx="157363" cy="388329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720731" y="2683659"/>
              <a:ext cx="3048693" cy="121296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4137662" y="4561080"/>
            <a:ext cx="652701" cy="1199854"/>
            <a:chOff x="4941085" y="1368940"/>
            <a:chExt cx="1014429" cy="3437027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798151" y="1368940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884611" y="2813745"/>
              <a:ext cx="3048696" cy="935748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4215230" y="4638648"/>
            <a:ext cx="497564" cy="1199854"/>
            <a:chOff x="5283698" y="1412806"/>
            <a:chExt cx="773310" cy="3415181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899645" y="1412806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4117587" y="2967248"/>
              <a:ext cx="3026850" cy="694627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3980924" y="4548551"/>
            <a:ext cx="668773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[0..*] </a:t>
            </a:r>
            <a:r>
              <a:rPr lang="de-AT" sz="788" dirty="0" err="1"/>
              <a:t>status</a:t>
            </a:r>
            <a:endParaRPr lang="de-AT" sz="1013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4000792" y="4732914"/>
            <a:ext cx="607859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[0..*] fault</a:t>
            </a:r>
            <a:endParaRPr lang="de-AT" sz="1013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3994409" y="4874044"/>
            <a:ext cx="968535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[0..*] </a:t>
            </a:r>
            <a:r>
              <a:rPr lang="de-AT" sz="788" dirty="0" err="1"/>
              <a:t>configuration</a:t>
            </a:r>
            <a:endParaRPr lang="de-AT" sz="1013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1644935" y="4698621"/>
            <a:ext cx="784104" cy="1098779"/>
            <a:chOff x="5134623" y="1376812"/>
            <a:chExt cx="1218655" cy="3085851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134623" y="1376812"/>
              <a:ext cx="157363" cy="398096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439414" y="2548798"/>
              <a:ext cx="2687754" cy="113997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3178113" y="5136454"/>
            <a:ext cx="101250" cy="464252"/>
            <a:chOff x="5523631" y="1355292"/>
            <a:chExt cx="157363" cy="1271835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523631" y="1355292"/>
              <a:ext cx="157363" cy="38833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51427" tIns="25706" rIns="51427" bIns="25706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1125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161014" y="2184922"/>
              <a:ext cx="883504" cy="9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96C9A9A-FC0D-46FE-8198-2B27096A8AC1}"/>
              </a:ext>
            </a:extLst>
          </p:cNvPr>
          <p:cNvGrpSpPr/>
          <p:nvPr/>
        </p:nvGrpSpPr>
        <p:grpSpPr>
          <a:xfrm>
            <a:off x="1350447" y="6095901"/>
            <a:ext cx="3713493" cy="1031570"/>
            <a:chOff x="5609810" y="1016336"/>
            <a:chExt cx="5771514" cy="2897094"/>
          </a:xfrm>
        </p:grpSpPr>
        <p:sp>
          <p:nvSpPr>
            <p:cNvPr id="33" name="Raute 32">
              <a:extLst>
                <a:ext uri="{FF2B5EF4-FFF2-40B4-BE49-F238E27FC236}">
                  <a16:creationId xmlns:a16="http://schemas.microsoft.com/office/drawing/2014/main" id="{2B4007B4-1A13-4D71-930E-A01652F46A93}"/>
                </a:ext>
              </a:extLst>
            </p:cNvPr>
            <p:cNvSpPr/>
            <p:nvPr/>
          </p:nvSpPr>
          <p:spPr>
            <a:xfrm flipH="1">
              <a:off x="5609810" y="1016336"/>
              <a:ext cx="157363" cy="398095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51427" tIns="25706" rIns="51427" bIns="25706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1125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9" name="Verbinder: gewinkelt 98">
              <a:extLst>
                <a:ext uri="{FF2B5EF4-FFF2-40B4-BE49-F238E27FC236}">
                  <a16:creationId xmlns:a16="http://schemas.microsoft.com/office/drawing/2014/main" id="{8B943DCD-4496-4B09-AA97-5AEC74D4EEED}"/>
                </a:ext>
              </a:extLst>
            </p:cNvPr>
            <p:cNvCxnSpPr>
              <a:cxnSpLocks/>
              <a:stCxn id="33" idx="2"/>
              <a:endCxn id="28" idx="2"/>
            </p:cNvCxnSpPr>
            <p:nvPr/>
          </p:nvCxnSpPr>
          <p:spPr>
            <a:xfrm rot="16200000" flipH="1">
              <a:off x="7285408" y="-182487"/>
              <a:ext cx="2499000" cy="5692833"/>
            </a:xfrm>
            <a:prstGeom prst="bentConnector3">
              <a:avLst>
                <a:gd name="adj1" fmla="val 114451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DD55BCC8-FAF4-4ACE-A830-4F59E7254745}"/>
              </a:ext>
            </a:extLst>
          </p:cNvPr>
          <p:cNvSpPr txBox="1"/>
          <p:nvPr/>
        </p:nvSpPr>
        <p:spPr>
          <a:xfrm>
            <a:off x="1191658" y="5404659"/>
            <a:ext cx="397866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[0..*]</a:t>
            </a:r>
            <a:endParaRPr lang="de-AT" sz="1013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E90B5C6-2D95-4AF6-B2D8-E8F2DA4CCCCF}"/>
              </a:ext>
            </a:extLst>
          </p:cNvPr>
          <p:cNvSpPr txBox="1"/>
          <p:nvPr/>
        </p:nvSpPr>
        <p:spPr>
          <a:xfrm>
            <a:off x="5063938" y="7151583"/>
            <a:ext cx="397866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[0..*]</a:t>
            </a:r>
            <a:endParaRPr lang="de-AT" sz="1013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94F0DFD-00A1-4556-B85E-4A334F678488}"/>
              </a:ext>
            </a:extLst>
          </p:cNvPr>
          <p:cNvSpPr txBox="1"/>
          <p:nvPr/>
        </p:nvSpPr>
        <p:spPr>
          <a:xfrm>
            <a:off x="3230189" y="5351378"/>
            <a:ext cx="397866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[0..*]</a:t>
            </a:r>
            <a:endParaRPr lang="de-AT" sz="1013" dirty="0"/>
          </a:p>
        </p:txBody>
      </p:sp>
    </p:spTree>
    <p:extLst>
      <p:ext uri="{BB962C8B-B14F-4D97-AF65-F5344CB8AC3E}">
        <p14:creationId xmlns:p14="http://schemas.microsoft.com/office/powerpoint/2010/main" val="192337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20;g10f8d9d020d_0_26">
            <a:extLst>
              <a:ext uri="{FF2B5EF4-FFF2-40B4-BE49-F238E27FC236}">
                <a16:creationId xmlns:a16="http://schemas.microsoft.com/office/drawing/2014/main" id="{788CA60E-1AE7-48F1-A5E5-74C975F09BFF}"/>
              </a:ext>
            </a:extLst>
          </p:cNvPr>
          <p:cNvGrpSpPr/>
          <p:nvPr/>
        </p:nvGrpSpPr>
        <p:grpSpPr>
          <a:xfrm>
            <a:off x="1399593" y="4856302"/>
            <a:ext cx="1960973" cy="1231288"/>
            <a:chOff x="4793143" y="942638"/>
            <a:chExt cx="2283949" cy="1357240"/>
          </a:xfrm>
        </p:grpSpPr>
        <p:grpSp>
          <p:nvGrpSpPr>
            <p:cNvPr id="21" name="Google Shape;521;g10f8d9d020d_0_26">
              <a:extLst>
                <a:ext uri="{FF2B5EF4-FFF2-40B4-BE49-F238E27FC236}">
                  <a16:creationId xmlns:a16="http://schemas.microsoft.com/office/drawing/2014/main" id="{B6FD24C1-4262-4CA3-B6FB-87D779F072A8}"/>
                </a:ext>
              </a:extLst>
            </p:cNvPr>
            <p:cNvGrpSpPr/>
            <p:nvPr/>
          </p:nvGrpSpPr>
          <p:grpSpPr>
            <a:xfrm>
              <a:off x="4793143" y="942638"/>
              <a:ext cx="2207223" cy="1357240"/>
              <a:chOff x="2785377" y="1573191"/>
              <a:chExt cx="1709700" cy="1357240"/>
            </a:xfrm>
          </p:grpSpPr>
          <p:sp>
            <p:nvSpPr>
              <p:cNvPr id="24" name="Google Shape;522;g10f8d9d020d_0_26">
                <a:extLst>
                  <a:ext uri="{FF2B5EF4-FFF2-40B4-BE49-F238E27FC236}">
                    <a16:creationId xmlns:a16="http://schemas.microsoft.com/office/drawing/2014/main" id="{A74D9820-7CE9-448B-BAD4-5966F184EE10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35724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27" tIns="25706" rIns="51427" bIns="25706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100"/>
                </a:pPr>
                <a:endParaRPr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523;g10f8d9d020d_0_26">
                <a:extLst>
                  <a:ext uri="{FF2B5EF4-FFF2-40B4-BE49-F238E27FC236}">
                    <a16:creationId xmlns:a16="http://schemas.microsoft.com/office/drawing/2014/main" id="{CA726B7C-841B-40C0-80BC-D87FCC5508FA}"/>
                  </a:ext>
                </a:extLst>
              </p:cNvPr>
              <p:cNvSpPr txBox="1"/>
              <p:nvPr/>
            </p:nvSpPr>
            <p:spPr>
              <a:xfrm>
                <a:off x="2785377" y="1664921"/>
                <a:ext cx="1709700" cy="1603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1427" tIns="25706" rIns="51427" bIns="25706" anchor="t" anchorCtr="0">
                <a:spAutoFit/>
              </a:bodyPr>
              <a:lstStyle/>
              <a:p>
                <a:pPr algn="ctr">
                  <a:lnSpc>
                    <a:spcPct val="60000"/>
                  </a:lnSpc>
                  <a:buClr>
                    <a:srgbClr val="000000"/>
                  </a:buClr>
                  <a:buSzPts val="1100"/>
                </a:pPr>
                <a:r>
                  <a:rPr lang="en-US" sz="1013" b="1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PropertyDefinition</a:t>
                </a:r>
                <a:endParaRPr sz="9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524;g10f8d9d020d_0_26">
              <a:extLst>
                <a:ext uri="{FF2B5EF4-FFF2-40B4-BE49-F238E27FC236}">
                  <a16:creationId xmlns:a16="http://schemas.microsoft.com/office/drawing/2014/main" id="{14F1241D-631F-42F1-AE25-8109FF6BDBCD}"/>
                </a:ext>
              </a:extLst>
            </p:cNvPr>
            <p:cNvSpPr txBox="1"/>
            <p:nvPr/>
          </p:nvSpPr>
          <p:spPr>
            <a:xfrm>
              <a:off x="4793192" y="1315201"/>
              <a:ext cx="2283900" cy="9528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7" tIns="25706" rIns="51427" bIns="25706" anchor="t" anchorCtr="0">
              <a:spAutoFit/>
            </a:bodyPr>
            <a:lstStyle/>
            <a:p>
              <a:pPr>
                <a:lnSpc>
                  <a:spcPct val="60000"/>
                </a:lnSpc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11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Booelan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isExternalId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isStoredExternally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isTimeSeries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isRequiredInEntity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defaultValue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Map&lt;String, String&gt; 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configuration</a:t>
              </a:r>
              <a:endParaRPr sz="11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525;g10f8d9d020d_0_26">
              <a:extLst>
                <a:ext uri="{FF2B5EF4-FFF2-40B4-BE49-F238E27FC236}">
                  <a16:creationId xmlns:a16="http://schemas.microsoft.com/office/drawing/2014/main" id="{BC76C67C-B55F-4FC5-AF6E-A6E351802723}"/>
                </a:ext>
              </a:extLst>
            </p:cNvPr>
            <p:cNvCxnSpPr/>
            <p:nvPr/>
          </p:nvCxnSpPr>
          <p:spPr>
            <a:xfrm>
              <a:off x="4793192" y="1260454"/>
              <a:ext cx="220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0" name="Google Shape;529;g10f8d9d020d_0_26">
            <a:extLst>
              <a:ext uri="{FF2B5EF4-FFF2-40B4-BE49-F238E27FC236}">
                <a16:creationId xmlns:a16="http://schemas.microsoft.com/office/drawing/2014/main" id="{5C890FCA-C5E1-4E57-8462-ACE0998A7736}"/>
              </a:ext>
            </a:extLst>
          </p:cNvPr>
          <p:cNvGrpSpPr/>
          <p:nvPr/>
        </p:nvGrpSpPr>
        <p:grpSpPr>
          <a:xfrm>
            <a:off x="1382489" y="6617391"/>
            <a:ext cx="1178600" cy="639511"/>
            <a:chOff x="2785377" y="1573191"/>
            <a:chExt cx="1709700" cy="704929"/>
          </a:xfrm>
        </p:grpSpPr>
        <p:sp>
          <p:nvSpPr>
            <p:cNvPr id="34" name="Google Shape;530;g10f8d9d020d_0_26">
              <a:extLst>
                <a:ext uri="{FF2B5EF4-FFF2-40B4-BE49-F238E27FC236}">
                  <a16:creationId xmlns:a16="http://schemas.microsoft.com/office/drawing/2014/main" id="{54B3F0F2-9833-4761-AE69-D4B72ACAB821}"/>
                </a:ext>
              </a:extLst>
            </p:cNvPr>
            <p:cNvSpPr/>
            <p:nvPr/>
          </p:nvSpPr>
          <p:spPr>
            <a:xfrm>
              <a:off x="2785377" y="1573191"/>
              <a:ext cx="1709700" cy="70492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1427" tIns="25706" rIns="51427" bIns="25706" anchor="ctr" anchorCtr="0">
              <a:noAutofit/>
            </a:bodyPr>
            <a:lstStyle/>
            <a:p>
              <a:pPr>
                <a:buClr>
                  <a:srgbClr val="000000"/>
                </a:buClr>
                <a:buSzPts val="1100"/>
              </a:pP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31;g10f8d9d020d_0_26">
              <a:extLst>
                <a:ext uri="{FF2B5EF4-FFF2-40B4-BE49-F238E27FC236}">
                  <a16:creationId xmlns:a16="http://schemas.microsoft.com/office/drawing/2014/main" id="{8527DB4A-6CF8-46A3-85DF-9B96FC614A42}"/>
                </a:ext>
              </a:extLst>
            </p:cNvPr>
            <p:cNvSpPr txBox="1"/>
            <p:nvPr/>
          </p:nvSpPr>
          <p:spPr>
            <a:xfrm>
              <a:off x="2785377" y="1663679"/>
              <a:ext cx="1709700" cy="1603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7" tIns="25706" rIns="51427" bIns="25706" anchor="t" anchorCtr="0">
              <a:spAutoFit/>
            </a:bodyPr>
            <a:lstStyle/>
            <a:p>
              <a:pPr algn="ctr">
                <a:lnSpc>
                  <a:spcPct val="60000"/>
                </a:lnSpc>
                <a:buClr>
                  <a:srgbClr val="000000"/>
                </a:buClr>
                <a:buSzPts val="1100"/>
              </a:pPr>
              <a:r>
                <a:rPr lang="en-US" sz="1013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ComponentType</a:t>
              </a:r>
              <a:endParaRPr sz="1013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" name="Google Shape;532;g10f8d9d020d_0_26">
            <a:extLst>
              <a:ext uri="{FF2B5EF4-FFF2-40B4-BE49-F238E27FC236}">
                <a16:creationId xmlns:a16="http://schemas.microsoft.com/office/drawing/2014/main" id="{631082EB-8B4D-4256-8519-EE9180546CD0}"/>
              </a:ext>
            </a:extLst>
          </p:cNvPr>
          <p:cNvCxnSpPr>
            <a:cxnSpLocks/>
            <a:stCxn id="35" idx="1"/>
            <a:endCxn id="34" idx="0"/>
          </p:cNvCxnSpPr>
          <p:nvPr/>
        </p:nvCxnSpPr>
        <p:spPr>
          <a:xfrm rot="10800000" flipH="1">
            <a:off x="1382489" y="6617391"/>
            <a:ext cx="589300" cy="154824"/>
          </a:xfrm>
          <a:prstGeom prst="bentConnector4">
            <a:avLst>
              <a:gd name="adj1" fmla="val -38792"/>
              <a:gd name="adj2" fmla="val 247652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33" name="Google Shape;533;g10f8d9d020d_0_26">
            <a:extLst>
              <a:ext uri="{FF2B5EF4-FFF2-40B4-BE49-F238E27FC236}">
                <a16:creationId xmlns:a16="http://schemas.microsoft.com/office/drawing/2014/main" id="{1A694B6C-D887-4910-B76D-F1760124AB0F}"/>
              </a:ext>
            </a:extLst>
          </p:cNvPr>
          <p:cNvSpPr txBox="1"/>
          <p:nvPr/>
        </p:nvSpPr>
        <p:spPr>
          <a:xfrm>
            <a:off x="1382571" y="6963584"/>
            <a:ext cx="1250277" cy="256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t" anchorCtr="0">
            <a:spAutoFit/>
          </a:bodyPr>
          <a:lstStyle/>
          <a:p>
            <a:pPr>
              <a:lnSpc>
                <a:spcPct val="60000"/>
              </a:lnSpc>
              <a:buClr>
                <a:srgbClr val="000000"/>
              </a:buClr>
              <a:buSzPts val="1100"/>
            </a:pPr>
            <a:r>
              <a:rPr lang="en-US" sz="9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</a:t>
            </a:r>
            <a:endParaRPr sz="11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60000"/>
              </a:lnSpc>
              <a:spcBef>
                <a:spcPts val="309"/>
              </a:spcBef>
              <a:buClr>
                <a:srgbClr val="000000"/>
              </a:buClr>
              <a:buSzPts val="1100"/>
            </a:pPr>
            <a:r>
              <a:rPr lang="en-US" sz="9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isSingleton</a:t>
            </a:r>
            <a:endParaRPr sz="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535;g10f8d9d020d_0_26">
            <a:extLst>
              <a:ext uri="{FF2B5EF4-FFF2-40B4-BE49-F238E27FC236}">
                <a16:creationId xmlns:a16="http://schemas.microsoft.com/office/drawing/2014/main" id="{D345DD52-634B-484A-949E-ED522BD95D2E}"/>
              </a:ext>
            </a:extLst>
          </p:cNvPr>
          <p:cNvCxnSpPr>
            <a:cxnSpLocks/>
          </p:cNvCxnSpPr>
          <p:nvPr/>
        </p:nvCxnSpPr>
        <p:spPr>
          <a:xfrm>
            <a:off x="1382490" y="6883147"/>
            <a:ext cx="117880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6" name="Google Shape;536;g10f8d9d020d_0_26">
            <a:extLst>
              <a:ext uri="{FF2B5EF4-FFF2-40B4-BE49-F238E27FC236}">
                <a16:creationId xmlns:a16="http://schemas.microsoft.com/office/drawing/2014/main" id="{6FCABA92-5C0C-4934-BBE4-022C4CC3491C}"/>
              </a:ext>
            </a:extLst>
          </p:cNvPr>
          <p:cNvGrpSpPr/>
          <p:nvPr/>
        </p:nvGrpSpPr>
        <p:grpSpPr>
          <a:xfrm>
            <a:off x="3180399" y="6535299"/>
            <a:ext cx="2391953" cy="776857"/>
            <a:chOff x="4825885" y="3099242"/>
            <a:chExt cx="2886600" cy="856324"/>
          </a:xfrm>
        </p:grpSpPr>
        <p:grpSp>
          <p:nvGrpSpPr>
            <p:cNvPr id="37" name="Google Shape;537;g10f8d9d020d_0_26">
              <a:extLst>
                <a:ext uri="{FF2B5EF4-FFF2-40B4-BE49-F238E27FC236}">
                  <a16:creationId xmlns:a16="http://schemas.microsoft.com/office/drawing/2014/main" id="{A2519BE6-D931-4ED9-BE38-49F1B0A79D31}"/>
                </a:ext>
              </a:extLst>
            </p:cNvPr>
            <p:cNvGrpSpPr/>
            <p:nvPr/>
          </p:nvGrpSpPr>
          <p:grpSpPr>
            <a:xfrm>
              <a:off x="4861161" y="3099242"/>
              <a:ext cx="2816047" cy="856324"/>
              <a:chOff x="2785377" y="1573191"/>
              <a:chExt cx="1709700" cy="856324"/>
            </a:xfrm>
          </p:grpSpPr>
          <p:sp>
            <p:nvSpPr>
              <p:cNvPr id="40" name="Google Shape;538;g10f8d9d020d_0_26">
                <a:extLst>
                  <a:ext uri="{FF2B5EF4-FFF2-40B4-BE49-F238E27FC236}">
                    <a16:creationId xmlns:a16="http://schemas.microsoft.com/office/drawing/2014/main" id="{F46B2B73-C2FB-43F9-BB4F-3D017456835F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856324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27" tIns="25706" rIns="51427" bIns="25706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100"/>
                </a:pPr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539;g10f8d9d020d_0_26">
                <a:extLst>
                  <a:ext uri="{FF2B5EF4-FFF2-40B4-BE49-F238E27FC236}">
                    <a16:creationId xmlns:a16="http://schemas.microsoft.com/office/drawing/2014/main" id="{1212441D-2C6F-44FC-B4E6-DF48348C9939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3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1427" tIns="25706" rIns="51427" bIns="25706" anchor="t" anchorCtr="0">
                <a:spAutoFit/>
              </a:bodyPr>
              <a:lstStyle/>
              <a:p>
                <a:pPr algn="ctr">
                  <a:lnSpc>
                    <a:spcPct val="60000"/>
                  </a:lnSpc>
                  <a:buClr>
                    <a:srgbClr val="000000"/>
                  </a:buClr>
                  <a:buSzPts val="1100"/>
                </a:pPr>
                <a:r>
                  <a:rPr lang="en-US" sz="1013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Function</a:t>
                </a:r>
                <a:endParaRPr sz="135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540;g10f8d9d020d_0_26">
              <a:extLst>
                <a:ext uri="{FF2B5EF4-FFF2-40B4-BE49-F238E27FC236}">
                  <a16:creationId xmlns:a16="http://schemas.microsoft.com/office/drawing/2014/main" id="{E6BB6590-E0AB-4607-9A1E-E518A5665CCB}"/>
                </a:ext>
              </a:extLst>
            </p:cNvPr>
            <p:cNvSpPr txBox="1"/>
            <p:nvPr/>
          </p:nvSpPr>
          <p:spPr>
            <a:xfrm>
              <a:off x="4825885" y="3496333"/>
              <a:ext cx="2886600" cy="416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7" tIns="25706" rIns="51427" bIns="25706" anchor="t" anchorCtr="0">
              <a:spAutoFit/>
            </a:bodyPr>
            <a:lstStyle/>
            <a:p>
              <a:pPr>
                <a:lnSpc>
                  <a:spcPct val="60000"/>
                </a:lnSpc>
                <a:buClr>
                  <a:srgbClr val="000000"/>
                </a:buClr>
                <a:buSzPts val="1100"/>
              </a:pPr>
              <a:r>
                <a:rPr lang="en-US" sz="900" i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DataConnector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implementedBy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List&lt;</a:t>
              </a:r>
              <a:r>
                <a:rPr lang="en-US" sz="900" i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PropertyDefinition</a:t>
              </a: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requiredProperties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541;g10f8d9d020d_0_26">
              <a:extLst>
                <a:ext uri="{FF2B5EF4-FFF2-40B4-BE49-F238E27FC236}">
                  <a16:creationId xmlns:a16="http://schemas.microsoft.com/office/drawing/2014/main" id="{372C8F2D-676A-44C1-A7A7-EC2FCA98B134}"/>
                </a:ext>
              </a:extLst>
            </p:cNvPr>
            <p:cNvCxnSpPr/>
            <p:nvPr/>
          </p:nvCxnSpPr>
          <p:spPr>
            <a:xfrm>
              <a:off x="4861120" y="3390362"/>
              <a:ext cx="281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" name="Google Shape;542;g10f8d9d020d_0_26">
            <a:extLst>
              <a:ext uri="{FF2B5EF4-FFF2-40B4-BE49-F238E27FC236}">
                <a16:creationId xmlns:a16="http://schemas.microsoft.com/office/drawing/2014/main" id="{FB6D207D-C2AB-4F4E-9A53-B06633DA3968}"/>
              </a:ext>
            </a:extLst>
          </p:cNvPr>
          <p:cNvSpPr txBox="1"/>
          <p:nvPr/>
        </p:nvSpPr>
        <p:spPr>
          <a:xfrm>
            <a:off x="1402816" y="6246466"/>
            <a:ext cx="671646" cy="350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latin typeface="Arial"/>
                <a:ea typeface="Arial"/>
                <a:cs typeface="Arial"/>
                <a:sym typeface="Arial"/>
              </a:rPr>
              <a:t>[0..10]</a:t>
            </a:r>
            <a:br>
              <a:rPr lang="en-US" sz="788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788" dirty="0" err="1">
                <a:latin typeface="Arial"/>
                <a:ea typeface="Arial"/>
                <a:cs typeface="Arial"/>
                <a:sym typeface="Arial"/>
              </a:rPr>
              <a:t>extendsFrom</a:t>
            </a:r>
            <a:endParaRPr sz="788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543;g10f8d9d020d_0_26">
            <a:extLst>
              <a:ext uri="{FF2B5EF4-FFF2-40B4-BE49-F238E27FC236}">
                <a16:creationId xmlns:a16="http://schemas.microsoft.com/office/drawing/2014/main" id="{7BD2E432-7959-46F7-81BA-5C83297067E3}"/>
              </a:ext>
            </a:extLst>
          </p:cNvPr>
          <p:cNvCxnSpPr>
            <a:cxnSpLocks/>
            <a:stCxn id="51" idx="2"/>
            <a:endCxn id="22" idx="2"/>
          </p:cNvCxnSpPr>
          <p:nvPr/>
        </p:nvCxnSpPr>
        <p:spPr>
          <a:xfrm flipH="1" flipV="1">
            <a:off x="2380101" y="6058735"/>
            <a:ext cx="322323" cy="864632"/>
          </a:xfrm>
          <a:prstGeom prst="bentConnector4">
            <a:avLst>
              <a:gd name="adj1" fmla="val -70923"/>
              <a:gd name="adj2" fmla="val 53945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44" name="Google Shape;544;g10f8d9d020d_0_26">
            <a:extLst>
              <a:ext uri="{FF2B5EF4-FFF2-40B4-BE49-F238E27FC236}">
                <a16:creationId xmlns:a16="http://schemas.microsoft.com/office/drawing/2014/main" id="{A894AC71-9023-4010-A252-CC74285F66D8}"/>
              </a:ext>
            </a:extLst>
          </p:cNvPr>
          <p:cNvCxnSpPr>
            <a:cxnSpLocks/>
            <a:stCxn id="51" idx="2"/>
            <a:endCxn id="40" idx="1"/>
          </p:cNvCxnSpPr>
          <p:nvPr/>
        </p:nvCxnSpPr>
        <p:spPr>
          <a:xfrm>
            <a:off x="2702423" y="6923367"/>
            <a:ext cx="507206" cy="36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45" name="Google Shape;545;g10f8d9d020d_0_26">
            <a:extLst>
              <a:ext uri="{FF2B5EF4-FFF2-40B4-BE49-F238E27FC236}">
                <a16:creationId xmlns:a16="http://schemas.microsoft.com/office/drawing/2014/main" id="{E1E56C75-DF1D-4323-BDB3-AFE83B3F29B9}"/>
              </a:ext>
            </a:extLst>
          </p:cNvPr>
          <p:cNvGrpSpPr/>
          <p:nvPr/>
        </p:nvGrpSpPr>
        <p:grpSpPr>
          <a:xfrm>
            <a:off x="4054618" y="4884086"/>
            <a:ext cx="1508926" cy="1121296"/>
            <a:chOff x="7302832" y="1350960"/>
            <a:chExt cx="1757449" cy="1235997"/>
          </a:xfrm>
        </p:grpSpPr>
        <p:grpSp>
          <p:nvGrpSpPr>
            <p:cNvPr id="46" name="Google Shape;546;g10f8d9d020d_0_26">
              <a:extLst>
                <a:ext uri="{FF2B5EF4-FFF2-40B4-BE49-F238E27FC236}">
                  <a16:creationId xmlns:a16="http://schemas.microsoft.com/office/drawing/2014/main" id="{5A1BB15A-BCF9-497F-9821-2C8DBEDFA735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1235997"/>
              <a:chOff x="2785377" y="1573191"/>
              <a:chExt cx="1709700" cy="1235997"/>
            </a:xfrm>
          </p:grpSpPr>
          <p:sp>
            <p:nvSpPr>
              <p:cNvPr id="49" name="Google Shape;547;g10f8d9d020d_0_26">
                <a:extLst>
                  <a:ext uri="{FF2B5EF4-FFF2-40B4-BE49-F238E27FC236}">
                    <a16:creationId xmlns:a16="http://schemas.microsoft.com/office/drawing/2014/main" id="{3A781B69-CF35-4FDA-ADD3-DDF4E56897CE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235997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27" tIns="25706" rIns="51427" bIns="25706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100"/>
                </a:pPr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48;g10f8d9d020d_0_26">
                <a:extLst>
                  <a:ext uri="{FF2B5EF4-FFF2-40B4-BE49-F238E27FC236}">
                    <a16:creationId xmlns:a16="http://schemas.microsoft.com/office/drawing/2014/main" id="{F530594F-6857-4160-A850-D653EF5A0EA0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3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1427" tIns="25706" rIns="51427" bIns="25706" anchor="t" anchorCtr="0">
                <a:spAutoFit/>
              </a:bodyPr>
              <a:lstStyle/>
              <a:p>
                <a:pPr algn="ctr">
                  <a:lnSpc>
                    <a:spcPct val="60000"/>
                  </a:lnSpc>
                  <a:buClr>
                    <a:srgbClr val="000000"/>
                  </a:buClr>
                  <a:buSzPts val="1100"/>
                </a:pPr>
                <a:r>
                  <a:rPr lang="en-US" sz="1013" b="1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DataType</a:t>
                </a:r>
                <a:endParaRPr sz="1013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" name="Google Shape;549;g10f8d9d020d_0_26">
              <a:extLst>
                <a:ext uri="{FF2B5EF4-FFF2-40B4-BE49-F238E27FC236}">
                  <a16:creationId xmlns:a16="http://schemas.microsoft.com/office/drawing/2014/main" id="{9A19E116-EF48-4B16-A858-70036F5C3BD9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" name="Google Shape;550;g10f8d9d020d_0_26">
              <a:extLst>
                <a:ext uri="{FF2B5EF4-FFF2-40B4-BE49-F238E27FC236}">
                  <a16:creationId xmlns:a16="http://schemas.microsoft.com/office/drawing/2014/main" id="{0E127BD4-76E2-456F-9D41-5E05B1715148}"/>
                </a:ext>
              </a:extLst>
            </p:cNvPr>
            <p:cNvSpPr txBox="1"/>
            <p:nvPr/>
          </p:nvSpPr>
          <p:spPr>
            <a:xfrm>
              <a:off x="7302832" y="1703608"/>
              <a:ext cx="1757230" cy="8188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7" tIns="25706" rIns="51427" bIns="25706" anchor="t" anchorCtr="0">
              <a:spAutoFit/>
            </a:bodyPr>
            <a:lstStyle/>
            <a:p>
              <a:pPr>
                <a:lnSpc>
                  <a:spcPct val="60000"/>
                </a:lnSpc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11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allowedValues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DataType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nestedType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type</a:t>
              </a:r>
              <a:endParaRPr sz="11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unitOfMeasure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" name="Google Shape;554;g10f8d9d020d_0_26">
            <a:extLst>
              <a:ext uri="{FF2B5EF4-FFF2-40B4-BE49-F238E27FC236}">
                <a16:creationId xmlns:a16="http://schemas.microsoft.com/office/drawing/2014/main" id="{8A8B264C-5ED3-4E37-B5DB-277D95D12B64}"/>
              </a:ext>
            </a:extLst>
          </p:cNvPr>
          <p:cNvCxnSpPr>
            <a:cxnSpLocks/>
            <a:stCxn id="62" idx="2"/>
            <a:endCxn id="50" idx="1"/>
          </p:cNvCxnSpPr>
          <p:nvPr/>
        </p:nvCxnSpPr>
        <p:spPr>
          <a:xfrm>
            <a:off x="3431122" y="5038355"/>
            <a:ext cx="623496" cy="55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7" name="Google Shape;557;g10f8d9d020d_0_26">
            <a:extLst>
              <a:ext uri="{FF2B5EF4-FFF2-40B4-BE49-F238E27FC236}">
                <a16:creationId xmlns:a16="http://schemas.microsoft.com/office/drawing/2014/main" id="{0D5BA30B-5D68-4B99-B82D-DFCF29D15864}"/>
              </a:ext>
            </a:extLst>
          </p:cNvPr>
          <p:cNvSpPr txBox="1"/>
          <p:nvPr/>
        </p:nvSpPr>
        <p:spPr>
          <a:xfrm>
            <a:off x="2410301" y="6187856"/>
            <a:ext cx="445092" cy="13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</a:t>
            </a:r>
            <a:endParaRPr sz="101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58;g10f8d9d020d_0_26">
            <a:extLst>
              <a:ext uri="{FF2B5EF4-FFF2-40B4-BE49-F238E27FC236}">
                <a16:creationId xmlns:a16="http://schemas.microsoft.com/office/drawing/2014/main" id="{8C6F63EF-F8DA-4050-8A91-EAE48419BD4D}"/>
              </a:ext>
            </a:extLst>
          </p:cNvPr>
          <p:cNvSpPr txBox="1"/>
          <p:nvPr/>
        </p:nvSpPr>
        <p:spPr>
          <a:xfrm>
            <a:off x="2915473" y="6980895"/>
            <a:ext cx="445092" cy="13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de-DE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sz="788" dirty="0">
                <a:sym typeface="Arial"/>
              </a:rPr>
              <a:t>[0..*]</a:t>
            </a:r>
            <a:endParaRPr sz="788" dirty="0">
              <a:sym typeface="Arial"/>
            </a:endParaRPr>
          </a:p>
        </p:txBody>
      </p:sp>
      <p:sp>
        <p:nvSpPr>
          <p:cNvPr id="59" name="Google Shape;559;g10f8d9d020d_0_26">
            <a:extLst>
              <a:ext uri="{FF2B5EF4-FFF2-40B4-BE49-F238E27FC236}">
                <a16:creationId xmlns:a16="http://schemas.microsoft.com/office/drawing/2014/main" id="{B0BB3DA8-9236-4EC8-A0DA-4625B87B4B2D}"/>
              </a:ext>
            </a:extLst>
          </p:cNvPr>
          <p:cNvSpPr txBox="1"/>
          <p:nvPr/>
        </p:nvSpPr>
        <p:spPr>
          <a:xfrm>
            <a:off x="3692531" y="4860529"/>
            <a:ext cx="445092" cy="13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</a:t>
            </a:r>
            <a:r>
              <a:rPr lang="en-US" sz="788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...1]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264C4348-CFA2-4F23-BE42-D68C2AA3131A}"/>
              </a:ext>
            </a:extLst>
          </p:cNvPr>
          <p:cNvSpPr/>
          <p:nvPr/>
        </p:nvSpPr>
        <p:spPr>
          <a:xfrm rot="16200000" flipH="1">
            <a:off x="2583582" y="6855150"/>
            <a:ext cx="101251" cy="136432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aute 61">
            <a:extLst>
              <a:ext uri="{FF2B5EF4-FFF2-40B4-BE49-F238E27FC236}">
                <a16:creationId xmlns:a16="http://schemas.microsoft.com/office/drawing/2014/main" id="{61A019B9-BC74-481C-898F-32F71A844C8B}"/>
              </a:ext>
            </a:extLst>
          </p:cNvPr>
          <p:cNvSpPr/>
          <p:nvPr/>
        </p:nvSpPr>
        <p:spPr>
          <a:xfrm rot="16200000" flipH="1">
            <a:off x="3312280" y="4970138"/>
            <a:ext cx="101251" cy="136432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9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2509753" y="4619949"/>
            <a:ext cx="1397250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2509753" y="4841118"/>
            <a:ext cx="1397250" cy="5023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2509753" y="5343475"/>
            <a:ext cx="1397250" cy="5096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945272" y="6227513"/>
            <a:ext cx="2054418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945272" y="6448681"/>
            <a:ext cx="2054418" cy="5023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945272" y="6951038"/>
            <a:ext cx="2054419" cy="5096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4026899" y="6154493"/>
            <a:ext cx="1275750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4026899" y="6375660"/>
            <a:ext cx="1275750" cy="6526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1972482" y="5092295"/>
            <a:ext cx="537272" cy="1135218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2999691" y="6699859"/>
            <a:ext cx="1027209" cy="210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3907003" y="5092296"/>
            <a:ext cx="757771" cy="106219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3923183" y="4912248"/>
            <a:ext cx="741591" cy="11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788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3197538" y="6529178"/>
            <a:ext cx="800690" cy="10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788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1840773" y="4937172"/>
            <a:ext cx="800690" cy="10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471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66589" y="5135252"/>
            <a:ext cx="1397250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66589" y="5356421"/>
            <a:ext cx="1397250" cy="5023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66589" y="5858778"/>
            <a:ext cx="1397250" cy="5096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4294550" y="5476048"/>
            <a:ext cx="2054418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4294550" y="5697216"/>
            <a:ext cx="2054418" cy="5023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4294548" y="6199573"/>
            <a:ext cx="2054419" cy="5096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2350236" y="4275970"/>
            <a:ext cx="1275750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2350236" y="4497139"/>
            <a:ext cx="1275750" cy="6526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16200000" flipH="1">
            <a:off x="2873089" y="4260542"/>
            <a:ext cx="340796" cy="4556544"/>
          </a:xfrm>
          <a:prstGeom prst="bentConnector3">
            <a:avLst>
              <a:gd name="adj1" fmla="val 137732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3625986" y="4823442"/>
            <a:ext cx="668562" cy="163095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1463841" y="4823442"/>
            <a:ext cx="886397" cy="78415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1536243" y="5293238"/>
            <a:ext cx="741591" cy="11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788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3711694" y="4614245"/>
            <a:ext cx="800690" cy="10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788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126940" y="6964030"/>
            <a:ext cx="800690" cy="10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085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2509753" y="4619949"/>
            <a:ext cx="1397250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2509753" y="4841118"/>
            <a:ext cx="1397250" cy="5023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2509753" y="5343475"/>
            <a:ext cx="1397250" cy="5096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moveÝ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945272" y="6227513"/>
            <a:ext cx="2054418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945272" y="6448681"/>
            <a:ext cx="2054418" cy="5023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945272" y="6951038"/>
            <a:ext cx="2054419" cy="5096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4026899" y="6154493"/>
            <a:ext cx="1275750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4026899" y="6375660"/>
            <a:ext cx="1275750" cy="6526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xSize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ySize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zSize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1972482" y="5092295"/>
            <a:ext cx="537272" cy="1135218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2999691" y="6699859"/>
            <a:ext cx="1027209" cy="210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3907003" y="5092296"/>
            <a:ext cx="757771" cy="106219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3923183" y="4912248"/>
            <a:ext cx="741591" cy="11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788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movesItem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3197538" y="6529178"/>
            <a:ext cx="800690" cy="10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position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1840773" y="4937172"/>
            <a:ext cx="800690" cy="10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connects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306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2407149" y="4242758"/>
            <a:ext cx="1518258" cy="482384"/>
            <a:chOff x="3484880" y="609600"/>
            <a:chExt cx="2529840" cy="85757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2415882" y="5158781"/>
            <a:ext cx="1573055" cy="461489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Entity</a:t>
              </a:r>
            </a:p>
            <a:p>
              <a:pPr algn="ctr"/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2588335" y="6122826"/>
            <a:ext cx="1221004" cy="774441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849724" y="7142932"/>
            <a:ext cx="1221004" cy="584430"/>
            <a:chOff x="6014721" y="2009063"/>
            <a:chExt cx="2529840" cy="70852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437947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2614237" y="7250372"/>
            <a:ext cx="1221004" cy="1497746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[0..1]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[0..*]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: Param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4426064" y="7142932"/>
            <a:ext cx="1221004" cy="2023094"/>
            <a:chOff x="6014721" y="2009063"/>
            <a:chExt cx="2529840" cy="245267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437946"/>
              <a:ext cx="2529840" cy="20237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booö</a:t>
              </a:r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propertyAttributes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3987396" y="6093762"/>
            <a:ext cx="871113" cy="1227228"/>
            <a:chOff x="4276794" y="1377472"/>
            <a:chExt cx="1353887" cy="3362039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368841" y="2562983"/>
              <a:ext cx="3084481" cy="1268575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4086266" y="6192631"/>
            <a:ext cx="676487" cy="1224117"/>
            <a:chOff x="4579282" y="1377472"/>
            <a:chExt cx="1051399" cy="3353516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524347" y="2709965"/>
              <a:ext cx="3075958" cy="96608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4196507" y="6302872"/>
            <a:ext cx="456005" cy="1224117"/>
            <a:chOff x="4921956" y="1377472"/>
            <a:chExt cx="708725" cy="3353516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3695684" y="2881302"/>
              <a:ext cx="3075958" cy="62341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4055658" y="6156644"/>
            <a:ext cx="50526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 err="1"/>
              <a:t>status</a:t>
            </a:r>
            <a:endParaRPr lang="de-AT" sz="1013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4055658" y="6357832"/>
            <a:ext cx="4299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fault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4013308" y="6527072"/>
            <a:ext cx="89639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 err="1"/>
              <a:t>configuration</a:t>
            </a:r>
            <a:endParaRPr lang="de-AT" sz="1013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1695787" y="6252578"/>
            <a:ext cx="654794" cy="1125912"/>
            <a:chOff x="5460060" y="1377472"/>
            <a:chExt cx="1017684" cy="3162052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569308" y="2631090"/>
              <a:ext cx="2884496" cy="93237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3166278" y="6907410"/>
            <a:ext cx="109780" cy="342962"/>
            <a:chOff x="5460060" y="1377472"/>
            <a:chExt cx="170621" cy="939558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217147" y="1983253"/>
              <a:ext cx="661998" cy="555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E24E1DA-CA05-4A16-805D-B4B7B0D4E5BA}"/>
              </a:ext>
            </a:extLst>
          </p:cNvPr>
          <p:cNvGrpSpPr/>
          <p:nvPr/>
        </p:nvGrpSpPr>
        <p:grpSpPr>
          <a:xfrm>
            <a:off x="3168063" y="5643038"/>
            <a:ext cx="106208" cy="479707"/>
            <a:chOff x="5454320" y="1410149"/>
            <a:chExt cx="170621" cy="910008"/>
          </a:xfrm>
        </p:grpSpPr>
        <p:sp>
          <p:nvSpPr>
            <p:cNvPr id="50" name="Raute 49">
              <a:extLst>
                <a:ext uri="{FF2B5EF4-FFF2-40B4-BE49-F238E27FC236}">
                  <a16:creationId xmlns:a16="http://schemas.microsoft.com/office/drawing/2014/main" id="{A7816081-7222-4B0D-B435-84704B4A9D7D}"/>
                </a:ext>
              </a:extLst>
            </p:cNvPr>
            <p:cNvSpPr/>
            <p:nvPr/>
          </p:nvSpPr>
          <p:spPr>
            <a:xfrm flipH="1">
              <a:off x="5454320" y="1410149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Verbinder: gewinkelt 98">
              <a:extLst>
                <a:ext uri="{FF2B5EF4-FFF2-40B4-BE49-F238E27FC236}">
                  <a16:creationId xmlns:a16="http://schemas.microsoft.com/office/drawing/2014/main" id="{F8794F20-41DD-43B7-ABB9-10BBBE6B6CE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5226275" y="2001062"/>
              <a:ext cx="632450" cy="574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400714" y="5150507"/>
            <a:ext cx="1573055" cy="852902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sz="1013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 flipV="1">
            <a:off x="1973769" y="5504897"/>
            <a:ext cx="442113" cy="18743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1187244" y="4746932"/>
            <a:ext cx="2121375" cy="403575"/>
            <a:chOff x="2134471" y="-452394"/>
            <a:chExt cx="3407931" cy="765586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371781" y="-452394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5400000">
              <a:off x="3551767" y="-1592133"/>
              <a:ext cx="488029" cy="332262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1262075" y="4822263"/>
            <a:ext cx="10374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[0..*] </a:t>
            </a:r>
            <a:r>
              <a:rPr lang="de-AT" sz="1013" dirty="0" err="1"/>
              <a:t>properties</a:t>
            </a:r>
            <a:endParaRPr lang="de-AT" sz="1013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1872381" y="5250959"/>
            <a:ext cx="72487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166861" y="4233895"/>
            <a:ext cx="1573055" cy="461489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2"/>
            <a:endCxn id="21" idx="1"/>
          </p:cNvCxnSpPr>
          <p:nvPr/>
        </p:nvCxnSpPr>
        <p:spPr>
          <a:xfrm rot="16200000" flipH="1">
            <a:off x="1739660" y="5450991"/>
            <a:ext cx="296259" cy="140109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884290" y="6082280"/>
            <a:ext cx="173477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[0..1] </a:t>
            </a:r>
            <a:r>
              <a:rPr lang="de-AT" sz="1013" dirty="0" err="1"/>
              <a:t>extendedFunctionBlock</a:t>
            </a:r>
            <a:endParaRPr lang="de-AT" sz="1013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5445160" y="6199331"/>
            <a:ext cx="1573055" cy="1528301"/>
            <a:chOff x="3484880" y="609600"/>
            <a:chExt cx="2529840" cy="28400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24112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Namespace: String</a:t>
              </a:r>
            </a:p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Lang: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4559335" y="4690271"/>
            <a:ext cx="1573055" cy="862614"/>
            <a:chOff x="3484880" y="609600"/>
            <a:chExt cx="2529840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sz="1013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H="1">
            <a:off x="3422614" y="4938576"/>
            <a:ext cx="346116" cy="786527"/>
          </a:xfrm>
          <a:prstGeom prst="bentConnector4">
            <a:avLst>
              <a:gd name="adj1" fmla="val -37152"/>
              <a:gd name="adj2" fmla="val 11634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4078020" y="5319770"/>
            <a:ext cx="104227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[0..1] </a:t>
            </a:r>
            <a:r>
              <a:rPr lang="de-AT" sz="1013" dirty="0" err="1"/>
              <a:t>superType</a:t>
            </a:r>
            <a:endParaRPr lang="de-AT" sz="1013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3255513" y="5838655"/>
            <a:ext cx="12170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[0..1] </a:t>
            </a:r>
            <a:r>
              <a:rPr lang="de-AT" sz="1013" dirty="0" err="1"/>
              <a:t>functionBlock</a:t>
            </a:r>
            <a:endParaRPr lang="de-AT" sz="1013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5345863" y="5552886"/>
            <a:ext cx="938929" cy="639832"/>
            <a:chOff x="4798342" y="822405"/>
            <a:chExt cx="1508363" cy="1213767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4798342" y="822405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127074" y="856541"/>
              <a:ext cx="936209" cy="142305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6284792" y="5685476"/>
            <a:ext cx="104868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[0..*] </a:t>
            </a:r>
            <a:r>
              <a:rPr lang="de-AT" sz="1013" dirty="0" err="1"/>
              <a:t>references</a:t>
            </a:r>
            <a:endParaRPr lang="de-AT" sz="1013" dirty="0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6176BCF-76EA-4A95-8899-A084D7A182E3}"/>
              </a:ext>
            </a:extLst>
          </p:cNvPr>
          <p:cNvGrpSpPr/>
          <p:nvPr/>
        </p:nvGrpSpPr>
        <p:grpSpPr>
          <a:xfrm rot="10800000">
            <a:off x="3982503" y="5552882"/>
            <a:ext cx="1363360" cy="106210"/>
            <a:chOff x="4599097" y="2128697"/>
            <a:chExt cx="2190198" cy="201480"/>
          </a:xfrm>
        </p:grpSpPr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090B3236-9A05-40F9-A018-3B21D040EDCD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Verbinder: gewinkelt 98">
              <a:extLst>
                <a:ext uri="{FF2B5EF4-FFF2-40B4-BE49-F238E27FC236}">
                  <a16:creationId xmlns:a16="http://schemas.microsoft.com/office/drawing/2014/main" id="{071A45E5-017E-4203-85EE-C1D7314D80FC}"/>
                </a:ext>
              </a:extLst>
            </p:cNvPr>
            <p:cNvCxnSpPr>
              <a:cxnSpLocks/>
              <a:stCxn id="84" idx="2"/>
              <a:endCxn id="73" idx="2"/>
            </p:cNvCxnSpPr>
            <p:nvPr/>
          </p:nvCxnSpPr>
          <p:spPr>
            <a:xfrm rot="10800000" flipV="1">
              <a:off x="4599097" y="2229436"/>
              <a:ext cx="1955150" cy="100741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D159B804-B5DE-48BD-891D-8064D08A39EE}"/>
              </a:ext>
            </a:extLst>
          </p:cNvPr>
          <p:cNvGrpSpPr/>
          <p:nvPr/>
        </p:nvGrpSpPr>
        <p:grpSpPr>
          <a:xfrm rot="10800000">
            <a:off x="3925407" y="4510814"/>
            <a:ext cx="1420456" cy="179458"/>
            <a:chOff x="4507374" y="1989741"/>
            <a:chExt cx="2281921" cy="340434"/>
          </a:xfrm>
        </p:grpSpPr>
        <p:sp>
          <p:nvSpPr>
            <p:cNvPr id="92" name="Raute 91">
              <a:extLst>
                <a:ext uri="{FF2B5EF4-FFF2-40B4-BE49-F238E27FC236}">
                  <a16:creationId xmlns:a16="http://schemas.microsoft.com/office/drawing/2014/main" id="{2F6A13F7-4071-4B2C-A84A-90D95CD4CAA9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Verbinder: gewinkelt 98">
              <a:extLst>
                <a:ext uri="{FF2B5EF4-FFF2-40B4-BE49-F238E27FC236}">
                  <a16:creationId xmlns:a16="http://schemas.microsoft.com/office/drawing/2014/main" id="{3DA29B82-96E2-4110-B8D0-DF86B6DEF114}"/>
                </a:ext>
              </a:extLst>
            </p:cNvPr>
            <p:cNvCxnSpPr>
              <a:cxnSpLocks/>
              <a:stCxn id="92" idx="2"/>
              <a:endCxn id="72" idx="0"/>
            </p:cNvCxnSpPr>
            <p:nvPr/>
          </p:nvCxnSpPr>
          <p:spPr>
            <a:xfrm rot="10800000">
              <a:off x="4507374" y="1989741"/>
              <a:ext cx="2046873" cy="23969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Textfeld 94">
            <a:extLst>
              <a:ext uri="{FF2B5EF4-FFF2-40B4-BE49-F238E27FC236}">
                <a16:creationId xmlns:a16="http://schemas.microsoft.com/office/drawing/2014/main" id="{EB4C69B6-EBB0-49A8-BDF4-8FD9F1AD170F}"/>
              </a:ext>
            </a:extLst>
          </p:cNvPr>
          <p:cNvSpPr txBox="1"/>
          <p:nvPr/>
        </p:nvSpPr>
        <p:spPr>
          <a:xfrm>
            <a:off x="4133492" y="4336770"/>
            <a:ext cx="104868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[0..*] </a:t>
            </a:r>
            <a:r>
              <a:rPr lang="de-AT" sz="1013" dirty="0" err="1"/>
              <a:t>references</a:t>
            </a:r>
            <a:endParaRPr lang="de-AT" sz="1013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3E70C1B-FE85-46AD-A204-72EB87F3DD7D}"/>
              </a:ext>
            </a:extLst>
          </p:cNvPr>
          <p:cNvSpPr txBox="1"/>
          <p:nvPr/>
        </p:nvSpPr>
        <p:spPr>
          <a:xfrm>
            <a:off x="4133492" y="5616627"/>
            <a:ext cx="104868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[0..*] </a:t>
            </a:r>
            <a:r>
              <a:rPr lang="de-AT" sz="1013" dirty="0" err="1"/>
              <a:t>references</a:t>
            </a:r>
            <a:endParaRPr lang="de-AT" sz="1013" dirty="0"/>
          </a:p>
        </p:txBody>
      </p:sp>
      <p:sp>
        <p:nvSpPr>
          <p:cNvPr id="100" name="Google Shape;528;g10f8d9d020d_0_26">
            <a:extLst>
              <a:ext uri="{FF2B5EF4-FFF2-40B4-BE49-F238E27FC236}">
                <a16:creationId xmlns:a16="http://schemas.microsoft.com/office/drawing/2014/main" id="{BE5AA0FA-84AB-47E2-AFB8-FA7505EB7685}"/>
              </a:ext>
            </a:extLst>
          </p:cNvPr>
          <p:cNvSpPr/>
          <p:nvPr/>
        </p:nvSpPr>
        <p:spPr>
          <a:xfrm rot="5400000" flipH="1">
            <a:off x="5330527" y="6638836"/>
            <a:ext cx="112894" cy="99731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27" tIns="25706" rIns="51427" bIns="25706" anchor="ctr" anchorCtr="0">
            <a:noAutofit/>
          </a:bodyPr>
          <a:lstStyle/>
          <a:p>
            <a:pPr>
              <a:buClr>
                <a:srgbClr val="000000"/>
              </a:buClr>
              <a:buSzPts val="1404"/>
            </a:pPr>
            <a:endParaRPr sz="7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100" idx="3"/>
            <a:endCxn id="4" idx="3"/>
          </p:cNvCxnSpPr>
          <p:nvPr/>
        </p:nvCxnSpPr>
        <p:spPr>
          <a:xfrm rot="10800000">
            <a:off x="3925406" y="4604546"/>
            <a:ext cx="1411702" cy="208415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100" idx="3"/>
            <a:endCxn id="10" idx="3"/>
          </p:cNvCxnSpPr>
          <p:nvPr/>
        </p:nvCxnSpPr>
        <p:spPr>
          <a:xfrm rot="10800000">
            <a:off x="3988936" y="5504896"/>
            <a:ext cx="1348172" cy="118380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66781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>
            <a:extLst>
              <a:ext uri="{FF2B5EF4-FFF2-40B4-BE49-F238E27FC236}">
                <a16:creationId xmlns:a16="http://schemas.microsoft.com/office/drawing/2014/main" id="{8FCA7AA4-177F-4825-BB00-0730A5C5E5D4}"/>
              </a:ext>
            </a:extLst>
          </p:cNvPr>
          <p:cNvSpPr/>
          <p:nvPr/>
        </p:nvSpPr>
        <p:spPr>
          <a:xfrm>
            <a:off x="5326104" y="5723029"/>
            <a:ext cx="1012730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/>
              </a:rPr>
              <a:t>Model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566716BB-440A-43D4-85D3-F6CC0509300E}"/>
              </a:ext>
            </a:extLst>
          </p:cNvPr>
          <p:cNvSpPr/>
          <p:nvPr/>
        </p:nvSpPr>
        <p:spPr>
          <a:xfrm>
            <a:off x="3453242" y="6393732"/>
            <a:ext cx="1012730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 err="1">
                <a:solidFill>
                  <a:srgbClr val="000000"/>
                </a:solidFill>
                <a:latin typeface="Arial"/>
              </a:rPr>
              <a:t>DataTrace</a:t>
            </a:r>
            <a:endParaRPr lang="de-DE" sz="1125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4B2B1206-F421-48CB-86E2-B66BE6F5CC06}"/>
              </a:ext>
            </a:extLst>
          </p:cNvPr>
          <p:cNvSpPr/>
          <p:nvPr/>
        </p:nvSpPr>
        <p:spPr>
          <a:xfrm>
            <a:off x="3715621" y="7062109"/>
            <a:ext cx="1012730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25" kern="0" dirty="0" err="1">
                <a:solidFill>
                  <a:srgbClr val="000000"/>
                </a:solidFill>
                <a:latin typeface="Arial"/>
              </a:rPr>
              <a:t>MetaData</a:t>
            </a:r>
            <a:endParaRPr lang="en-US" sz="1125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E383735C-BA96-42A6-863B-4BF480826290}"/>
              </a:ext>
            </a:extLst>
          </p:cNvPr>
          <p:cNvSpPr/>
          <p:nvPr/>
        </p:nvSpPr>
        <p:spPr>
          <a:xfrm>
            <a:off x="1577703" y="5052314"/>
            <a:ext cx="1012730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/>
              </a:rPr>
              <a:t>Asset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D0AE3E8-8CB2-4329-84FD-5DE9C1634D92}"/>
              </a:ext>
            </a:extLst>
          </p:cNvPr>
          <p:cNvCxnSpPr>
            <a:stCxn id="92" idx="2"/>
            <a:endCxn id="67" idx="0"/>
          </p:cNvCxnSpPr>
          <p:nvPr/>
        </p:nvCxnSpPr>
        <p:spPr>
          <a:xfrm>
            <a:off x="3959607" y="5827970"/>
            <a:ext cx="0" cy="565762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49D3A9C0-3864-4C72-A62E-43E160A11220}"/>
              </a:ext>
            </a:extLst>
          </p:cNvPr>
          <p:cNvSpPr/>
          <p:nvPr/>
        </p:nvSpPr>
        <p:spPr>
          <a:xfrm>
            <a:off x="2460910" y="7062109"/>
            <a:ext cx="1012730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 err="1">
                <a:solidFill>
                  <a:srgbClr val="000000"/>
                </a:solidFill>
                <a:latin typeface="Arial"/>
              </a:rPr>
              <a:t>DataPoint</a:t>
            </a:r>
            <a:endParaRPr lang="de-DE" sz="1125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574EB9C-0F8B-401B-A3CD-AAADC28A64FC}"/>
              </a:ext>
            </a:extLst>
          </p:cNvPr>
          <p:cNvSpPr/>
          <p:nvPr/>
        </p:nvSpPr>
        <p:spPr>
          <a:xfrm>
            <a:off x="1577703" y="5723029"/>
            <a:ext cx="1012730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/>
              </a:rPr>
              <a:t>Source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9EA3228-DB16-4177-82DD-BD4619D5E7BB}"/>
              </a:ext>
            </a:extLst>
          </p:cNvPr>
          <p:cNvSpPr/>
          <p:nvPr/>
        </p:nvSpPr>
        <p:spPr>
          <a:xfrm>
            <a:off x="2209866" y="6393732"/>
            <a:ext cx="852643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/>
              </a:rPr>
              <a:t>Processing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D672C8D-3084-4FBE-BD59-5C4D2ADB0FAC}"/>
              </a:ext>
            </a:extLst>
          </p:cNvPr>
          <p:cNvSpPr/>
          <p:nvPr/>
        </p:nvSpPr>
        <p:spPr>
          <a:xfrm>
            <a:off x="865395" y="6393732"/>
            <a:ext cx="1013675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/>
              </a:rPr>
              <a:t>Measurement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632561A-F9C4-4DC7-8823-1526130A0F41}"/>
              </a:ext>
            </a:extLst>
          </p:cNvPr>
          <p:cNvSpPr/>
          <p:nvPr/>
        </p:nvSpPr>
        <p:spPr>
          <a:xfrm>
            <a:off x="86165" y="6393732"/>
            <a:ext cx="631408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/>
              </a:rPr>
              <a:t>Human</a:t>
            </a:r>
          </a:p>
        </p:txBody>
      </p:sp>
      <p:cxnSp>
        <p:nvCxnSpPr>
          <p:cNvPr id="76" name="Gewinkelter Verbinder 22">
            <a:extLst>
              <a:ext uri="{FF2B5EF4-FFF2-40B4-BE49-F238E27FC236}">
                <a16:creationId xmlns:a16="http://schemas.microsoft.com/office/drawing/2014/main" id="{B49694C8-83FD-47A6-8F11-8651099671C3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 rot="16200000" flipH="1">
            <a:off x="2131787" y="5889330"/>
            <a:ext cx="456683" cy="55212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7" name="Gewinkelter Verbinder 23">
            <a:extLst>
              <a:ext uri="{FF2B5EF4-FFF2-40B4-BE49-F238E27FC236}">
                <a16:creationId xmlns:a16="http://schemas.microsoft.com/office/drawing/2014/main" id="{24950D7C-DBC1-4207-A292-147D9186B453}"/>
              </a:ext>
            </a:extLst>
          </p:cNvPr>
          <p:cNvCxnSpPr>
            <a:stCxn id="72" idx="2"/>
            <a:endCxn id="75" idx="0"/>
          </p:cNvCxnSpPr>
          <p:nvPr/>
        </p:nvCxnSpPr>
        <p:spPr>
          <a:xfrm rot="5400000">
            <a:off x="1014628" y="5324291"/>
            <a:ext cx="456683" cy="1682199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8" name="Gewinkelter Verbinder 24">
            <a:extLst>
              <a:ext uri="{FF2B5EF4-FFF2-40B4-BE49-F238E27FC236}">
                <a16:creationId xmlns:a16="http://schemas.microsoft.com/office/drawing/2014/main" id="{79D8F764-48B2-49A9-83DF-86D95B28C2EA}"/>
              </a:ext>
            </a:extLst>
          </p:cNvPr>
          <p:cNvCxnSpPr>
            <a:stCxn id="72" idx="2"/>
            <a:endCxn id="74" idx="0"/>
          </p:cNvCxnSpPr>
          <p:nvPr/>
        </p:nvCxnSpPr>
        <p:spPr>
          <a:xfrm rot="5400000">
            <a:off x="1499810" y="5809473"/>
            <a:ext cx="456683" cy="71183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994D8C93-7281-4543-B80B-50E081F2509A}"/>
              </a:ext>
            </a:extLst>
          </p:cNvPr>
          <p:cNvSpPr txBox="1"/>
          <p:nvPr/>
        </p:nvSpPr>
        <p:spPr>
          <a:xfrm>
            <a:off x="1905852" y="6320530"/>
            <a:ext cx="328936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cxnSp>
        <p:nvCxnSpPr>
          <p:cNvPr id="80" name="Gewinkelter Verbinder 33">
            <a:extLst>
              <a:ext uri="{FF2B5EF4-FFF2-40B4-BE49-F238E27FC236}">
                <a16:creationId xmlns:a16="http://schemas.microsoft.com/office/drawing/2014/main" id="{D98DA295-37E2-4C12-A05A-98741793D3B0}"/>
              </a:ext>
            </a:extLst>
          </p:cNvPr>
          <p:cNvCxnSpPr>
            <a:cxnSpLocks/>
            <a:stCxn id="95" idx="2"/>
            <a:endCxn id="71" idx="0"/>
          </p:cNvCxnSpPr>
          <p:nvPr/>
        </p:nvCxnSpPr>
        <p:spPr>
          <a:xfrm rot="5400000">
            <a:off x="3217278" y="6559865"/>
            <a:ext cx="252241" cy="75224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C06A1A9D-460B-41E9-B709-35AA967C0AE0}"/>
              </a:ext>
            </a:extLst>
          </p:cNvPr>
          <p:cNvSpPr txBox="1"/>
          <p:nvPr/>
        </p:nvSpPr>
        <p:spPr>
          <a:xfrm>
            <a:off x="2594786" y="564323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CDBA4DA-594C-44B8-BCFA-0C301F216151}"/>
              </a:ext>
            </a:extLst>
          </p:cNvPr>
          <p:cNvSpPr txBox="1"/>
          <p:nvPr/>
        </p:nvSpPr>
        <p:spPr>
          <a:xfrm>
            <a:off x="4239294" y="6801981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1..*</a:t>
            </a:r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B33E7A66-69E4-4E37-9D99-C806DC91D34A}"/>
              </a:ext>
            </a:extLst>
          </p:cNvPr>
          <p:cNvCxnSpPr>
            <a:stCxn id="72" idx="1"/>
            <a:endCxn id="104" idx="3"/>
          </p:cNvCxnSpPr>
          <p:nvPr/>
        </p:nvCxnSpPr>
        <p:spPr>
          <a:xfrm flipH="1">
            <a:off x="1256651" y="5830039"/>
            <a:ext cx="321052" cy="1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Gewinkelter Verbinder 43">
            <a:extLst>
              <a:ext uri="{FF2B5EF4-FFF2-40B4-BE49-F238E27FC236}">
                <a16:creationId xmlns:a16="http://schemas.microsoft.com/office/drawing/2014/main" id="{9F1CC4D5-C916-4E83-AAFA-E2D3A2CE2C1E}"/>
              </a:ext>
            </a:extLst>
          </p:cNvPr>
          <p:cNvCxnSpPr>
            <a:stCxn id="67" idx="1"/>
            <a:endCxn id="72" idx="3"/>
          </p:cNvCxnSpPr>
          <p:nvPr/>
        </p:nvCxnSpPr>
        <p:spPr>
          <a:xfrm rot="10800000">
            <a:off x="2590434" y="5830040"/>
            <a:ext cx="862809" cy="67070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A10625BA-ACA7-4CA7-B540-EABABC4CC78D}"/>
              </a:ext>
            </a:extLst>
          </p:cNvPr>
          <p:cNvSpPr txBox="1"/>
          <p:nvPr/>
        </p:nvSpPr>
        <p:spPr>
          <a:xfrm>
            <a:off x="2702227" y="6849229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1..*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74E4BAB-D550-4A85-B8FF-80726328B41E}"/>
              </a:ext>
            </a:extLst>
          </p:cNvPr>
          <p:cNvSpPr/>
          <p:nvPr/>
        </p:nvSpPr>
        <p:spPr>
          <a:xfrm>
            <a:off x="5261742" y="7062109"/>
            <a:ext cx="1510094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25" kern="0" dirty="0" err="1">
                <a:solidFill>
                  <a:srgbClr val="000000"/>
                </a:solidFill>
                <a:latin typeface="Arial"/>
              </a:rPr>
              <a:t>SystemConfiguration</a:t>
            </a:r>
            <a:r>
              <a:rPr lang="en-US" sz="1125" kern="0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377F7B83-71E7-4E7B-818D-C0D2C5DB802A}"/>
              </a:ext>
            </a:extLst>
          </p:cNvPr>
          <p:cNvSpPr/>
          <p:nvPr/>
        </p:nvSpPr>
        <p:spPr>
          <a:xfrm>
            <a:off x="5326104" y="5052314"/>
            <a:ext cx="1012730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 err="1">
                <a:solidFill>
                  <a:srgbClr val="000000"/>
                </a:solidFill>
                <a:latin typeface="Arial"/>
              </a:rPr>
              <a:t>Purpose</a:t>
            </a:r>
            <a:endParaRPr lang="de-DE" sz="1125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6CBA80F8-D46F-4EA5-98D1-1DF4799DCFCA}"/>
              </a:ext>
            </a:extLst>
          </p:cNvPr>
          <p:cNvSpPr txBox="1"/>
          <p:nvPr/>
        </p:nvSpPr>
        <p:spPr>
          <a:xfrm>
            <a:off x="5106386" y="495719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04614EE6-CB6D-4285-BC8B-4A7BA8220FAD}"/>
              </a:ext>
            </a:extLst>
          </p:cNvPr>
          <p:cNvSpPr txBox="1"/>
          <p:nvPr/>
        </p:nvSpPr>
        <p:spPr>
          <a:xfrm>
            <a:off x="3567307" y="5183452"/>
            <a:ext cx="118164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 charset="0"/>
              </a:rPr>
              <a:t>*</a:t>
            </a:r>
          </a:p>
        </p:txBody>
      </p:sp>
      <p:sp>
        <p:nvSpPr>
          <p:cNvPr id="91" name="Freihandform 46">
            <a:extLst>
              <a:ext uri="{FF2B5EF4-FFF2-40B4-BE49-F238E27FC236}">
                <a16:creationId xmlns:a16="http://schemas.microsoft.com/office/drawing/2014/main" id="{998F9E6C-E754-4762-BAC0-8FB2DB4D189E}"/>
              </a:ext>
            </a:extLst>
          </p:cNvPr>
          <p:cNvSpPr/>
          <p:nvPr/>
        </p:nvSpPr>
        <p:spPr bwMode="auto">
          <a:xfrm>
            <a:off x="3339830" y="5243855"/>
            <a:ext cx="226824" cy="251983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125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BB2FE8B-72FA-4252-A043-C36B0E32332D}"/>
              </a:ext>
            </a:extLst>
          </p:cNvPr>
          <p:cNvSpPr/>
          <p:nvPr/>
        </p:nvSpPr>
        <p:spPr>
          <a:xfrm>
            <a:off x="3453242" y="5440826"/>
            <a:ext cx="1012730" cy="38714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/>
              </a:rPr>
              <a:t>Digital </a:t>
            </a:r>
            <a:br>
              <a:rPr lang="de-DE" sz="1125" kern="0" dirty="0">
                <a:solidFill>
                  <a:srgbClr val="000000"/>
                </a:solidFill>
                <a:latin typeface="Arial"/>
              </a:rPr>
            </a:br>
            <a:r>
              <a:rPr lang="de-DE" sz="1125" kern="0" dirty="0">
                <a:solidFill>
                  <a:srgbClr val="000000"/>
                </a:solidFill>
                <a:latin typeface="Arial"/>
              </a:rPr>
              <a:t>Shadow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B06E2C57-A5A8-44A7-A3BA-F5BF7A00D9C5}"/>
              </a:ext>
            </a:extLst>
          </p:cNvPr>
          <p:cNvSpPr txBox="1"/>
          <p:nvPr/>
        </p:nvSpPr>
        <p:spPr>
          <a:xfrm>
            <a:off x="3938682" y="6122966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1..*</a:t>
            </a:r>
          </a:p>
        </p:txBody>
      </p:sp>
      <p:sp>
        <p:nvSpPr>
          <p:cNvPr id="94" name="AutoShape 50">
            <a:extLst>
              <a:ext uri="{FF2B5EF4-FFF2-40B4-BE49-F238E27FC236}">
                <a16:creationId xmlns:a16="http://schemas.microsoft.com/office/drawing/2014/main" id="{746418A4-0C53-4EDF-857A-03D1ED762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0123" y="6574739"/>
            <a:ext cx="82201" cy="235129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9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5" name="AutoShape 50">
            <a:extLst>
              <a:ext uri="{FF2B5EF4-FFF2-40B4-BE49-F238E27FC236}">
                <a16:creationId xmlns:a16="http://schemas.microsoft.com/office/drawing/2014/main" id="{F3CAA343-50E0-49C7-A335-20F53F869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420" y="6574739"/>
            <a:ext cx="82201" cy="235129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9" ker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96" name="Gewinkelter Verbinder 86">
            <a:extLst>
              <a:ext uri="{FF2B5EF4-FFF2-40B4-BE49-F238E27FC236}">
                <a16:creationId xmlns:a16="http://schemas.microsoft.com/office/drawing/2014/main" id="{C2EA63DC-EB63-4E91-8103-EBD39F3CC36F}"/>
              </a:ext>
            </a:extLst>
          </p:cNvPr>
          <p:cNvCxnSpPr/>
          <p:nvPr/>
        </p:nvCxnSpPr>
        <p:spPr>
          <a:xfrm>
            <a:off x="4465970" y="5706889"/>
            <a:ext cx="860134" cy="13080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97" name="AutoShape 50">
            <a:extLst>
              <a:ext uri="{FF2B5EF4-FFF2-40B4-BE49-F238E27FC236}">
                <a16:creationId xmlns:a16="http://schemas.microsoft.com/office/drawing/2014/main" id="{C61B9033-9B4E-45ED-A227-052E8EA83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736" y="5787784"/>
            <a:ext cx="82201" cy="235129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9" ker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98" name="Gewinkelter Verbinder 102">
            <a:extLst>
              <a:ext uri="{FF2B5EF4-FFF2-40B4-BE49-F238E27FC236}">
                <a16:creationId xmlns:a16="http://schemas.microsoft.com/office/drawing/2014/main" id="{5C372E09-A528-4852-B1E6-0B995C0388E0}"/>
              </a:ext>
            </a:extLst>
          </p:cNvPr>
          <p:cNvCxnSpPr>
            <a:stCxn id="92" idx="1"/>
            <a:endCxn id="69" idx="3"/>
          </p:cNvCxnSpPr>
          <p:nvPr/>
        </p:nvCxnSpPr>
        <p:spPr>
          <a:xfrm rot="10800000">
            <a:off x="2590434" y="5159324"/>
            <a:ext cx="862809" cy="47507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99" name="Gewinkelter Verbinder 105">
            <a:extLst>
              <a:ext uri="{FF2B5EF4-FFF2-40B4-BE49-F238E27FC236}">
                <a16:creationId xmlns:a16="http://schemas.microsoft.com/office/drawing/2014/main" id="{6423DF3B-34D9-4255-B6E0-3CCDA1D9D8BC}"/>
              </a:ext>
            </a:extLst>
          </p:cNvPr>
          <p:cNvCxnSpPr>
            <a:stCxn id="92" idx="3"/>
            <a:endCxn id="88" idx="1"/>
          </p:cNvCxnSpPr>
          <p:nvPr/>
        </p:nvCxnSpPr>
        <p:spPr>
          <a:xfrm flipV="1">
            <a:off x="4465972" y="5159324"/>
            <a:ext cx="860132" cy="47507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039F712D-F2EE-4957-B9CD-5F7526364A4A}"/>
              </a:ext>
            </a:extLst>
          </p:cNvPr>
          <p:cNvSpPr txBox="1"/>
          <p:nvPr/>
        </p:nvSpPr>
        <p:spPr>
          <a:xfrm>
            <a:off x="2584553" y="495965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01" name="AutoShape 37">
            <a:extLst>
              <a:ext uri="{FF2B5EF4-FFF2-40B4-BE49-F238E27FC236}">
                <a16:creationId xmlns:a16="http://schemas.microsoft.com/office/drawing/2014/main" id="{8FE98066-0768-4996-BD25-17785C8F8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311" y="5900539"/>
            <a:ext cx="157219" cy="23512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9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" name="Freihandform 117">
            <a:extLst>
              <a:ext uri="{FF2B5EF4-FFF2-40B4-BE49-F238E27FC236}">
                <a16:creationId xmlns:a16="http://schemas.microsoft.com/office/drawing/2014/main" id="{25A3CE79-3C34-4931-B1DC-06903A305C0E}"/>
              </a:ext>
            </a:extLst>
          </p:cNvPr>
          <p:cNvSpPr/>
          <p:nvPr/>
        </p:nvSpPr>
        <p:spPr bwMode="auto">
          <a:xfrm>
            <a:off x="1466573" y="4883252"/>
            <a:ext cx="226824" cy="251983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125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" name="AutoShape 50">
            <a:extLst>
              <a:ext uri="{FF2B5EF4-FFF2-40B4-BE49-F238E27FC236}">
                <a16:creationId xmlns:a16="http://schemas.microsoft.com/office/drawing/2014/main" id="{9C8B1730-0EC2-4DB3-9166-CC417AF43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278" y="4862913"/>
            <a:ext cx="82201" cy="235129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9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281AEF91-D618-481E-B41B-31C582B71C49}"/>
              </a:ext>
            </a:extLst>
          </p:cNvPr>
          <p:cNvSpPr/>
          <p:nvPr/>
        </p:nvSpPr>
        <p:spPr>
          <a:xfrm>
            <a:off x="519374" y="5723030"/>
            <a:ext cx="737277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/>
              </a:rPr>
              <a:t>Property</a:t>
            </a:r>
          </a:p>
        </p:txBody>
      </p:sp>
      <p:sp>
        <p:nvSpPr>
          <p:cNvPr id="105" name="AutoShape 50">
            <a:extLst>
              <a:ext uri="{FF2B5EF4-FFF2-40B4-BE49-F238E27FC236}">
                <a16:creationId xmlns:a16="http://schemas.microsoft.com/office/drawing/2014/main" id="{0704E937-F141-407F-8413-45E07C096BE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457397" y="5712690"/>
            <a:ext cx="82201" cy="235129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9" ker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06" name="Gewinkelter Verbinder 134">
            <a:extLst>
              <a:ext uri="{FF2B5EF4-FFF2-40B4-BE49-F238E27FC236}">
                <a16:creationId xmlns:a16="http://schemas.microsoft.com/office/drawing/2014/main" id="{A4290E07-D4FE-44A1-AE07-31A362D853EA}"/>
              </a:ext>
            </a:extLst>
          </p:cNvPr>
          <p:cNvCxnSpPr>
            <a:stCxn id="66" idx="2"/>
            <a:endCxn id="109" idx="0"/>
          </p:cNvCxnSpPr>
          <p:nvPr/>
        </p:nvCxnSpPr>
        <p:spPr>
          <a:xfrm rot="5400000">
            <a:off x="5320068" y="5878724"/>
            <a:ext cx="454076" cy="57072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7" name="Gewinkelter Verbinder 135">
            <a:extLst>
              <a:ext uri="{FF2B5EF4-FFF2-40B4-BE49-F238E27FC236}">
                <a16:creationId xmlns:a16="http://schemas.microsoft.com/office/drawing/2014/main" id="{C294D8C5-58FC-4988-8940-65F79FA97C41}"/>
              </a:ext>
            </a:extLst>
          </p:cNvPr>
          <p:cNvCxnSpPr>
            <a:stCxn id="66" idx="2"/>
            <a:endCxn id="108" idx="0"/>
          </p:cNvCxnSpPr>
          <p:nvPr/>
        </p:nvCxnSpPr>
        <p:spPr>
          <a:xfrm rot="16200000" flipH="1">
            <a:off x="5890796" y="5878722"/>
            <a:ext cx="454076" cy="57073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08" name="Rechteck 107">
            <a:extLst>
              <a:ext uri="{FF2B5EF4-FFF2-40B4-BE49-F238E27FC236}">
                <a16:creationId xmlns:a16="http://schemas.microsoft.com/office/drawing/2014/main" id="{E79E5DC2-E5C1-44A1-8B06-F94E68B52735}"/>
              </a:ext>
            </a:extLst>
          </p:cNvPr>
          <p:cNvSpPr/>
          <p:nvPr/>
        </p:nvSpPr>
        <p:spPr>
          <a:xfrm>
            <a:off x="6034560" y="6391125"/>
            <a:ext cx="737277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 err="1">
                <a:solidFill>
                  <a:srgbClr val="000000"/>
                </a:solidFill>
                <a:latin typeface="Arial"/>
              </a:rPr>
              <a:t>Behavior</a:t>
            </a:r>
            <a:endParaRPr lang="de-DE" sz="1125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35553AA-177D-4FA7-8945-7E53DD5D2C51}"/>
              </a:ext>
            </a:extLst>
          </p:cNvPr>
          <p:cNvSpPr/>
          <p:nvPr/>
        </p:nvSpPr>
        <p:spPr>
          <a:xfrm>
            <a:off x="4893104" y="6391125"/>
            <a:ext cx="737277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 err="1">
                <a:solidFill>
                  <a:srgbClr val="000000"/>
                </a:solidFill>
                <a:latin typeface="Arial"/>
              </a:rPr>
              <a:t>Structure</a:t>
            </a:r>
            <a:endParaRPr lang="de-DE" sz="1125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801D280-45E6-44E1-9918-879F0C1CA6C4}"/>
              </a:ext>
            </a:extLst>
          </p:cNvPr>
          <p:cNvSpPr txBox="1"/>
          <p:nvPr/>
        </p:nvSpPr>
        <p:spPr>
          <a:xfrm>
            <a:off x="5710788" y="6320530"/>
            <a:ext cx="328936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111" name="AutoShape 37">
            <a:extLst>
              <a:ext uri="{FF2B5EF4-FFF2-40B4-BE49-F238E27FC236}">
                <a16:creationId xmlns:a16="http://schemas.microsoft.com/office/drawing/2014/main" id="{AEDABB2F-4BCD-4423-AB4B-704700394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9822" y="5904216"/>
            <a:ext cx="141305" cy="23512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9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A503B850-B4E9-49EA-BCD8-E90F0A67F6FF}"/>
              </a:ext>
            </a:extLst>
          </p:cNvPr>
          <p:cNvSpPr txBox="1"/>
          <p:nvPr/>
        </p:nvSpPr>
        <p:spPr>
          <a:xfrm>
            <a:off x="1235407" y="5632751"/>
            <a:ext cx="234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*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C8A7796B-9A3C-4C2E-96D3-35A57851746D}"/>
              </a:ext>
            </a:extLst>
          </p:cNvPr>
          <p:cNvSpPr txBox="1"/>
          <p:nvPr/>
        </p:nvSpPr>
        <p:spPr>
          <a:xfrm>
            <a:off x="1409239" y="5127048"/>
            <a:ext cx="1181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*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67C8BE3-6998-41FB-8394-1EBD5CDE2EED}"/>
              </a:ext>
            </a:extLst>
          </p:cNvPr>
          <p:cNvSpPr txBox="1"/>
          <p:nvPr/>
        </p:nvSpPr>
        <p:spPr>
          <a:xfrm>
            <a:off x="5021742" y="5643235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1..*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F9B6478B-F596-4609-94B6-0AF3B7E116C3}"/>
              </a:ext>
            </a:extLst>
          </p:cNvPr>
          <p:cNvSpPr txBox="1"/>
          <p:nvPr/>
        </p:nvSpPr>
        <p:spPr>
          <a:xfrm>
            <a:off x="5077256" y="695302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D064086D-591E-454A-B7A5-81C63997513C}"/>
              </a:ext>
            </a:extLst>
          </p:cNvPr>
          <p:cNvCxnSpPr>
            <a:stCxn id="69" idx="2"/>
            <a:endCxn id="72" idx="0"/>
          </p:cNvCxnSpPr>
          <p:nvPr/>
        </p:nvCxnSpPr>
        <p:spPr bwMode="auto">
          <a:xfrm>
            <a:off x="2084068" y="5266334"/>
            <a:ext cx="0" cy="456695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7" name="AutoShape 37">
            <a:extLst>
              <a:ext uri="{FF2B5EF4-FFF2-40B4-BE49-F238E27FC236}">
                <a16:creationId xmlns:a16="http://schemas.microsoft.com/office/drawing/2014/main" id="{39B2BDDF-EB24-4324-BC42-9D5999239F3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002670" y="5522710"/>
            <a:ext cx="162797" cy="23512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9" ker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64FE073E-C373-4E48-A456-F4A4E5BAE821}"/>
              </a:ext>
            </a:extLst>
          </p:cNvPr>
          <p:cNvCxnSpPr>
            <a:stCxn id="68" idx="3"/>
            <a:endCxn id="87" idx="1"/>
          </p:cNvCxnSpPr>
          <p:nvPr/>
        </p:nvCxnSpPr>
        <p:spPr bwMode="auto">
          <a:xfrm>
            <a:off x="4728351" y="7169119"/>
            <a:ext cx="533391" cy="0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9" name="Gewinkelter Verbinder 122">
            <a:extLst>
              <a:ext uri="{FF2B5EF4-FFF2-40B4-BE49-F238E27FC236}">
                <a16:creationId xmlns:a16="http://schemas.microsoft.com/office/drawing/2014/main" id="{2085832A-A42D-4F20-BBBB-CE6BEE860427}"/>
              </a:ext>
            </a:extLst>
          </p:cNvPr>
          <p:cNvCxnSpPr>
            <a:endCxn id="87" idx="0"/>
          </p:cNvCxnSpPr>
          <p:nvPr/>
        </p:nvCxnSpPr>
        <p:spPr>
          <a:xfrm>
            <a:off x="4769391" y="6826788"/>
            <a:ext cx="1247398" cy="235321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3DE075AC-4CD6-464A-BA07-DF10011FD97B}"/>
              </a:ext>
            </a:extLst>
          </p:cNvPr>
          <p:cNvSpPr txBox="1"/>
          <p:nvPr/>
        </p:nvSpPr>
        <p:spPr>
          <a:xfrm>
            <a:off x="2375995" y="5842509"/>
            <a:ext cx="83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 err="1">
                <a:solidFill>
                  <a:srgbClr val="000000"/>
                </a:solidFill>
                <a:latin typeface="Arial" charset="0"/>
              </a:rPr>
              <a:t>originates</a:t>
            </a: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900" kern="0" dirty="0" err="1">
                <a:solidFill>
                  <a:srgbClr val="000000"/>
                </a:solidFill>
                <a:latin typeface="Arial" charset="0"/>
              </a:rPr>
              <a:t>from</a:t>
            </a:r>
            <a:endParaRPr lang="de-DE" sz="900" kern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24F14C69-3327-4D89-9FD7-47FBE2BCE746}"/>
              </a:ext>
            </a:extLst>
          </p:cNvPr>
          <p:cNvSpPr txBox="1"/>
          <p:nvPr/>
        </p:nvSpPr>
        <p:spPr>
          <a:xfrm>
            <a:off x="2216038" y="5203719"/>
            <a:ext cx="83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 err="1">
                <a:solidFill>
                  <a:srgbClr val="000000"/>
                </a:solidFill>
                <a:latin typeface="Arial" charset="0"/>
              </a:rPr>
              <a:t>stands</a:t>
            </a: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 </a:t>
            </a:r>
            <a:br>
              <a:rPr lang="de-DE" sz="900" kern="0" dirty="0">
                <a:solidFill>
                  <a:srgbClr val="000000"/>
                </a:solidFill>
                <a:latin typeface="Arial" charset="0"/>
              </a:rPr>
            </a:br>
            <a:r>
              <a:rPr lang="de-DE" sz="900" kern="0" dirty="0" err="1">
                <a:solidFill>
                  <a:srgbClr val="000000"/>
                </a:solidFill>
                <a:latin typeface="Arial" charset="0"/>
              </a:rPr>
              <a:t>for</a:t>
            </a:r>
            <a:endParaRPr lang="de-DE" sz="900" kern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FA12DF1C-36FE-4D14-9BF1-354F1FD43CA2}"/>
              </a:ext>
            </a:extLst>
          </p:cNvPr>
          <p:cNvSpPr txBox="1"/>
          <p:nvPr/>
        </p:nvSpPr>
        <p:spPr>
          <a:xfrm>
            <a:off x="4092361" y="5230431"/>
            <a:ext cx="8326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 err="1">
                <a:solidFill>
                  <a:srgbClr val="000000"/>
                </a:solidFill>
                <a:latin typeface="Arial" charset="0"/>
              </a:rPr>
              <a:t>fulfills</a:t>
            </a:r>
            <a:endParaRPr lang="de-DE" sz="900" kern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ED73D0A0-1A9B-4856-AE86-E69195E3A106}"/>
              </a:ext>
            </a:extLst>
          </p:cNvPr>
          <p:cNvSpPr txBox="1"/>
          <p:nvPr/>
        </p:nvSpPr>
        <p:spPr>
          <a:xfrm>
            <a:off x="4313262" y="5716947"/>
            <a:ext cx="8326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 err="1">
                <a:solidFill>
                  <a:srgbClr val="000000"/>
                </a:solidFill>
                <a:latin typeface="Arial" charset="0"/>
              </a:rPr>
              <a:t>uses</a:t>
            </a:r>
            <a:endParaRPr lang="de-DE" sz="900" kern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857BCD25-1DF3-4FBE-A124-4184CCD2A001}"/>
              </a:ext>
            </a:extLst>
          </p:cNvPr>
          <p:cNvSpPr txBox="1"/>
          <p:nvPr/>
        </p:nvSpPr>
        <p:spPr>
          <a:xfrm>
            <a:off x="4569780" y="7171046"/>
            <a:ext cx="8326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 err="1">
                <a:solidFill>
                  <a:srgbClr val="000000"/>
                </a:solidFill>
                <a:latin typeface="Arial" charset="0"/>
              </a:rPr>
              <a:t>knows</a:t>
            </a:r>
            <a:endParaRPr lang="de-DE" sz="900" kern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C0FD810-5B42-428C-8E2E-60595C9767D2}"/>
              </a:ext>
            </a:extLst>
          </p:cNvPr>
          <p:cNvSpPr txBox="1"/>
          <p:nvPr/>
        </p:nvSpPr>
        <p:spPr>
          <a:xfrm>
            <a:off x="3122961" y="5022847"/>
            <a:ext cx="593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links </a:t>
            </a:r>
            <a:r>
              <a:rPr lang="de-DE" sz="900" kern="0" dirty="0" err="1">
                <a:solidFill>
                  <a:srgbClr val="000000"/>
                </a:solidFill>
                <a:latin typeface="Arial" charset="0"/>
              </a:rPr>
              <a:t>to</a:t>
            </a:r>
            <a:endParaRPr lang="de-DE" sz="900" kern="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26" name="Gewinkelter Verbinder 94">
            <a:extLst>
              <a:ext uri="{FF2B5EF4-FFF2-40B4-BE49-F238E27FC236}">
                <a16:creationId xmlns:a16="http://schemas.microsoft.com/office/drawing/2014/main" id="{14B18AC8-0551-4062-BD68-CEC18BD9A695}"/>
              </a:ext>
            </a:extLst>
          </p:cNvPr>
          <p:cNvCxnSpPr/>
          <p:nvPr/>
        </p:nvCxnSpPr>
        <p:spPr>
          <a:xfrm rot="5400000">
            <a:off x="4677787" y="6251633"/>
            <a:ext cx="671307" cy="488093"/>
          </a:xfrm>
          <a:prstGeom prst="bentConnector3">
            <a:avLst>
              <a:gd name="adj1" fmla="val 483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7" name="Gefaltete Ecke 30">
            <a:extLst>
              <a:ext uri="{FF2B5EF4-FFF2-40B4-BE49-F238E27FC236}">
                <a16:creationId xmlns:a16="http://schemas.microsoft.com/office/drawing/2014/main" id="{DE70B3AF-5014-4ECA-AC1C-070A31D862D2}"/>
              </a:ext>
            </a:extLst>
          </p:cNvPr>
          <p:cNvSpPr/>
          <p:nvPr/>
        </p:nvSpPr>
        <p:spPr bwMode="auto">
          <a:xfrm rot="16200000">
            <a:off x="6586025" y="4763837"/>
            <a:ext cx="138499" cy="233127"/>
          </a:xfrm>
          <a:prstGeom prst="foldedCorner">
            <a:avLst>
              <a:gd name="adj" fmla="val 26983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vert="vert" wrap="square" lIns="0" tIns="0" rIns="0" bIns="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563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900" kern="0" dirty="0">
                <a:solidFill>
                  <a:srgbClr val="000000"/>
                </a:solidFill>
                <a:latin typeface="Arial"/>
              </a:rPr>
              <a:t>CD</a:t>
            </a:r>
          </a:p>
        </p:txBody>
      </p: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3D3149D-24E8-41C1-A1D9-981D0D40083D}"/>
              </a:ext>
            </a:extLst>
          </p:cNvPr>
          <p:cNvCxnSpPr>
            <a:cxnSpLocks/>
            <a:stCxn id="94" idx="2"/>
            <a:endCxn id="68" idx="0"/>
          </p:cNvCxnSpPr>
          <p:nvPr/>
        </p:nvCxnSpPr>
        <p:spPr>
          <a:xfrm>
            <a:off x="4221224" y="6809868"/>
            <a:ext cx="762" cy="25224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84908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757</Words>
  <Application>Microsoft Office PowerPoint</Application>
  <PresentationFormat>Breitbild</PresentationFormat>
  <Paragraphs>295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tty3u6b_1a@students.jku.at</dc:creator>
  <cp:lastModifiedBy>tty3u6b_1a@students.jku.at</cp:lastModifiedBy>
  <cp:revision>205</cp:revision>
  <dcterms:created xsi:type="dcterms:W3CDTF">2022-01-18T07:08:22Z</dcterms:created>
  <dcterms:modified xsi:type="dcterms:W3CDTF">2022-02-18T16:02:13Z</dcterms:modified>
</cp:coreProperties>
</file>