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62" r:id="rId6"/>
    <p:sldId id="266" r:id="rId7"/>
    <p:sldId id="263" r:id="rId8"/>
    <p:sldId id="264" r:id="rId9"/>
    <p:sldId id="258" r:id="rId10"/>
    <p:sldId id="265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898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5002605"/>
            <a:ext cx="2056755" cy="1640921"/>
            <a:chOff x="3484880" y="609600"/>
            <a:chExt cx="2879997" cy="13310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1038387"/>
              <a:ext cx="2879997" cy="90222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5000778"/>
            <a:ext cx="2056755" cy="1642749"/>
            <a:chOff x="3484881" y="609600"/>
            <a:chExt cx="2529840" cy="11202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1038385"/>
              <a:ext cx="2529840" cy="6914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5002605"/>
            <a:ext cx="1656482" cy="1640922"/>
            <a:chOff x="3484880" y="609600"/>
            <a:chExt cx="2529840" cy="1715221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28643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5023681"/>
            <a:ext cx="2677152" cy="1619846"/>
            <a:chOff x="3484880" y="609600"/>
            <a:chExt cx="2529840" cy="1693191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38385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1449" y="1494741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91165" y="4212321"/>
            <a:ext cx="1327851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16200000" flipH="1">
            <a:off x="5699378" y="2322470"/>
            <a:ext cx="1157953" cy="618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904542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666364" y="97476"/>
            <a:ext cx="1950801" cy="1859046"/>
            <a:chOff x="3484880" y="609600"/>
            <a:chExt cx="2529840" cy="1943222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38385"/>
              <a:ext cx="2529840" cy="151443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116708" y="675115"/>
            <a:ext cx="1578362" cy="1135283"/>
            <a:chOff x="3484880" y="609600"/>
            <a:chExt cx="2529840" cy="731494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54037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6266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993508"/>
            <a:ext cx="1640474" cy="930706"/>
            <a:chOff x="3484880" y="609600"/>
            <a:chExt cx="2879997" cy="754930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1048278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020453" y="751109"/>
            <a:ext cx="4135857" cy="434894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rot="10800000">
            <a:off x="7057109" y="6087378"/>
            <a:ext cx="1066163" cy="491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6942052" y="5266587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153770" y="2002898"/>
            <a:ext cx="3758021" cy="223773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2535385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7" y="2902666"/>
            <a:ext cx="1326024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3110538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190005" y="1932237"/>
            <a:ext cx="1348927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456793" y="1306442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95071" y="1432442"/>
            <a:ext cx="725723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29069B-CF04-4682-B578-272DF7BB6D3F}"/>
              </a:ext>
            </a:extLst>
          </p:cNvPr>
          <p:cNvSpPr txBox="1"/>
          <p:nvPr/>
        </p:nvSpPr>
        <p:spPr>
          <a:xfrm>
            <a:off x="1771081" y="10448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[1..1] </a:t>
            </a:r>
            <a:r>
              <a:rPr lang="de-AT" dirty="0" err="1"/>
              <a:t>id</a:t>
            </a:r>
            <a:endParaRPr lang="de-AT" dirty="0"/>
          </a:p>
        </p:txBody>
      </p: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46" idx="2"/>
          </p:cNvCxnSpPr>
          <p:nvPr/>
        </p:nvCxnSpPr>
        <p:spPr>
          <a:xfrm rot="10800000">
            <a:off x="3641766" y="1956522"/>
            <a:ext cx="1510165" cy="153823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>
            <a:off x="4617166" y="1232105"/>
            <a:ext cx="1031823" cy="1065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D5031023-1F37-4DCE-8D4E-2FE312083711}"/>
              </a:ext>
            </a:extLst>
          </p:cNvPr>
          <p:cNvSpPr/>
          <p:nvPr/>
        </p:nvSpPr>
        <p:spPr>
          <a:xfrm rot="168924" flipH="1">
            <a:off x="5384078" y="1176423"/>
            <a:ext cx="252000" cy="180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12774" y="1843429"/>
            <a:ext cx="1318754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627537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FF306AA-6B2E-400E-B331-D06CE0339642}"/>
              </a:ext>
            </a:extLst>
          </p:cNvPr>
          <p:cNvGrpSpPr/>
          <p:nvPr/>
        </p:nvGrpSpPr>
        <p:grpSpPr>
          <a:xfrm>
            <a:off x="2110811" y="1638961"/>
            <a:ext cx="6999006" cy="3086863"/>
            <a:chOff x="1854437" y="673286"/>
            <a:chExt cx="6999006" cy="3086863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88F4C440-8752-4E5F-92F5-5BB692E3FB30}"/>
                </a:ext>
              </a:extLst>
            </p:cNvPr>
            <p:cNvGrpSpPr/>
            <p:nvPr/>
          </p:nvGrpSpPr>
          <p:grpSpPr>
            <a:xfrm>
              <a:off x="1969805" y="1098643"/>
              <a:ext cx="3260808" cy="1533462"/>
              <a:chOff x="3484880" y="832918"/>
              <a:chExt cx="2529840" cy="1602895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06A0107-28A1-49F8-84B5-3E9BF5F3600D}"/>
                  </a:ext>
                </a:extLst>
              </p:cNvPr>
              <p:cNvSpPr/>
              <p:nvPr/>
            </p:nvSpPr>
            <p:spPr>
              <a:xfrm>
                <a:off x="3484880" y="832918"/>
                <a:ext cx="2529840" cy="67389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de-DE" sz="2000" dirty="0">
                    <a:cs typeface="Arial" charset="0"/>
                  </a:rPr>
                  <a:t>«</a:t>
                </a:r>
                <a:r>
                  <a:rPr lang="de-DE" altLang="de-DE" sz="1800" dirty="0">
                    <a:cs typeface="Arial" charset="0"/>
                  </a:rPr>
                  <a:t>Stereotype»</a:t>
                </a:r>
                <a:r>
                  <a:rPr lang="de-DE" altLang="de-DE" sz="1800" i="1" dirty="0"/>
                  <a:t> 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de-AT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VersionableProperty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0E34EE82-9BFE-40CA-8F42-7326B20A5EF6}"/>
                  </a:ext>
                </a:extLst>
              </p:cNvPr>
              <p:cNvSpPr/>
              <p:nvPr/>
            </p:nvSpPr>
            <p:spPr>
              <a:xfrm>
                <a:off x="3484880" y="1506808"/>
                <a:ext cx="2529840" cy="92900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id_scheme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id_path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Integer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id_version</a:t>
                </a:r>
                <a:endParaRPr lang="de-AT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D613E46-1DE6-4F12-AC26-DB23EA18B53B}"/>
                </a:ext>
              </a:extLst>
            </p:cNvPr>
            <p:cNvSpPr/>
            <p:nvPr/>
          </p:nvSpPr>
          <p:spPr>
            <a:xfrm>
              <a:off x="5651758" y="1098643"/>
              <a:ext cx="2796542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ObservableProperty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4DF49E4-A308-45E1-AE02-FE78B37308F7}"/>
                </a:ext>
              </a:extLst>
            </p:cNvPr>
            <p:cNvSpPr/>
            <p:nvPr/>
          </p:nvSpPr>
          <p:spPr>
            <a:xfrm>
              <a:off x="1969805" y="30164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Class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4BCBAB1-61A5-4CC5-8706-99A84F44014C}"/>
                </a:ext>
              </a:extLst>
            </p:cNvPr>
            <p:cNvSpPr/>
            <p:nvPr/>
          </p:nvSpPr>
          <p:spPr>
            <a:xfrm>
              <a:off x="3720856" y="3011375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B3AA1AC-EDB7-461E-A900-BEDB5E7E69E0}"/>
                </a:ext>
              </a:extLst>
            </p:cNvPr>
            <p:cNvSpPr/>
            <p:nvPr/>
          </p:nvSpPr>
          <p:spPr>
            <a:xfrm>
              <a:off x="7248981" y="3021447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939C987-F01F-4AEC-9C46-5E903EB3C383}"/>
                </a:ext>
              </a:extLst>
            </p:cNvPr>
            <p:cNvSpPr/>
            <p:nvPr/>
          </p:nvSpPr>
          <p:spPr>
            <a:xfrm>
              <a:off x="5497929" y="30164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Association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205E955F-148D-47E3-87B2-B52309360909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2724683" y="2632105"/>
              <a:ext cx="1" cy="38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2AC6761-603A-4099-94E7-5DE93C394C65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4475735" y="2629587"/>
              <a:ext cx="0" cy="3817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7C5860D-BE10-494E-B8EE-DB76CC1C8D5F}"/>
                </a:ext>
              </a:extLst>
            </p:cNvPr>
            <p:cNvCxnSpPr>
              <a:cxnSpLocks/>
            </p:cNvCxnSpPr>
            <p:nvPr/>
          </p:nvCxnSpPr>
          <p:spPr>
            <a:xfrm>
              <a:off x="6588807" y="1743342"/>
              <a:ext cx="0" cy="12781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92F03C21-0A2F-4DE9-8FE7-85C35E10A622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8003859" y="1743342"/>
              <a:ext cx="1" cy="12781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67071F73-2EB8-4DD6-9C09-F942AA10FFE0}"/>
                </a:ext>
              </a:extLst>
            </p:cNvPr>
            <p:cNvCxnSpPr>
              <a:cxnSpLocks/>
              <a:stCxn id="7" idx="3"/>
              <a:endCxn id="17" idx="0"/>
            </p:cNvCxnSpPr>
            <p:nvPr/>
          </p:nvCxnSpPr>
          <p:spPr>
            <a:xfrm>
              <a:off x="5230613" y="2187724"/>
              <a:ext cx="1022195" cy="82868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2286CE6-89CB-42CB-9DE7-FA43B229429E}"/>
                </a:ext>
              </a:extLst>
            </p:cNvPr>
            <p:cNvSpPr/>
            <p:nvPr/>
          </p:nvSpPr>
          <p:spPr>
            <a:xfrm>
              <a:off x="1854437" y="974220"/>
              <a:ext cx="6999006" cy="278592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F8922935-032B-4F30-879C-CFAB05EB075C}"/>
                </a:ext>
              </a:extLst>
            </p:cNvPr>
            <p:cNvSpPr/>
            <p:nvPr/>
          </p:nvSpPr>
          <p:spPr>
            <a:xfrm>
              <a:off x="1854437" y="673286"/>
              <a:ext cx="1708238" cy="30093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latin typeface="Arial" panose="020B0604020202020204" pitchFamily="34" charset="0"/>
                  <a:cs typeface="Arial" panose="020B0604020202020204" pitchFamily="34" charset="0"/>
                </a:rPr>
                <a:t>Profil UML_DTDL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537905" y="93822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507500" y="4069044"/>
            <a:ext cx="2095289" cy="1235140"/>
            <a:chOff x="2785377" y="1573191"/>
            <a:chExt cx="1709700" cy="765836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6583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507499" y="4069045"/>
            <a:ext cx="1047645" cy="275185"/>
          </a:xfrm>
          <a:prstGeom prst="bentConnector4">
            <a:avLst>
              <a:gd name="adj1" fmla="val -21820"/>
              <a:gd name="adj2" fmla="val 18307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507499" y="4591722"/>
            <a:ext cx="2222715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507500" y="4541502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703782" y="3923105"/>
            <a:ext cx="4252361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543635" y="3409625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3854049" y="3127178"/>
            <a:ext cx="386580" cy="148582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3854049" y="4613003"/>
            <a:ext cx="901699" cy="6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826655" y="985013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flipV="1">
            <a:off x="5149511" y="1260198"/>
            <a:ext cx="677144" cy="167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308144" y="3276670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504173" y="4681298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556449" y="958625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3642776" y="449173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938238" y="114059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45;g10f8d9d020d_0_26">
            <a:extLst>
              <a:ext uri="{FF2B5EF4-FFF2-40B4-BE49-F238E27FC236}">
                <a16:creationId xmlns:a16="http://schemas.microsoft.com/office/drawing/2014/main" id="{EC5A1AD4-D5D5-4BD8-BA15-1CAA16C4422F}"/>
              </a:ext>
            </a:extLst>
          </p:cNvPr>
          <p:cNvGrpSpPr/>
          <p:nvPr/>
        </p:nvGrpSpPr>
        <p:grpSpPr>
          <a:xfrm>
            <a:off x="9212524" y="985013"/>
            <a:ext cx="2278173" cy="881887"/>
            <a:chOff x="7302574" y="1350960"/>
            <a:chExt cx="1757707" cy="546805"/>
          </a:xfrm>
        </p:grpSpPr>
        <p:grpSp>
          <p:nvGrpSpPr>
            <p:cNvPr id="55" name="Google Shape;546;g10f8d9d020d_0_26">
              <a:extLst>
                <a:ext uri="{FF2B5EF4-FFF2-40B4-BE49-F238E27FC236}">
                  <a16:creationId xmlns:a16="http://schemas.microsoft.com/office/drawing/2014/main" id="{77990941-8AEB-4FDD-887A-6FF02C243E97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546805"/>
              <a:chOff x="2785377" y="1573191"/>
              <a:chExt cx="1709700" cy="546805"/>
            </a:xfrm>
          </p:grpSpPr>
          <p:sp>
            <p:nvSpPr>
              <p:cNvPr id="61" name="Google Shape;547;g10f8d9d020d_0_26">
                <a:extLst>
                  <a:ext uri="{FF2B5EF4-FFF2-40B4-BE49-F238E27FC236}">
                    <a16:creationId xmlns:a16="http://schemas.microsoft.com/office/drawing/2014/main" id="{2519E6FE-7D25-45A8-8C86-EE244CFF8A23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54680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48;g10f8d9d020d_0_26">
                <a:extLst>
                  <a:ext uri="{FF2B5EF4-FFF2-40B4-BE49-F238E27FC236}">
                    <a16:creationId xmlns:a16="http://schemas.microsoft.com/office/drawing/2014/main" id="{EE96B678-3EBF-4C80-B578-59998BA8F29E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Relationship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" name="Google Shape;549;g10f8d9d020d_0_26">
              <a:extLst>
                <a:ext uri="{FF2B5EF4-FFF2-40B4-BE49-F238E27FC236}">
                  <a16:creationId xmlns:a16="http://schemas.microsoft.com/office/drawing/2014/main" id="{2EE6B701-31C1-416A-9466-9EA8AF2260B5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" name="Google Shape;550;g10f8d9d020d_0_26">
              <a:extLst>
                <a:ext uri="{FF2B5EF4-FFF2-40B4-BE49-F238E27FC236}">
                  <a16:creationId xmlns:a16="http://schemas.microsoft.com/office/drawing/2014/main" id="{1FCECB98-9946-4683-B395-D640DF1C02F4}"/>
                </a:ext>
              </a:extLst>
            </p:cNvPr>
            <p:cNvSpPr txBox="1"/>
            <p:nvPr/>
          </p:nvSpPr>
          <p:spPr>
            <a:xfrm>
              <a:off x="7302574" y="1708582"/>
              <a:ext cx="175723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de-DE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de-DE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DE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543;g10f8d9d020d_0_26">
            <a:extLst>
              <a:ext uri="{FF2B5EF4-FFF2-40B4-BE49-F238E27FC236}">
                <a16:creationId xmlns:a16="http://schemas.microsoft.com/office/drawing/2014/main" id="{47DA9646-26D6-4F89-99C1-3D86416E2F31}"/>
              </a:ext>
            </a:extLst>
          </p:cNvPr>
          <p:cNvCxnSpPr>
            <a:cxnSpLocks/>
            <a:stCxn id="61" idx="2"/>
            <a:endCxn id="33" idx="2"/>
          </p:cNvCxnSpPr>
          <p:nvPr/>
        </p:nvCxnSpPr>
        <p:spPr>
          <a:xfrm rot="5400000">
            <a:off x="4778147" y="-292389"/>
            <a:ext cx="3414201" cy="7732779"/>
          </a:xfrm>
          <a:prstGeom prst="bentConnector3">
            <a:avLst>
              <a:gd name="adj1" fmla="val 1066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5" name="Google Shape;559;g10f8d9d020d_0_26">
            <a:extLst>
              <a:ext uri="{FF2B5EF4-FFF2-40B4-BE49-F238E27FC236}">
                <a16:creationId xmlns:a16="http://schemas.microsoft.com/office/drawing/2014/main" id="{A423F0A8-349F-4608-899E-C3059160EFF1}"/>
              </a:ext>
            </a:extLst>
          </p:cNvPr>
          <p:cNvSpPr txBox="1"/>
          <p:nvPr/>
        </p:nvSpPr>
        <p:spPr>
          <a:xfrm>
            <a:off x="2683567" y="5526663"/>
            <a:ext cx="2093293" cy="25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targetComponentId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Google Shape;554;g10f8d9d020d_0_26">
            <a:extLst>
              <a:ext uri="{FF2B5EF4-FFF2-40B4-BE49-F238E27FC236}">
                <a16:creationId xmlns:a16="http://schemas.microsoft.com/office/drawing/2014/main" id="{82AED255-9694-4656-AB37-283D389E5C5D}"/>
              </a:ext>
            </a:extLst>
          </p:cNvPr>
          <p:cNvCxnSpPr>
            <a:cxnSpLocks/>
            <a:stCxn id="68" idx="2"/>
            <a:endCxn id="63" idx="1"/>
          </p:cNvCxnSpPr>
          <p:nvPr/>
        </p:nvCxnSpPr>
        <p:spPr>
          <a:xfrm flipV="1">
            <a:off x="8752571" y="1260198"/>
            <a:ext cx="4602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8930443" y="990684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6200000" flipH="1">
            <a:off x="8541298" y="114363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09948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8919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81201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Microsoft Office PowerPoint</Application>
  <PresentationFormat>Breitbild</PresentationFormat>
  <Paragraphs>312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Jerome Pfeiffer</cp:lastModifiedBy>
  <cp:revision>190</cp:revision>
  <dcterms:created xsi:type="dcterms:W3CDTF">2022-01-18T07:08:22Z</dcterms:created>
  <dcterms:modified xsi:type="dcterms:W3CDTF">2022-02-15T09:42:29Z</dcterms:modified>
</cp:coreProperties>
</file>