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2488163" y="122509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2457758" y="4355914"/>
            <a:ext cx="2095289" cy="1136909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2457757" y="4355915"/>
            <a:ext cx="1047645" cy="275185"/>
          </a:xfrm>
          <a:prstGeom prst="bentConnector4">
            <a:avLst>
              <a:gd name="adj1" fmla="val -13092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2457901" y="4971371"/>
            <a:ext cx="2222715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2457758" y="482837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654040" y="420997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2493893" y="369649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4231288" y="3414048"/>
            <a:ext cx="573019" cy="1485825"/>
          </a:xfrm>
          <a:prstGeom prst="bentConnector4">
            <a:avLst>
              <a:gd name="adj1" fmla="val -39894"/>
              <a:gd name="adj2" fmla="val 5408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4804307" y="489987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208209" y="1274484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6099769" y="1548741"/>
            <a:ext cx="1108440" cy="92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84978" y="3592299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183062" y="500214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[0..*]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564498" y="123260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4593034" y="477860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5888496" y="142746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Breitbild</PresentationFormat>
  <Paragraphs>268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153</cp:revision>
  <dcterms:created xsi:type="dcterms:W3CDTF">2022-01-18T07:08:22Z</dcterms:created>
  <dcterms:modified xsi:type="dcterms:W3CDTF">2022-02-14T15:39:31Z</dcterms:modified>
</cp:coreProperties>
</file>