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62" r:id="rId6"/>
    <p:sldId id="263" r:id="rId7"/>
    <p:sldId id="264" r:id="rId8"/>
    <p:sldId id="258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EEF0-1CBF-4DBE-8F8C-E6EC0C77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8BA45-758C-43A4-AD21-4887D6F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47982-BC42-4A6E-B855-42D8BE1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CB60B-972E-486F-97E4-A3E79C8C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74D4-E955-40D9-8E76-C45D6F9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80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BA551-96C6-4066-8113-0B5C497B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5CA1A6-B1C1-4BC7-8665-40FB8667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F161C-C3D3-4427-90CE-A2485D5E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AD0E-CA1A-4FB6-BBBB-7C60AF9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9DC4C-14DA-44CB-9BED-6FD4129C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68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54CC7-99F0-4501-AB03-49630419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BA9A-750C-433F-B3FA-3525825E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9FE00-6AC2-43FD-B27C-BB18E445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B119B-AC22-4A63-9781-5B818150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2E10E-1C0C-47F2-A7BC-557C243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6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D4E45-C7A9-4095-87B5-1D2EC6C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5FCC3-DB77-435D-A57F-A97009A0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D92AE-F5DF-4583-A741-C6C1134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5CAA5-0FCF-4E3D-99E0-23D56D62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1D68E-2518-4F76-A8D2-0884F0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67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56E7-E9FB-421D-BADC-052AFCC7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C6810-7B25-4126-9CD7-6E18AC39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A1088-7033-4137-A66B-6EE694F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2720F-8F12-47C5-8552-C3AB1FC9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244AF-F4F2-4758-B122-0516EDAE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BF9D9-ED99-4745-8D5E-B7D25B30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CE395-58C1-45D6-991A-430D49F7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CF5FE-B4DA-480C-877F-CA1570E6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9F52E-B84E-42BE-B86D-A99ECD4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08.02.2022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903BE-BE3B-4E89-A2B0-DEE93ABA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367187-69B5-4C60-BF51-2693347B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31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FE80-C2CE-4925-BFF5-EB19DD5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44E21-896A-4697-B92A-C6717576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A17B2A-238B-4525-A417-A422423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909EB-ABAC-41BA-80FE-F3806FC7B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42C50A-6254-45EA-8629-C139D2224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D4040-EB25-49FB-B0BC-FF30BCF4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08.02.2022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C9CC3-FC95-47DD-85A6-6C46381D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31BD26-D7E3-4B13-8746-AB13613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13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E891-C6DE-4AFE-9A85-99A7B71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F0CF8-06AF-4D9D-9411-561326E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08.02.2022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536BA-74F7-4EF3-BE1E-14F481D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81CF3-D1D8-4CD2-BD47-AF0282B0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6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27243-49DD-429A-AEE3-6C31A1D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08.02.2022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B465F-CC77-4458-A140-5842F06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0817F-FA2D-4EBE-96B5-98D42FA3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97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11AD0-1EDF-451D-B9ED-B0A7C4F4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BBBC1-06C0-4656-9DFE-0F90DC22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A0ED-D595-4545-95F2-30C0E5AB3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3F877-E271-48F4-8118-9047A2CD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08.02.2022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AFF62-97EC-41D5-BA46-E8109869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71112-6104-4EC8-82F4-61916237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2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568BC-158D-44BD-8A09-80DEEE03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31CFCF-F957-4231-A0C3-B0F3862A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9837E-5622-43E0-9718-75A2D70E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9F8D02-9BF3-4CAF-A80C-A9E27E9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08.02.2022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E5502-7390-4B15-967E-047F6722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CFF42-FCC2-48B5-890E-35AF75E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8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C91C77-F8AB-4BD4-AE52-E5F05EDD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348BC-FF59-472D-9F84-FA48634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33917-7415-4673-9186-88BE7727A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08.02.2022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39CD-C2B9-45A0-AAB8-95ED7A34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F6225-E0CF-42C9-98A7-BDC7C5A27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5648988" y="652545"/>
            <a:ext cx="1264922" cy="770212"/>
            <a:chOff x="3484880" y="609600"/>
            <a:chExt cx="2529840" cy="80508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5000353" y="5002605"/>
            <a:ext cx="2056755" cy="1640921"/>
            <a:chOff x="3484880" y="609600"/>
            <a:chExt cx="2879997" cy="1331012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09600"/>
              <a:ext cx="2879997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1038387"/>
              <a:ext cx="2879997" cy="90222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8123271" y="5000778"/>
            <a:ext cx="2056755" cy="1642749"/>
            <a:chOff x="3484881" y="609600"/>
            <a:chExt cx="2529840" cy="112025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1038385"/>
              <a:ext cx="2529840" cy="6914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7054187" y="946589"/>
            <a:ext cx="136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996923" y="5002605"/>
            <a:ext cx="1656482" cy="1640922"/>
            <a:chOff x="3484880" y="609600"/>
            <a:chExt cx="2529840" cy="1715221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128643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108911" y="5023681"/>
            <a:ext cx="2677152" cy="1619846"/>
            <a:chOff x="3484880" y="609600"/>
            <a:chExt cx="2529840" cy="1693191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38385"/>
              <a:ext cx="2529840" cy="126440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response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rot="168924" flipH="1">
            <a:off x="6191449" y="1494741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8" idx="0"/>
            <a:endCxn id="42" idx="2"/>
          </p:cNvCxnSpPr>
          <p:nvPr/>
        </p:nvCxnSpPr>
        <p:spPr>
          <a:xfrm rot="5400000" flipH="1" flipV="1">
            <a:off x="5491165" y="4212321"/>
            <a:ext cx="1327851" cy="2527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16200000" flipH="1">
            <a:off x="5699378" y="2322470"/>
            <a:ext cx="1157953" cy="618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5151930" y="2904542"/>
            <a:ext cx="2259037" cy="770212"/>
            <a:chOff x="3484880" y="609600"/>
            <a:chExt cx="2529840" cy="805086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2666364" y="97476"/>
            <a:ext cx="1950801" cy="1859046"/>
            <a:chOff x="3484880" y="609600"/>
            <a:chExt cx="2529840" cy="1943222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1393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38385"/>
              <a:ext cx="2529840" cy="151443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116708" y="675115"/>
            <a:ext cx="1578362" cy="1135283"/>
            <a:chOff x="3484880" y="609600"/>
            <a:chExt cx="2529840" cy="731494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23195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854037"/>
              <a:ext cx="2529840" cy="48705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9" idx="0"/>
            <a:endCxn id="9" idx="1"/>
          </p:cNvCxnSpPr>
          <p:nvPr/>
        </p:nvCxnSpPr>
        <p:spPr>
          <a:xfrm rot="16200000" flipH="1" flipV="1">
            <a:off x="5862666" y="438867"/>
            <a:ext cx="205106" cy="632461"/>
          </a:xfrm>
          <a:prstGeom prst="bentConnector4">
            <a:avLst>
              <a:gd name="adj1" fmla="val -111455"/>
              <a:gd name="adj2" fmla="val 1361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10442615" y="4993508"/>
            <a:ext cx="1640474" cy="930706"/>
            <a:chOff x="3484880" y="609600"/>
            <a:chExt cx="2879997" cy="754930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09600"/>
              <a:ext cx="2879997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1048278"/>
              <a:ext cx="2879997" cy="316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5409111" y="154354"/>
            <a:ext cx="1180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[0..2] </a:t>
            </a:r>
            <a:r>
              <a:rPr lang="de-AT" sz="1400" dirty="0" err="1"/>
              <a:t>extends</a:t>
            </a:r>
            <a:endParaRPr lang="de-AT" sz="1400" dirty="0"/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9" idx="3"/>
          </p:cNvCxnSpPr>
          <p:nvPr/>
        </p:nvCxnSpPr>
        <p:spPr>
          <a:xfrm rot="16200000" flipV="1">
            <a:off x="7020453" y="751109"/>
            <a:ext cx="4135857" cy="4348942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7054187" y="542605"/>
            <a:ext cx="20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rot="10800000">
            <a:off x="7057109" y="6087378"/>
            <a:ext cx="1066163" cy="4916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6942052" y="5266587"/>
            <a:ext cx="136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[0..300] </a:t>
            </a:r>
            <a:r>
              <a:rPr lang="de-AT" dirty="0" err="1"/>
              <a:t>properties</a:t>
            </a:r>
            <a:endParaRPr lang="de-AT" dirty="0"/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6153770" y="2002898"/>
            <a:ext cx="3758021" cy="2237739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6335095" y="2535385"/>
            <a:ext cx="181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>
          <a:xfrm rot="16200000" flipV="1">
            <a:off x="7053537" y="2902666"/>
            <a:ext cx="1326024" cy="28702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3" idx="0"/>
            <a:endCxn id="42" idx="2"/>
          </p:cNvCxnSpPr>
          <p:nvPr/>
        </p:nvCxnSpPr>
        <p:spPr>
          <a:xfrm rot="5400000" flipH="1" flipV="1">
            <a:off x="4389381" y="3110538"/>
            <a:ext cx="1327851" cy="245628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42" idx="2"/>
          </p:cNvCxnSpPr>
          <p:nvPr/>
        </p:nvCxnSpPr>
        <p:spPr>
          <a:xfrm rot="5400000" flipH="1" flipV="1">
            <a:off x="3190005" y="1932237"/>
            <a:ext cx="1348927" cy="483396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2456793" y="1306442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171">
            <a:extLst>
              <a:ext uri="{FF2B5EF4-FFF2-40B4-BE49-F238E27FC236}">
                <a16:creationId xmlns:a16="http://schemas.microsoft.com/office/drawing/2014/main" id="{FBE19B39-244D-48C7-BBF6-1C57A00F3068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10800000">
            <a:off x="1695071" y="1432442"/>
            <a:ext cx="725723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3329069B-CF04-4682-B578-272DF7BB6D3F}"/>
              </a:ext>
            </a:extLst>
          </p:cNvPr>
          <p:cNvSpPr txBox="1"/>
          <p:nvPr/>
        </p:nvSpPr>
        <p:spPr>
          <a:xfrm>
            <a:off x="1771081" y="1044814"/>
            <a:ext cx="1058790" cy="307777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triangle" w="lg" len="lg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[1..1] </a:t>
            </a:r>
            <a:r>
              <a:rPr lang="de-AT" dirty="0" err="1"/>
              <a:t>id</a:t>
            </a:r>
            <a:endParaRPr lang="de-AT" dirty="0"/>
          </a:p>
        </p:txBody>
      </p: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2" idx="1"/>
            <a:endCxn id="46" idx="2"/>
          </p:cNvCxnSpPr>
          <p:nvPr/>
        </p:nvCxnSpPr>
        <p:spPr>
          <a:xfrm rot="10800000">
            <a:off x="3641766" y="1956522"/>
            <a:ext cx="1510165" cy="1538232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4" name="Verbinder: gewinkelt 171">
            <a:extLst>
              <a:ext uri="{FF2B5EF4-FFF2-40B4-BE49-F238E27FC236}">
                <a16:creationId xmlns:a16="http://schemas.microsoft.com/office/drawing/2014/main" id="{58D08E3C-D786-4A0D-8FCB-5EAFAD95B101}"/>
              </a:ext>
            </a:extLst>
          </p:cNvPr>
          <p:cNvCxnSpPr>
            <a:cxnSpLocks/>
            <a:stCxn id="10" idx="1"/>
            <a:endCxn id="46" idx="3"/>
          </p:cNvCxnSpPr>
          <p:nvPr/>
        </p:nvCxnSpPr>
        <p:spPr>
          <a:xfrm rot="10800000">
            <a:off x="4617166" y="1232105"/>
            <a:ext cx="1031823" cy="1065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0" name="Raute 69">
            <a:extLst>
              <a:ext uri="{FF2B5EF4-FFF2-40B4-BE49-F238E27FC236}">
                <a16:creationId xmlns:a16="http://schemas.microsoft.com/office/drawing/2014/main" id="{D5031023-1F37-4DCE-8D4E-2FE312083711}"/>
              </a:ext>
            </a:extLst>
          </p:cNvPr>
          <p:cNvSpPr/>
          <p:nvPr/>
        </p:nvSpPr>
        <p:spPr>
          <a:xfrm rot="168924" flipH="1">
            <a:off x="5384078" y="1176423"/>
            <a:ext cx="252000" cy="180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Verbinder: gewinkelt 171">
            <a:extLst>
              <a:ext uri="{FF2B5EF4-FFF2-40B4-BE49-F238E27FC236}">
                <a16:creationId xmlns:a16="http://schemas.microsoft.com/office/drawing/2014/main" id="{F0BD5E85-E169-4E2E-99EF-B1A735B4C7B6}"/>
              </a:ext>
            </a:extLst>
          </p:cNvPr>
          <p:cNvCxnSpPr>
            <a:cxnSpLocks/>
            <a:stCxn id="58" idx="0"/>
            <a:endCxn id="42" idx="2"/>
          </p:cNvCxnSpPr>
          <p:nvPr/>
        </p:nvCxnSpPr>
        <p:spPr>
          <a:xfrm rot="16200000" flipV="1">
            <a:off x="8112774" y="1843429"/>
            <a:ext cx="1318754" cy="498140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28;g10f8d9d020d_0_26">
            <a:extLst>
              <a:ext uri="{FF2B5EF4-FFF2-40B4-BE49-F238E27FC236}">
                <a16:creationId xmlns:a16="http://schemas.microsoft.com/office/drawing/2014/main" id="{2E3A5FB9-A811-4A2F-AF6B-1F3DC73B13BE}"/>
              </a:ext>
            </a:extLst>
          </p:cNvPr>
          <p:cNvSpPr/>
          <p:nvPr/>
        </p:nvSpPr>
        <p:spPr>
          <a:xfrm flipH="1">
            <a:off x="6169859" y="3627537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322239" y="134348"/>
            <a:ext cx="2699125" cy="788786"/>
            <a:chOff x="3484880" y="609600"/>
            <a:chExt cx="2529840" cy="78878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360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321886" y="3921937"/>
            <a:ext cx="2796542" cy="953526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List&lt;Entity&gt;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28470" y="5635794"/>
            <a:ext cx="2170673" cy="988918"/>
            <a:chOff x="6014721" y="2009063"/>
            <a:chExt cx="2529840" cy="67438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F8794F20-41DD-43B7-ABB9-10BBBE6B6CE3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rot="5400000">
            <a:off x="5336817" y="5252453"/>
            <a:ext cx="760331" cy="63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317978" y="1802339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16200000" flipH="1">
            <a:off x="5416539" y="3618319"/>
            <a:ext cx="603328" cy="390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5611152" y="972836"/>
            <a:ext cx="180000" cy="829502"/>
            <a:chOff x="5297652" y="-514090"/>
            <a:chExt cx="162655" cy="885134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297652" y="-514090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16200000" flipH="1">
              <a:off x="5077684" y="56106"/>
              <a:ext cx="616234" cy="136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5046574" y="146339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4669583" y="3603906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8301821" y="5854356"/>
            <a:ext cx="1971145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4317978" y="2765579"/>
            <a:ext cx="310492" cy="3184601"/>
          </a:xfrm>
          <a:prstGeom prst="bentConnector3">
            <a:avLst>
              <a:gd name="adj1" fmla="val -7362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3374933" y="6023180"/>
            <a:ext cx="1294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[0..1] </a:t>
            </a:r>
            <a:r>
              <a:rPr lang="de-AT" sz="1400" dirty="0" err="1"/>
              <a:t>extended</a:t>
            </a:r>
            <a:br>
              <a:rPr lang="de-AT" sz="1400" dirty="0"/>
            </a:br>
            <a:r>
              <a:rPr lang="de-AT" sz="1400" dirty="0" err="1"/>
              <a:t>FunctionBlock</a:t>
            </a:r>
            <a:endParaRPr lang="de-AT" sz="1400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8809531" y="3646826"/>
            <a:ext cx="2796542" cy="1988823"/>
            <a:chOff x="3484880" y="609600"/>
            <a:chExt cx="2529840" cy="2078875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16500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lang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615244" y="791256"/>
            <a:ext cx="3037522" cy="1533536"/>
            <a:chOff x="3266882" y="609600"/>
            <a:chExt cx="2747838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266882" y="609600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266882" y="1038386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061719" y="3580374"/>
            <a:ext cx="715145" cy="1398271"/>
          </a:xfrm>
          <a:prstGeom prst="bentConnector4">
            <a:avLst>
              <a:gd name="adj1" fmla="val -31966"/>
              <a:gd name="adj2" fmla="val 116349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6060932" y="3339049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881995" y="522558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10052954" y="2324791"/>
            <a:ext cx="180000" cy="1356209"/>
            <a:chOff x="5575688" y="736976"/>
            <a:chExt cx="162655" cy="1447166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5575688" y="736976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071926" y="1590966"/>
              <a:ext cx="1178264" cy="8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8600956" y="2945108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7021365" y="743134"/>
            <a:ext cx="1630885" cy="4437076"/>
          </a:xfrm>
          <a:prstGeom prst="bentConnector3">
            <a:avLst>
              <a:gd name="adj1" fmla="val 464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>
            <a:off x="7118429" y="4637082"/>
            <a:ext cx="1533821" cy="5431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8640549" y="5091560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3" y="804908"/>
            <a:ext cx="2268000" cy="753185"/>
            <a:chOff x="6014721" y="2009063"/>
            <a:chExt cx="2529840" cy="51362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277192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0" y="2618443"/>
            <a:ext cx="2268000" cy="810381"/>
            <a:chOff x="6014721" y="2009063"/>
            <a:chExt cx="2529840" cy="55263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07015" y="2548476"/>
            <a:ext cx="2268000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7" y="2346969"/>
            <a:ext cx="2268000" cy="2915758"/>
            <a:chOff x="6014721" y="2009063"/>
            <a:chExt cx="2529840" cy="198836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197294" y="541705"/>
            <a:ext cx="1477453" cy="2133072"/>
            <a:chOff x="4638595" y="1377467"/>
            <a:chExt cx="1291647" cy="3437021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772879" y="1377467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720731" y="2683659"/>
              <a:ext cx="3048693" cy="121296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355841" y="700254"/>
            <a:ext cx="1160357" cy="2133073"/>
            <a:chOff x="4941085" y="1368940"/>
            <a:chExt cx="1014429" cy="3437027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798151" y="1368940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884611" y="2813745"/>
              <a:ext cx="3048696" cy="93574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93741" y="838151"/>
            <a:ext cx="884559" cy="2133073"/>
            <a:chOff x="5283698" y="1412806"/>
            <a:chExt cx="773310" cy="3415181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899645" y="1412806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4117587" y="2967248"/>
              <a:ext cx="3026850" cy="694627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077197" y="677978"/>
            <a:ext cx="1042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112519" y="1005734"/>
            <a:ext cx="9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fault</a:t>
            </a:r>
            <a:endParaRPr lang="de-AT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01171" y="1256632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2924330" y="944769"/>
            <a:ext cx="1393962" cy="1953385"/>
            <a:chOff x="5134623" y="1376812"/>
            <a:chExt cx="1218655" cy="3085851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134623" y="1376812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439414" y="2548798"/>
              <a:ext cx="2687754" cy="113997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49979" y="1723140"/>
            <a:ext cx="180000" cy="825336"/>
            <a:chOff x="5523631" y="1355292"/>
            <a:chExt cx="157363" cy="1271835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523631" y="1355292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161014" y="2184922"/>
              <a:ext cx="883504" cy="9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2400792" y="3428824"/>
            <a:ext cx="6601765" cy="1833902"/>
            <a:chOff x="5609810" y="1016336"/>
            <a:chExt cx="5771514" cy="2897094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609810" y="1016336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7285408" y="-182487"/>
              <a:ext cx="2499000" cy="5692833"/>
            </a:xfrm>
            <a:prstGeom prst="bentConnector3">
              <a:avLst>
                <a:gd name="adj1" fmla="val 11445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DD55BCC8-FAF4-4ACE-A830-4F59E7254745}"/>
              </a:ext>
            </a:extLst>
          </p:cNvPr>
          <p:cNvSpPr txBox="1"/>
          <p:nvPr/>
        </p:nvSpPr>
        <p:spPr>
          <a:xfrm>
            <a:off x="2118503" y="219995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90B5C6-2D95-4AF6-B2D8-E8F2DA4CCCCF}"/>
              </a:ext>
            </a:extLst>
          </p:cNvPr>
          <p:cNvSpPr txBox="1"/>
          <p:nvPr/>
        </p:nvSpPr>
        <p:spPr>
          <a:xfrm>
            <a:off x="9002556" y="530559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94F0DFD-00A1-4556-B85E-4A334F678488}"/>
              </a:ext>
            </a:extLst>
          </p:cNvPr>
          <p:cNvSpPr txBox="1"/>
          <p:nvPr/>
        </p:nvSpPr>
        <p:spPr>
          <a:xfrm>
            <a:off x="5742559" y="210522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02;g10f8d9d020d_0_26">
            <a:extLst>
              <a:ext uri="{FF2B5EF4-FFF2-40B4-BE49-F238E27FC236}">
                <a16:creationId xmlns:a16="http://schemas.microsoft.com/office/drawing/2014/main" id="{0873BCF8-B543-4570-978D-821163511D94}"/>
              </a:ext>
            </a:extLst>
          </p:cNvPr>
          <p:cNvSpPr/>
          <p:nvPr/>
        </p:nvSpPr>
        <p:spPr>
          <a:xfrm>
            <a:off x="2268842" y="2168678"/>
            <a:ext cx="180000" cy="252000"/>
          </a:xfrm>
          <a:prstGeom prst="flowChartDecision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oogle Shape;505;g10f8d9d020d_0_26">
            <a:extLst>
              <a:ext uri="{FF2B5EF4-FFF2-40B4-BE49-F238E27FC236}">
                <a16:creationId xmlns:a16="http://schemas.microsoft.com/office/drawing/2014/main" id="{EE1B9C78-1088-4945-9F12-11E94C827E53}"/>
              </a:ext>
            </a:extLst>
          </p:cNvPr>
          <p:cNvGrpSpPr/>
          <p:nvPr/>
        </p:nvGrpSpPr>
        <p:grpSpPr>
          <a:xfrm>
            <a:off x="1317178" y="889587"/>
            <a:ext cx="2095560" cy="1270913"/>
            <a:chOff x="2099942" y="1230596"/>
            <a:chExt cx="1372895" cy="867083"/>
          </a:xfrm>
        </p:grpSpPr>
        <p:grpSp>
          <p:nvGrpSpPr>
            <p:cNvPr id="5" name="Google Shape;506;g10f8d9d020d_0_26">
              <a:extLst>
                <a:ext uri="{FF2B5EF4-FFF2-40B4-BE49-F238E27FC236}">
                  <a16:creationId xmlns:a16="http://schemas.microsoft.com/office/drawing/2014/main" id="{90EC7205-1655-4289-9259-CD0BF85219C9}"/>
                </a:ext>
              </a:extLst>
            </p:cNvPr>
            <p:cNvGrpSpPr/>
            <p:nvPr/>
          </p:nvGrpSpPr>
          <p:grpSpPr>
            <a:xfrm>
              <a:off x="2099942" y="1230596"/>
              <a:ext cx="1372718" cy="867083"/>
              <a:chOff x="2785377" y="1573191"/>
              <a:chExt cx="1709700" cy="867083"/>
            </a:xfrm>
          </p:grpSpPr>
          <p:sp>
            <p:nvSpPr>
              <p:cNvPr id="8" name="Google Shape;507;g10f8d9d020d_0_26">
                <a:extLst>
                  <a:ext uri="{FF2B5EF4-FFF2-40B4-BE49-F238E27FC236}">
                    <a16:creationId xmlns:a16="http://schemas.microsoft.com/office/drawing/2014/main" id="{1EEC9202-AA45-450E-BAC6-4CABCF5CF882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86708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" name="Google Shape;508;g10f8d9d020d_0_26">
                <a:extLst>
                  <a:ext uri="{FF2B5EF4-FFF2-40B4-BE49-F238E27FC236}">
                    <a16:creationId xmlns:a16="http://schemas.microsoft.com/office/drawing/2014/main" id="{ED24547A-8434-405D-A7C6-6E03D41C1583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763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Entity</a:t>
                </a:r>
                <a:endParaRPr sz="2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" name="Google Shape;509;g10f8d9d020d_0_26">
              <a:extLst>
                <a:ext uri="{FF2B5EF4-FFF2-40B4-BE49-F238E27FC236}">
                  <a16:creationId xmlns:a16="http://schemas.microsoft.com/office/drawing/2014/main" id="{413BA016-2A6B-43D2-81D6-4B9029D5E9BA}"/>
                </a:ext>
              </a:extLst>
            </p:cNvPr>
            <p:cNvCxnSpPr/>
            <p:nvPr/>
          </p:nvCxnSpPr>
          <p:spPr>
            <a:xfrm>
              <a:off x="2100037" y="1551660"/>
              <a:ext cx="137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" name="Google Shape;510;g10f8d9d020d_0_26">
              <a:extLst>
                <a:ext uri="{FF2B5EF4-FFF2-40B4-BE49-F238E27FC236}">
                  <a16:creationId xmlns:a16="http://schemas.microsoft.com/office/drawing/2014/main" id="{848B9435-1C3E-4759-80C0-7BEA572D4520}"/>
                </a:ext>
              </a:extLst>
            </p:cNvPr>
            <p:cNvSpPr txBox="1"/>
            <p:nvPr/>
          </p:nvSpPr>
          <p:spPr>
            <a:xfrm>
              <a:off x="2100036" y="1596282"/>
              <a:ext cx="1372800" cy="470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entityId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description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" name="Google Shape;514;g10f8d9d020d_0_26">
            <a:extLst>
              <a:ext uri="{FF2B5EF4-FFF2-40B4-BE49-F238E27FC236}">
                <a16:creationId xmlns:a16="http://schemas.microsoft.com/office/drawing/2014/main" id="{C72C3BBB-72F4-456F-9E1E-4CB4B8275967}"/>
              </a:ext>
            </a:extLst>
          </p:cNvPr>
          <p:cNvGrpSpPr/>
          <p:nvPr/>
        </p:nvGrpSpPr>
        <p:grpSpPr>
          <a:xfrm>
            <a:off x="1309038" y="2870002"/>
            <a:ext cx="2095558" cy="993807"/>
            <a:chOff x="5786656" y="1797718"/>
            <a:chExt cx="1372894" cy="616200"/>
          </a:xfrm>
        </p:grpSpPr>
        <p:grpSp>
          <p:nvGrpSpPr>
            <p:cNvPr id="14" name="Google Shape;515;g10f8d9d020d_0_26">
              <a:extLst>
                <a:ext uri="{FF2B5EF4-FFF2-40B4-BE49-F238E27FC236}">
                  <a16:creationId xmlns:a16="http://schemas.microsoft.com/office/drawing/2014/main" id="{41E3768C-3975-4B4F-BE55-F74194B125BE}"/>
                </a:ext>
              </a:extLst>
            </p:cNvPr>
            <p:cNvGrpSpPr/>
            <p:nvPr/>
          </p:nvGrpSpPr>
          <p:grpSpPr>
            <a:xfrm>
              <a:off x="5786656" y="1797718"/>
              <a:ext cx="1372718" cy="616200"/>
              <a:chOff x="2785377" y="1573191"/>
              <a:chExt cx="1709700" cy="616200"/>
            </a:xfrm>
          </p:grpSpPr>
          <p:sp>
            <p:nvSpPr>
              <p:cNvPr id="17" name="Google Shape;516;g10f8d9d020d_0_26">
                <a:extLst>
                  <a:ext uri="{FF2B5EF4-FFF2-40B4-BE49-F238E27FC236}">
                    <a16:creationId xmlns:a16="http://schemas.microsoft.com/office/drawing/2014/main" id="{AD67C311-FD31-4D3A-A373-C9EA9FE515A5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616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504;g10f8d9d020d_0_26">
                <a:extLst>
                  <a:ext uri="{FF2B5EF4-FFF2-40B4-BE49-F238E27FC236}">
                    <a16:creationId xmlns:a16="http://schemas.microsoft.com/office/drawing/2014/main" id="{215EEFFC-6883-463F-B3A9-3EBAEE86093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Component</a:t>
                </a:r>
                <a:endParaRPr sz="2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" name="Google Shape;517;g10f8d9d020d_0_26">
              <a:extLst>
                <a:ext uri="{FF2B5EF4-FFF2-40B4-BE49-F238E27FC236}">
                  <a16:creationId xmlns:a16="http://schemas.microsoft.com/office/drawing/2014/main" id="{FCA4AC9E-3E20-4FDF-9875-BAA4A5BCF757}"/>
                </a:ext>
              </a:extLst>
            </p:cNvPr>
            <p:cNvSpPr txBox="1"/>
            <p:nvPr/>
          </p:nvSpPr>
          <p:spPr>
            <a:xfrm>
              <a:off x="5786750" y="2179326"/>
              <a:ext cx="1372800" cy="148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" name="Google Shape;518;g10f8d9d020d_0_26">
              <a:extLst>
                <a:ext uri="{FF2B5EF4-FFF2-40B4-BE49-F238E27FC236}">
                  <a16:creationId xmlns:a16="http://schemas.microsoft.com/office/drawing/2014/main" id="{AC397623-DCE3-48B7-A76D-1DA9A7693FFE}"/>
                </a:ext>
              </a:extLst>
            </p:cNvPr>
            <p:cNvCxnSpPr/>
            <p:nvPr/>
          </p:nvCxnSpPr>
          <p:spPr>
            <a:xfrm>
              <a:off x="5786749" y="2102859"/>
              <a:ext cx="137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4560803" y="889812"/>
            <a:ext cx="3486174" cy="2188956"/>
            <a:chOff x="4793143" y="942638"/>
            <a:chExt cx="2283949" cy="135724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357240"/>
              <a:chOff x="2785377" y="1573191"/>
              <a:chExt cx="1709700" cy="135724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35724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4920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16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984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Map&lt;String, String&gt; 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Google Shape;529;g10f8d9d020d_0_26">
            <a:extLst>
              <a:ext uri="{FF2B5EF4-FFF2-40B4-BE49-F238E27FC236}">
                <a16:creationId xmlns:a16="http://schemas.microsoft.com/office/drawing/2014/main" id="{5C890FCA-C5E1-4E57-8462-ACE0998A7736}"/>
              </a:ext>
            </a:extLst>
          </p:cNvPr>
          <p:cNvGrpSpPr/>
          <p:nvPr/>
        </p:nvGrpSpPr>
        <p:grpSpPr>
          <a:xfrm>
            <a:off x="1317176" y="4295505"/>
            <a:ext cx="2095289" cy="1136909"/>
            <a:chOff x="2785377" y="1573191"/>
            <a:chExt cx="1709700" cy="704929"/>
          </a:xfrm>
        </p:grpSpPr>
        <p:sp>
          <p:nvSpPr>
            <p:cNvPr id="34" name="Google Shape;530;g10f8d9d020d_0_26">
              <a:extLst>
                <a:ext uri="{FF2B5EF4-FFF2-40B4-BE49-F238E27FC236}">
                  <a16:creationId xmlns:a16="http://schemas.microsoft.com/office/drawing/2014/main" id="{54B3F0F2-9833-4761-AE69-D4B72ACAB821}"/>
                </a:ext>
              </a:extLst>
            </p:cNvPr>
            <p:cNvSpPr/>
            <p:nvPr/>
          </p:nvSpPr>
          <p:spPr>
            <a:xfrm>
              <a:off x="2785377" y="1573191"/>
              <a:ext cx="1709700" cy="70492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31;g10f8d9d020d_0_26">
              <a:extLst>
                <a:ext uri="{FF2B5EF4-FFF2-40B4-BE49-F238E27FC236}">
                  <a16:creationId xmlns:a16="http://schemas.microsoft.com/office/drawing/2014/main" id="{8527DB4A-6CF8-46A3-85DF-9B96FC614A42}"/>
                </a:ext>
              </a:extLst>
            </p:cNvPr>
            <p:cNvSpPr txBox="1"/>
            <p:nvPr/>
          </p:nvSpPr>
          <p:spPr>
            <a:xfrm>
              <a:off x="2785377" y="1663679"/>
              <a:ext cx="1709700" cy="160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ComponentType</a:t>
              </a:r>
              <a:endParaRPr b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532;g10f8d9d020d_0_26">
            <a:extLst>
              <a:ext uri="{FF2B5EF4-FFF2-40B4-BE49-F238E27FC236}">
                <a16:creationId xmlns:a16="http://schemas.microsoft.com/office/drawing/2014/main" id="{631082EB-8B4D-4256-8519-EE9180546CD0}"/>
              </a:ext>
            </a:extLst>
          </p:cNvPr>
          <p:cNvCxnSpPr>
            <a:cxnSpLocks/>
            <a:stCxn id="35" idx="1"/>
            <a:endCxn id="33" idx="1"/>
          </p:cNvCxnSpPr>
          <p:nvPr/>
        </p:nvCxnSpPr>
        <p:spPr>
          <a:xfrm rot="10800000" flipH="1" flipV="1">
            <a:off x="1317175" y="4570689"/>
            <a:ext cx="143" cy="572623"/>
          </a:xfrm>
          <a:prstGeom prst="bentConnector3">
            <a:avLst>
              <a:gd name="adj1" fmla="val -15986014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3" name="Google Shape;533;g10f8d9d020d_0_26">
            <a:extLst>
              <a:ext uri="{FF2B5EF4-FFF2-40B4-BE49-F238E27FC236}">
                <a16:creationId xmlns:a16="http://schemas.microsoft.com/office/drawing/2014/main" id="{1A694B6C-D887-4910-B76D-F1760124AB0F}"/>
              </a:ext>
            </a:extLst>
          </p:cNvPr>
          <p:cNvSpPr txBox="1"/>
          <p:nvPr/>
        </p:nvSpPr>
        <p:spPr>
          <a:xfrm>
            <a:off x="1317319" y="4910962"/>
            <a:ext cx="2222715" cy="46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isSingleton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535;g10f8d9d020d_0_26">
            <a:extLst>
              <a:ext uri="{FF2B5EF4-FFF2-40B4-BE49-F238E27FC236}">
                <a16:creationId xmlns:a16="http://schemas.microsoft.com/office/drawing/2014/main" id="{D345DD52-634B-484A-949E-ED522BD95D2E}"/>
              </a:ext>
            </a:extLst>
          </p:cNvPr>
          <p:cNvCxnSpPr>
            <a:cxnSpLocks/>
          </p:cNvCxnSpPr>
          <p:nvPr/>
        </p:nvCxnSpPr>
        <p:spPr>
          <a:xfrm>
            <a:off x="1317176" y="4767963"/>
            <a:ext cx="209565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4451973" y="4051333"/>
            <a:ext cx="4406049" cy="1381079"/>
            <a:chOff x="4825885" y="3099242"/>
            <a:chExt cx="2886600" cy="856324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1" y="3099242"/>
              <a:ext cx="2816047" cy="856324"/>
              <a:chOff x="2785377" y="1573191"/>
              <a:chExt cx="1709700" cy="856324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85632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2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825885" y="3496333"/>
              <a:ext cx="2886600" cy="427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implementedBy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List&lt;</a:t>
              </a:r>
              <a:r>
                <a:rPr lang="en-US" sz="1600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PropertyDefinition</a:t>
              </a: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requiredProperties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861120" y="3390362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423821" y="4519642"/>
            <a:ext cx="635203" cy="62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[0..10] extends</a:t>
            </a:r>
            <a:b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From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543;g10f8d9d020d_0_26">
            <a:extLst>
              <a:ext uri="{FF2B5EF4-FFF2-40B4-BE49-F238E27FC236}">
                <a16:creationId xmlns:a16="http://schemas.microsoft.com/office/drawing/2014/main" id="{7BD2E432-7959-46F7-81BA-5C83297067E3}"/>
              </a:ext>
            </a:extLst>
          </p:cNvPr>
          <p:cNvCxnSpPr>
            <a:stCxn id="35" idx="3"/>
            <a:endCxn id="22" idx="1"/>
          </p:cNvCxnSpPr>
          <p:nvPr/>
        </p:nvCxnSpPr>
        <p:spPr>
          <a:xfrm flipV="1">
            <a:off x="3412465" y="2284725"/>
            <a:ext cx="1148413" cy="228596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44" name="Google Shape;544;g10f8d9d020d_0_26">
            <a:extLst>
              <a:ext uri="{FF2B5EF4-FFF2-40B4-BE49-F238E27FC236}">
                <a16:creationId xmlns:a16="http://schemas.microsoft.com/office/drawing/2014/main" id="{A894AC71-9023-4010-A252-CC74285F66D8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412465" y="4570690"/>
            <a:ext cx="1093290" cy="293269"/>
          </a:xfrm>
          <a:prstGeom prst="bentConnector3">
            <a:avLst>
              <a:gd name="adj1" fmla="val 52614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8700557" y="889587"/>
            <a:ext cx="2682535" cy="1993415"/>
            <a:chOff x="7302832" y="1350960"/>
            <a:chExt cx="1757449" cy="1235997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1235997"/>
              <a:chOff x="2785377" y="1573191"/>
              <a:chExt cx="1709700" cy="1235997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235997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302832" y="1703608"/>
              <a:ext cx="1757230" cy="845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DataType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nestedType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type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3" name="Google Shape;553;g10f8d9d020d_0_26">
            <a:extLst>
              <a:ext uri="{FF2B5EF4-FFF2-40B4-BE49-F238E27FC236}">
                <a16:creationId xmlns:a16="http://schemas.microsoft.com/office/drawing/2014/main" id="{9CB3C7EC-4094-42F5-9BB5-952296CCFBB2}"/>
              </a:ext>
            </a:extLst>
          </p:cNvPr>
          <p:cNvCxnSpPr>
            <a:cxnSpLocks/>
            <a:stCxn id="17" idx="2"/>
            <a:endCxn id="34" idx="0"/>
          </p:cNvCxnSpPr>
          <p:nvPr/>
        </p:nvCxnSpPr>
        <p:spPr>
          <a:xfrm>
            <a:off x="2356683" y="3863809"/>
            <a:ext cx="8138" cy="43169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cxnSpLocks/>
            <a:stCxn id="25" idx="3"/>
            <a:endCxn id="50" idx="1"/>
          </p:cNvCxnSpPr>
          <p:nvPr/>
        </p:nvCxnSpPr>
        <p:spPr>
          <a:xfrm flipV="1">
            <a:off x="7929864" y="1164772"/>
            <a:ext cx="770693" cy="222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3980511" y="1942892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4056335" y="4917861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[0..*]</a:t>
            </a:r>
            <a:endParaRPr dirty="0"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8066747" y="882967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</a:t>
            </a:r>
            <a:r>
              <a:rPr lang="en-US" sz="1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...1]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" name="Google Shape;556;g10f8d9d020d_0_26">
            <a:extLst>
              <a:ext uri="{FF2B5EF4-FFF2-40B4-BE49-F238E27FC236}">
                <a16:creationId xmlns:a16="http://schemas.microsoft.com/office/drawing/2014/main" id="{EFCD5A5D-A766-4961-9F1E-8B960CDD89B8}"/>
              </a:ext>
            </a:extLst>
          </p:cNvPr>
          <p:cNvSpPr txBox="1"/>
          <p:nvPr/>
        </p:nvSpPr>
        <p:spPr>
          <a:xfrm>
            <a:off x="2476903" y="2583866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559;g10f8d9d020d_0_26">
            <a:extLst>
              <a:ext uri="{FF2B5EF4-FFF2-40B4-BE49-F238E27FC236}">
                <a16:creationId xmlns:a16="http://schemas.microsoft.com/office/drawing/2014/main" id="{5CC2C39A-F11E-434E-9095-79E18F372E14}"/>
              </a:ext>
            </a:extLst>
          </p:cNvPr>
          <p:cNvSpPr txBox="1"/>
          <p:nvPr/>
        </p:nvSpPr>
        <p:spPr>
          <a:xfrm>
            <a:off x="2457753" y="3947017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[1...1]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4" name="Google Shape;553;g10f8d9d020d_0_26">
            <a:extLst>
              <a:ext uri="{FF2B5EF4-FFF2-40B4-BE49-F238E27FC236}">
                <a16:creationId xmlns:a16="http://schemas.microsoft.com/office/drawing/2014/main" id="{3A018540-535C-4822-B2C5-6F1537E56C3B}"/>
              </a:ext>
            </a:extLst>
          </p:cNvPr>
          <p:cNvCxnSpPr>
            <a:cxnSpLocks/>
            <a:stCxn id="2" idx="2"/>
            <a:endCxn id="17" idx="0"/>
          </p:cNvCxnSpPr>
          <p:nvPr/>
        </p:nvCxnSpPr>
        <p:spPr>
          <a:xfrm flipH="1">
            <a:off x="2356683" y="2420678"/>
            <a:ext cx="2159" cy="44932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75569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091175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moveÝ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680483" y="3662801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680482" y="4055987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680481" y="4949066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506633" y="1644635"/>
            <a:ext cx="955151" cy="201816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332781" y="4502527"/>
            <a:ext cx="1826150" cy="37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644636"/>
            <a:ext cx="1347148" cy="188835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position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272484" y="1368861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connects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30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091175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680483" y="3662801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680482" y="4055987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680481" y="4949066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506633" y="1644635"/>
            <a:ext cx="955151" cy="201816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332781" y="4502527"/>
            <a:ext cx="1826150" cy="37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644636"/>
            <a:ext cx="1347148" cy="188835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272484" y="1368861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47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118381" y="1721004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118381" y="2114190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118381" y="3007269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7634754" y="2326863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7634753" y="2720049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7634752" y="3613128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178198" y="193391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178198" y="586577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5107713" y="165962"/>
            <a:ext cx="605859" cy="8100522"/>
          </a:xfrm>
          <a:prstGeom prst="bentConnector3">
            <a:avLst>
              <a:gd name="adj1" fmla="val 13773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446198" y="1166673"/>
            <a:ext cx="1188554" cy="28994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602381" y="1166673"/>
            <a:ext cx="1575817" cy="13940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2731097" y="2001868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6598567" y="794769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5559003" y="497216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85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294900" y="1762831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3476688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5290212"/>
            <a:ext cx="2170673" cy="1038987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47533" y="5481216"/>
            <a:ext cx="2170673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5290212"/>
            <a:ext cx="2170673" cy="3596612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088702" y="3425021"/>
            <a:ext cx="1548645" cy="2181739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264470" y="3600788"/>
            <a:ext cx="1202644" cy="2176208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60454" y="3796772"/>
            <a:ext cx="810676" cy="2176208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210059" y="3536812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210059" y="389447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34767" y="4195350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14732" y="3707361"/>
            <a:ext cx="1164078" cy="200162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4871506"/>
            <a:ext cx="195165" cy="609711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32111" y="2623733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712380" y="1748123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3508922" y="2378149"/>
            <a:ext cx="785978" cy="3332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110654" y="1030655"/>
            <a:ext cx="3771333" cy="717467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243687" y="116457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3328677" y="192670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296640" y="118589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3092726" y="2282317"/>
            <a:ext cx="526683" cy="24908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572071" y="3404608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9680283" y="3612700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105483" y="929927"/>
            <a:ext cx="2796542" cy="1533536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084647" y="1371355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7249813" y="2049036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787579" y="297149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9503754" y="2463463"/>
            <a:ext cx="1669207" cy="1137479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11172961" y="26991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7080003" y="2463457"/>
            <a:ext cx="2423751" cy="188817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6978499" y="610890"/>
            <a:ext cx="2525255" cy="319037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7348427" y="3014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7348427" y="2576782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9476492" y="439404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6978500" y="777527"/>
            <a:ext cx="2509692" cy="37051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7091442" y="2378149"/>
            <a:ext cx="2396750" cy="21045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680</Words>
  <Application>Microsoft Office PowerPoint</Application>
  <PresentationFormat>Breitbild</PresentationFormat>
  <Paragraphs>240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tty3u6b_1a@students.jku.at</cp:lastModifiedBy>
  <cp:revision>137</cp:revision>
  <dcterms:created xsi:type="dcterms:W3CDTF">2022-01-18T07:08:22Z</dcterms:created>
  <dcterms:modified xsi:type="dcterms:W3CDTF">2022-02-08T17:34:12Z</dcterms:modified>
</cp:coreProperties>
</file>