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92" r:id="rId2"/>
    <p:sldId id="296" r:id="rId3"/>
    <p:sldId id="285" r:id="rId4"/>
    <p:sldId id="291" r:id="rId5"/>
    <p:sldId id="287" r:id="rId6"/>
    <p:sldId id="288" r:id="rId7"/>
    <p:sldId id="279" r:id="rId8"/>
    <p:sldId id="257" r:id="rId9"/>
    <p:sldId id="295" r:id="rId10"/>
    <p:sldId id="260" r:id="rId11"/>
    <p:sldId id="261" r:id="rId12"/>
    <p:sldId id="278" r:id="rId13"/>
    <p:sldId id="266" r:id="rId14"/>
    <p:sldId id="282" r:id="rId15"/>
    <p:sldId id="276" r:id="rId16"/>
    <p:sldId id="273" r:id="rId17"/>
    <p:sldId id="274" r:id="rId18"/>
    <p:sldId id="275" r:id="rId19"/>
    <p:sldId id="283" r:id="rId20"/>
    <p:sldId id="269" r:id="rId21"/>
    <p:sldId id="277" r:id="rId22"/>
    <p:sldId id="267" r:id="rId23"/>
    <p:sldId id="284" r:id="rId24"/>
    <p:sldId id="280" r:id="rId25"/>
    <p:sldId id="262" r:id="rId26"/>
    <p:sldId id="263" r:id="rId27"/>
    <p:sldId id="264" r:id="rId28"/>
    <p:sldId id="258" r:id="rId29"/>
    <p:sldId id="265" r:id="rId30"/>
    <p:sldId id="268" r:id="rId31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80" d="100"/>
          <a:sy n="80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1143000"/>
            <a:ext cx="8099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A109-58A9-4D53-B325-F39EAD49DA3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8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61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19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00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410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98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20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11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078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494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670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865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10.06.2022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774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7226575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7226217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7532806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8241153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222309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8320870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8515483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7950905" y="146339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8789773" y="3507724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1206157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7222309" y="2765584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6279264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11713862" y="3646831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11519575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7226217" y="4160323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5704009" y="4225346"/>
            <a:ext cx="1364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8786331" y="5225587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2957285" y="2324796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505287" y="2945113"/>
            <a:ext cx="137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9925701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10022765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11544880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7505814" y="804913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4414951" y="2618448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7511346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10772888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10101630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10260177" y="700259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10398077" y="838156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9981528" y="677983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10016850" y="1005739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10005502" y="1256637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5828661" y="944774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8554310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5305128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5022834" y="219995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11906887" y="53055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8646890" y="210523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929277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6806086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2965859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258846" y="1391275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5837661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5783591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445597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2908691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3524587" y="79299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4311143" y="184472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3500149" y="269677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6348906" y="2568916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6348906" y="83488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4262900" y="12454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2937283" y="424236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2961483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5783591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6806086" y="3950744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445597" y="3966918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925430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5855134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5837661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925430" y="5829259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5855135" y="5834401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5855139" y="6307958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925431" y="6310998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6092441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4474168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6635110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5555894" y="2695679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3071111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4522416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5824074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5239405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4403470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8335796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3875897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11787178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11801619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7512703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3875898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7322799" y="3551622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3875893" y="1926788"/>
            <a:ext cx="2118610" cy="473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11811427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7512703" y="2841513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11787178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9928926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5994504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8335796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11787178" y="1945892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11801619" y="4064128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7534067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7512703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7534067" y="6238800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7538842" y="6398589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3875898" y="3444328"/>
            <a:ext cx="2118611" cy="4128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3875898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3875892" y="4839083"/>
            <a:ext cx="2118612" cy="382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7285240" y="2646642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5994503" y="2163391"/>
            <a:ext cx="1259460" cy="6045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7294222" y="445348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5994510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11409452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11409452" y="5709601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11404548" y="6319110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10564564" y="363824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10775832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8931659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8876876" y="2296270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10521310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10710310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8335796" y="1370702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6012678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6624906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5986429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6042154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6628431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6643018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8943682" y="52679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8863731" y="5680410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8269427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9038455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10835825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9860184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3894067" y="5546160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3894063" y="6085637"/>
            <a:ext cx="2118610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10662666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10627516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7275109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6193552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8353552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8709523" y="3074602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7455996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7207067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7317002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7383491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9924059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6766287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10649645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6766287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6766287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7275109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6193552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8353552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42527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8313686" y="2649759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7042527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10661987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10351323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8366323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10351323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10351323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6731863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6731863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6731863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8156392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9291074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7974142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8095029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9625737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7275109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6193552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8353552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9460033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9330514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7939458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7939458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6902380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7344512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7379240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10412169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10412169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10412169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8798432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7495666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6902380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6902380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7939458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7939463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7939463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7275109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8353552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736572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7736572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7697754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9678480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7665751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10584721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7719618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9152123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9152123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9152123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8461169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9173987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9152123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7275109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6193552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8723293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8734278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8734278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8213570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8156793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8734278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7578279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7578279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740034" y="28578"/>
            <a:ext cx="4348560" cy="7592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TMClass</a:t>
            </a:r>
            <a:r>
              <a:rPr lang="de-AT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algn="ctr"/>
            <a:r>
              <a:rPr lang="de-AT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A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r>
              <a:rPr lang="de-AT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A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de-AT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de-AT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0493901" y="43886"/>
            <a:ext cx="4602437" cy="8990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de-AT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DTDLClass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AT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„</a:t>
            </a:r>
            <a:r>
              <a:rPr lang="de-AT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Sensor“} </a:t>
            </a:r>
            <a:b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TemperatureSensor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2740033" y="1769579"/>
            <a:ext cx="434856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4554079" y="1409352"/>
            <a:ext cx="720072" cy="3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7674590" y="45910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7674590" y="1770351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7674590" y="3530924"/>
            <a:ext cx="1989027" cy="390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2740033" y="4330983"/>
            <a:ext cx="4348561" cy="8887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DTDLClass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</a:p>
          <a:p>
            <a:pPr algn="ctr"/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AT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„Ventilation System“}</a:t>
            </a: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4823925" y="806969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4821739" y="271659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8577766" y="231649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8577766" y="54912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7136791" y="122999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2740035" y="2169579"/>
            <a:ext cx="434856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{</a:t>
            </a:r>
          </a:p>
          <a:p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10493893" y="942981"/>
            <a:ext cx="4602438" cy="18811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{</a:t>
            </a:r>
          </a:p>
          <a:p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de-AT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„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degreeFahrenheit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“}</a:t>
            </a:r>
            <a:r>
              <a:rPr lang="de-A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«</a:t>
            </a:r>
            <a:r>
              <a:rPr lang="de-AT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DTDLProperty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»{</a:t>
            </a:r>
          </a:p>
          <a:p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AT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„</a:t>
            </a:r>
            <a:r>
              <a:rPr lang="de-AT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“}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7674590" y="3921783"/>
            <a:ext cx="1989027" cy="390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7674590" y="441917"/>
            <a:ext cx="1989027" cy="1075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16200000" flipH="1">
            <a:off x="8179093" y="1280346"/>
            <a:ext cx="978685" cy="133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7348057" y="243917"/>
            <a:ext cx="326526" cy="3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70" idx="0"/>
            <a:endCxn id="7" idx="1"/>
          </p:cNvCxnSpPr>
          <p:nvPr/>
        </p:nvCxnSpPr>
        <p:spPr>
          <a:xfrm flipV="1">
            <a:off x="9921212" y="493430"/>
            <a:ext cx="572682" cy="138414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16200000" flipH="1">
            <a:off x="8182491" y="3044310"/>
            <a:ext cx="971889" cy="13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4227104" y="3643775"/>
            <a:ext cx="1371842" cy="257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7088593" y="1967579"/>
            <a:ext cx="585990" cy="7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44928067-7071-4FE6-BCEA-C371FA46F340}"/>
              </a:ext>
            </a:extLst>
          </p:cNvPr>
          <p:cNvSpPr/>
          <p:nvPr/>
        </p:nvSpPr>
        <p:spPr>
          <a:xfrm>
            <a:off x="10493893" y="3071235"/>
            <a:ext cx="4602438" cy="7911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DTDLClass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</a:p>
          <a:p>
            <a:pPr algn="ctr"/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AT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„ CO</a:t>
            </a:r>
            <a:r>
              <a:rPr lang="de-AT" b="1" baseline="-25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AT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Sensor“}</a:t>
            </a: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CO2Sensor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41C28A7-743F-4128-9AFE-595737498CCF}"/>
              </a:ext>
            </a:extLst>
          </p:cNvPr>
          <p:cNvSpPr/>
          <p:nvPr/>
        </p:nvSpPr>
        <p:spPr>
          <a:xfrm>
            <a:off x="10492554" y="3862395"/>
            <a:ext cx="4603778" cy="1357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{</a:t>
            </a:r>
            <a:endParaRPr lang="de-AT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de-AT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AT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„ppm“ }</a:t>
            </a:r>
          </a:p>
        </p:txBody>
      </p:sp>
      <p:cxnSp>
        <p:nvCxnSpPr>
          <p:cNvPr id="53" name="Verbinder: gewinkelt 98">
            <a:extLst>
              <a:ext uri="{FF2B5EF4-FFF2-40B4-BE49-F238E27FC236}">
                <a16:creationId xmlns:a16="http://schemas.microsoft.com/office/drawing/2014/main" id="{D1EE0E07-DFF4-4E88-ADEA-FFE5D158B6AE}"/>
              </a:ext>
            </a:extLst>
          </p:cNvPr>
          <p:cNvCxnSpPr>
            <a:cxnSpLocks/>
            <a:stCxn id="71" idx="0"/>
            <a:endCxn id="49" idx="1"/>
          </p:cNvCxnSpPr>
          <p:nvPr/>
        </p:nvCxnSpPr>
        <p:spPr>
          <a:xfrm>
            <a:off x="9921219" y="2153587"/>
            <a:ext cx="572675" cy="13132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4D7B8FD0-5482-452A-82E2-4356B214C2C3}"/>
              </a:ext>
            </a:extLst>
          </p:cNvPr>
          <p:cNvSpPr/>
          <p:nvPr/>
        </p:nvSpPr>
        <p:spPr>
          <a:xfrm rot="5400000" flipH="1">
            <a:off x="9709946" y="17563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8DC2555D-8406-4B56-9001-E6A3F9083BA5}"/>
              </a:ext>
            </a:extLst>
          </p:cNvPr>
          <p:cNvSpPr/>
          <p:nvPr/>
        </p:nvSpPr>
        <p:spPr>
          <a:xfrm rot="5400000" flipH="1">
            <a:off x="9709946" y="2032316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8106265-A99F-4153-9C9E-FE72B39704C8}"/>
              </a:ext>
            </a:extLst>
          </p:cNvPr>
          <p:cNvSpPr/>
          <p:nvPr/>
        </p:nvSpPr>
        <p:spPr>
          <a:xfrm>
            <a:off x="7671063" y="2169860"/>
            <a:ext cx="1989027" cy="1075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651AC72-1D26-86D0-0A11-E2D57F1A01D2}"/>
              </a:ext>
            </a:extLst>
          </p:cNvPr>
          <p:cNvSpPr txBox="1"/>
          <p:nvPr/>
        </p:nvSpPr>
        <p:spPr>
          <a:xfrm>
            <a:off x="7331146" y="232754"/>
            <a:ext cx="607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F42BE25-A8FD-D152-F476-948C507C397C}"/>
              </a:ext>
            </a:extLst>
          </p:cNvPr>
          <p:cNvSpPr txBox="1"/>
          <p:nvPr/>
        </p:nvSpPr>
        <p:spPr>
          <a:xfrm>
            <a:off x="8646883" y="1371618"/>
            <a:ext cx="607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1F3BE77-38F3-697D-5ACE-BC9DA0A8882F}"/>
              </a:ext>
            </a:extLst>
          </p:cNvPr>
          <p:cNvSpPr txBox="1"/>
          <p:nvPr/>
        </p:nvSpPr>
        <p:spPr>
          <a:xfrm>
            <a:off x="4911739" y="3999955"/>
            <a:ext cx="607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8D41FAB-910A-36EB-1CAA-8445AE90327D}"/>
              </a:ext>
            </a:extLst>
          </p:cNvPr>
          <p:cNvSpPr txBox="1"/>
          <p:nvPr/>
        </p:nvSpPr>
        <p:spPr>
          <a:xfrm>
            <a:off x="7323572" y="1740653"/>
            <a:ext cx="607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02C159B-5CC8-3873-E273-0681D1AF052D}"/>
              </a:ext>
            </a:extLst>
          </p:cNvPr>
          <p:cNvSpPr txBox="1"/>
          <p:nvPr/>
        </p:nvSpPr>
        <p:spPr>
          <a:xfrm>
            <a:off x="8401370" y="3108138"/>
            <a:ext cx="607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D6EA699-1430-2C87-49D6-7B52791A20B8}"/>
              </a:ext>
            </a:extLst>
          </p:cNvPr>
          <p:cNvSpPr txBox="1"/>
          <p:nvPr/>
        </p:nvSpPr>
        <p:spPr>
          <a:xfrm>
            <a:off x="10115537" y="267487"/>
            <a:ext cx="607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C7620F9-C41E-8052-8C29-4C04BB7565B5}"/>
              </a:ext>
            </a:extLst>
          </p:cNvPr>
          <p:cNvSpPr txBox="1"/>
          <p:nvPr/>
        </p:nvSpPr>
        <p:spPr>
          <a:xfrm>
            <a:off x="10115537" y="3463636"/>
            <a:ext cx="607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8D25410-80EC-5EA5-35EF-0D5825467B30}"/>
              </a:ext>
            </a:extLst>
          </p:cNvPr>
          <p:cNvSpPr txBox="1"/>
          <p:nvPr/>
        </p:nvSpPr>
        <p:spPr>
          <a:xfrm>
            <a:off x="4921156" y="1428515"/>
            <a:ext cx="607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86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798217" y="542930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273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75215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10646084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10934533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8134450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6559065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6126927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8122976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8135606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5663522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6449873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8130874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5966915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8134450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10934150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8122976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7553982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7527171" y="2180245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7546220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7554092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546215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7546215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6713615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10892261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10838885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10799265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10415334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10892266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8122976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7553977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5649165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5952913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5571883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8134450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5973164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7546220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8127734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8127734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7539971" y="3906679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7527171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7423040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3126402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3130494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3836186" y="1445683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3830725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8132240" y="1445683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8138625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7422456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5016028" y="869684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5008674" y="1840546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550062" y="1157683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6953220" y="1157683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4617689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6970210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5984510" y="1445683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545975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6960340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459803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5981750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6958951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11602733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11602732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9448811" y="867922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9448812" y="1832350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8841440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8929348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11100631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11152707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8842029" y="1155922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8877288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11100630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11000610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274723" y="1443921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10268054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12428639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12384899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3382978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3479695" y="966068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3126403" y="3018936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3836191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3823596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7117893" y="4701161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dirty="0">
                  <a:cs typeface="Arial" charset="0"/>
                </a:rPr>
                <a:t>Stereotype»</a:t>
              </a:r>
              <a:r>
                <a:rPr lang="de-DE" altLang="de-DE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11559483" y="94988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298762" y="3587555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5815017" y="3567560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11559483" y="356756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8736072" y="3587555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4465769" y="2068604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7165921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2905795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47224" y="792165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47224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8736074" y="958378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8736069" y="1602244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11559484" y="1600664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5815023" y="954997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5815018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298768" y="95837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298763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10585773" y="4212260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8851833" y="4232254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4465769" y="4232255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7165921" y="2068603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10028544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4554045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11559483" y="173044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11559483" y="356756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2905795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47224" y="792165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47224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11559484" y="2374318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8516815" y="1085747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8516816" y="1722237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5679703" y="1085747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5679704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246458" y="128273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246453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7366114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7366114" y="1198101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7366114" y="2091180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4584814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4584818" y="4055992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4584817" y="4949071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10063262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10063262" y="3926178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6410969" y="1644640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8237112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9850114" y="1644641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9878878" y="1324556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8588844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6176815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7366114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7366114" y="1198101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7366114" y="2319528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4885575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4885579" y="4057648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4885578" y="4950727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10063262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10063262" y="3926178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6711724" y="1758814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8537879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9850114" y="1758815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9878878" y="1324556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8588844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6205390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3022712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3022712" y="2114195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3022712" y="3007274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0539085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0539089" y="2720054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0539088" y="3613133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082529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082529" y="586582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8012049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9350529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5506717" y="1166678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5635428" y="2001873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9502898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8463334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7183711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7199231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7505820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4414957" y="5290217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7551869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10772894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9993038" y="3425026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10168801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10364785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10114390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10114390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10039103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5919063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8533274" y="4871511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8536447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3616711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6413253" y="2378154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014990" y="1030660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148023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6233008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3200971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5997062" y="2282322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4476407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12584614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11009814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8988978" y="1371360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10154144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8691915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2408090" y="2463468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4077292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9984339" y="2463462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9882835" y="610895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10252758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10252758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12380823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9882831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9995773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12372964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9043433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 err="1">
                <a:solidFill>
                  <a:srgbClr val="000000"/>
                </a:solidFill>
                <a:latin typeface="Arial"/>
              </a:rPr>
              <a:t>DataTrace</a:t>
            </a:r>
            <a:endParaRPr lang="de-DE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9509883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err="1">
                <a:solidFill>
                  <a:srgbClr val="000000"/>
                </a:solidFill>
                <a:latin typeface="Arial"/>
              </a:rPr>
              <a:t>MetaData</a:t>
            </a:r>
            <a:endParaRPr lang="en-US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5709139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9943633" y="2952505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7279286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 err="1">
                <a:solidFill>
                  <a:srgbClr val="000000"/>
                </a:solidFill>
                <a:latin typeface="Arial"/>
              </a:rPr>
              <a:t>DataPoint</a:t>
            </a:r>
            <a:endParaRPr lang="de-DE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5709139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6832986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4442810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3057516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6694173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4708111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5570658" y="2919623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6292513" y="3828170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8588218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7517289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10440854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5138375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7509548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7708290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12258538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err="1">
                <a:solidFill>
                  <a:srgbClr val="000000"/>
                </a:solidFill>
                <a:latin typeface="Arial"/>
              </a:rPr>
              <a:t>SystemConfiguration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12372964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 err="1">
                <a:solidFill>
                  <a:srgbClr val="000000"/>
                </a:solidFill>
                <a:latin typeface="Arial"/>
              </a:rPr>
              <a:t>Purpose</a:t>
            </a:r>
            <a:endParaRPr lang="de-DE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11982356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9246214" y="1806697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8841805" y="1914079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000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9043433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/>
              </a:rPr>
              <a:t>Digital </a:t>
            </a:r>
            <a:br>
              <a:rPr lang="de-DE" sz="2000" kern="0" dirty="0">
                <a:solidFill>
                  <a:srgbClr val="000000"/>
                </a:solidFill>
                <a:latin typeface="Arial"/>
              </a:rPr>
            </a:br>
            <a:r>
              <a:rPr lang="de-DE" sz="2000" kern="0" dirty="0">
                <a:solidFill>
                  <a:srgbClr val="000000"/>
                </a:solidFill>
                <a:latin typeface="Arial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9906433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5663" y="4351534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747" y="4351534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10843838" y="2737252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864" y="2952504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7509548" y="1763804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10843837" y="1763802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7499097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111" y="3152957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5511572" y="1273006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000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050" y="1308288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3827661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95261" y="2819002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12362229" y="3042735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3376856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3632436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 err="1">
                <a:solidFill>
                  <a:srgbClr val="000000"/>
                </a:solidFill>
                <a:latin typeface="Arial"/>
              </a:rPr>
              <a:t>Behavior</a:t>
            </a:r>
            <a:endParaRPr lang="de-DE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11603181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 err="1">
                <a:solidFill>
                  <a:srgbClr val="000000"/>
                </a:solidFill>
                <a:latin typeface="Arial"/>
              </a:rPr>
              <a:t>Structure</a:t>
            </a:r>
            <a:endParaRPr lang="de-DE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3056843" y="3828170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2000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017" y="3159495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5100615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5409649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11831873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11930568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6609339" y="1954043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464635" y="2481261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11310292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11383252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7128326" y="2978354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 err="1">
                <a:solidFill>
                  <a:srgbClr val="000000"/>
                </a:solidFill>
                <a:latin typeface="Arial" charset="0"/>
              </a:rPr>
              <a:t>originates</a:t>
            </a: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kern="0" dirty="0" err="1">
                <a:solidFill>
                  <a:srgbClr val="000000"/>
                </a:solidFill>
                <a:latin typeface="Arial" charset="0"/>
              </a:rPr>
              <a:t>from</a:t>
            </a:r>
            <a:endParaRPr lang="de-DE" sz="16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6843958" y="1842726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 err="1">
                <a:solidFill>
                  <a:srgbClr val="000000"/>
                </a:solidFill>
                <a:latin typeface="Arial" charset="0"/>
              </a:rPr>
              <a:t>stands</a:t>
            </a: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de-DE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kern="0" dirty="0" err="1">
                <a:solidFill>
                  <a:srgbClr val="000000"/>
                </a:solidFill>
                <a:latin typeface="Arial" charset="0"/>
              </a:rPr>
              <a:t>for</a:t>
            </a:r>
            <a:endParaRPr lang="de-DE" sz="16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10179643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 err="1">
                <a:solidFill>
                  <a:srgbClr val="000000"/>
                </a:solidFill>
                <a:latin typeface="Arial" charset="0"/>
              </a:rPr>
              <a:t>fulfills</a:t>
            </a:r>
            <a:endParaRPr lang="de-DE" sz="16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10572355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 err="1">
                <a:solidFill>
                  <a:srgbClr val="000000"/>
                </a:solidFill>
                <a:latin typeface="Arial" charset="0"/>
              </a:rPr>
              <a:t>uses</a:t>
            </a:r>
            <a:endParaRPr lang="de-DE" sz="16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11028388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 err="1">
                <a:solidFill>
                  <a:srgbClr val="000000"/>
                </a:solidFill>
                <a:latin typeface="Arial" charset="0"/>
              </a:rPr>
              <a:t>knows</a:t>
            </a:r>
            <a:endParaRPr lang="de-DE" sz="16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8456266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kern="0" dirty="0">
                <a:solidFill>
                  <a:srgbClr val="000000"/>
                </a:solidFill>
                <a:latin typeface="Arial" charset="0"/>
              </a:rPr>
              <a:t>links </a:t>
            </a:r>
            <a:r>
              <a:rPr lang="de-DE" sz="1600" kern="0" dirty="0" err="1">
                <a:solidFill>
                  <a:srgbClr val="000000"/>
                </a:solidFill>
                <a:latin typeface="Arial" charset="0"/>
              </a:rPr>
              <a:t>to</a:t>
            </a:r>
            <a:endParaRPr lang="de-DE" sz="1600" kern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11220399" y="3705684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4612821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kern="0" dirty="0">
                <a:solidFill>
                  <a:srgbClr val="000000"/>
                </a:solidFill>
                <a:latin typeface="Arial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10408731" y="4626659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6793541" y="1602938"/>
            <a:ext cx="240805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6653544" y="3462887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997564" y="3029152"/>
            <a:ext cx="2292" cy="43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4118769" y="1471613"/>
            <a:ext cx="8915400" cy="53435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4118774" y="117190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6793542" y="2247637"/>
            <a:ext cx="2408053" cy="781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9385662" y="5212607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9392321" y="5864795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7043265" y="5869848"/>
            <a:ext cx="1899496" cy="4239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4357446" y="5207139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4357447" y="5857913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7997563" y="4751458"/>
            <a:ext cx="0" cy="4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D81785F-8563-4FD0-B788-605294909EF7}"/>
              </a:ext>
            </a:extLst>
          </p:cNvPr>
          <p:cNvSpPr/>
          <p:nvPr/>
        </p:nvSpPr>
        <p:spPr>
          <a:xfrm>
            <a:off x="6653544" y="4106759"/>
            <a:ext cx="268803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lowerBound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710897-CA9A-4EA0-8C43-37B90AC56B68}"/>
              </a:ext>
            </a:extLst>
          </p:cNvPr>
          <p:cNvSpPr/>
          <p:nvPr/>
        </p:nvSpPr>
        <p:spPr>
          <a:xfrm>
            <a:off x="7052365" y="5220413"/>
            <a:ext cx="1890396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B081AA0-23D5-41E0-B27E-53DC366FB7A4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rot="16200000" flipV="1">
            <a:off x="9201610" y="3547412"/>
            <a:ext cx="461149" cy="28692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ED742ED-D614-4C4C-BFB9-930F53DE501C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6540020" y="3749586"/>
            <a:ext cx="455681" cy="24594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6090448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6290970" y="4858608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7633499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10118169" y="2156417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9846394" y="5247510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303356" y="4839468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5166661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8154270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10108430" y="1273259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11232744" y="1911614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11439000" y="1911614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11096953" y="3682448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0970708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6305304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6305304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6305304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11580757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10198772" y="6392187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10063460" y="639038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11270927" y="682620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7875014" y="2194033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9390271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9390271" y="218465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8632638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9138740" y="160626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3470166" y="5324173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12095017" y="5566688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12503687" y="526860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7075031" y="3343845"/>
            <a:ext cx="3467880" cy="1642492"/>
            <a:chOff x="1941564" y="-1318416"/>
            <a:chExt cx="2529840" cy="198876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dirty="0">
                  <a:cs typeface="Arial" charset="0"/>
                </a:rPr>
                <a:t>Stereotype»</a:t>
              </a:r>
              <a:r>
                <a:rPr lang="de-DE" altLang="de-DE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5"/>
              <a:ext cx="2529840" cy="13148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identifier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7075031" y="2201609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10902204" y="2186417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9034953" y="2186418"/>
            <a:ext cx="149546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7774497" y="2846303"/>
            <a:ext cx="1034479" cy="497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947324" y="699959"/>
            <a:ext cx="10415589" cy="4400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947324" y="39902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10542911" y="2831116"/>
            <a:ext cx="1058754" cy="16122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8808976" y="2831117"/>
            <a:ext cx="973711" cy="51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7774497" y="756513"/>
            <a:ext cx="2332721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dirty="0">
                  <a:cs typeface="Arial" charset="0"/>
                </a:rPr>
                <a:t>Stereotype»</a:t>
              </a:r>
              <a:r>
                <a:rPr lang="de-DE" altLang="de-DE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885846CB-CCF1-44CF-AD65-C1CD07ABABAB}"/>
              </a:ext>
            </a:extLst>
          </p:cNvPr>
          <p:cNvSpPr/>
          <p:nvPr/>
        </p:nvSpPr>
        <p:spPr>
          <a:xfrm>
            <a:off x="5494589" y="2210249"/>
            <a:ext cx="136553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422C90F-63BA-456C-A580-08EF08AFC6A7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rot="10800000">
            <a:off x="6177351" y="2854949"/>
            <a:ext cx="897680" cy="15884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2530E04-9B09-4EF3-8ED2-89C078DD608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6177357" y="1034792"/>
            <a:ext cx="1597141" cy="11754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DD4998-BD62-42F4-8B4D-23AC738FC80D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>
            <a:off x="10107213" y="1034792"/>
            <a:ext cx="1494452" cy="11516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D6069B-6C83-47ED-9E85-316075C9A7D6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8940858" y="1659335"/>
            <a:ext cx="841829" cy="527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6BAABFD-FEBC-4D7E-BC58-527B7FD0049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7774497" y="1659340"/>
            <a:ext cx="1166361" cy="54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6180371" y="6074133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8736073" y="6074132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6033294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6033299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8736074" y="4222019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8736069" y="4865885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6180368" y="4222021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6180371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7356992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10028540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4679502" y="3672509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 err="1">
                <a:cs typeface="Arial" charset="0"/>
              </a:rPr>
              <a:t>Metaclass</a:t>
            </a:r>
            <a:r>
              <a:rPr lang="de-DE" altLang="de-DE" dirty="0">
                <a:cs typeface="Arial" charset="0"/>
              </a:rPr>
              <a:t>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47224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47224" y="893372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246458" y="128273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246453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3322167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3322167" y="4851629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5998913" y="1282739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5998908" y="1927437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5998913" y="48552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dirty="0">
                <a:cs typeface="Arial" charset="0"/>
              </a:rPr>
              <a:t>Stereotype»</a:t>
            </a:r>
            <a:r>
              <a:rPr lang="de-DE" altLang="de-DE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5998908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5846514" y="3038498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4413461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5846514" y="4317208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4477469" y="4317208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3051664-F034-4C0E-8A7D-910BF8D8C10D}"/>
              </a:ext>
            </a:extLst>
          </p:cNvPr>
          <p:cNvSpPr/>
          <p:nvPr/>
        </p:nvSpPr>
        <p:spPr>
          <a:xfrm>
            <a:off x="8593324" y="652549"/>
            <a:ext cx="1264922" cy="562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8410240" y="3268805"/>
            <a:ext cx="2667329" cy="1456847"/>
            <a:chOff x="3484880" y="613815"/>
            <a:chExt cx="2879997" cy="118170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640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40224"/>
              <a:ext cx="2879997" cy="8552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quantity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12259601" y="3261781"/>
            <a:ext cx="2280597" cy="1450395"/>
            <a:chOff x="3484881" y="609599"/>
            <a:chExt cx="2529840" cy="98898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79592"/>
              <a:ext cx="2529840" cy="7189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9969031" y="81415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target</a:t>
            </a:r>
            <a:endParaRPr lang="de-AT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5786953" y="3263610"/>
            <a:ext cx="2506499" cy="1458153"/>
            <a:chOff x="3484879" y="609600"/>
            <a:chExt cx="2994258" cy="1524177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79" y="609600"/>
              <a:ext cx="2985946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994257" cy="1095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quantity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3013242" y="3261781"/>
            <a:ext cx="2677152" cy="1459983"/>
            <a:chOff x="3484880" y="570723"/>
            <a:chExt cx="2529840" cy="1526089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70723"/>
              <a:ext cx="2529840" cy="44563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16356"/>
              <a:ext cx="2529840" cy="108045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flipH="1">
            <a:off x="9107051" y="1223584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F7FD008-B025-4E12-BAB9-8E858F50F386}"/>
              </a:ext>
            </a:extLst>
          </p:cNvPr>
          <p:cNvSpPr/>
          <p:nvPr/>
        </p:nvSpPr>
        <p:spPr>
          <a:xfrm>
            <a:off x="8065267" y="1845538"/>
            <a:ext cx="2259037" cy="5623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InterfaceContent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5455969" y="579662"/>
            <a:ext cx="248276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2952674" y="626724"/>
            <a:ext cx="1863315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41558"/>
              <a:ext cx="2529840" cy="48112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8768966" y="476911"/>
            <a:ext cx="281187" cy="632461"/>
          </a:xfrm>
          <a:prstGeom prst="bentConnector4">
            <a:avLst>
              <a:gd name="adj1" fmla="val -101622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4704455" y="3261781"/>
            <a:ext cx="1499669" cy="1452993"/>
            <a:chOff x="3484880" y="615373"/>
            <a:chExt cx="2879997" cy="1178576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4967"/>
              <a:ext cx="2879997" cy="83898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7925297" y="32582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0..2  </a:t>
            </a:r>
            <a:r>
              <a:rPr lang="de-AT" dirty="0" err="1"/>
              <a:t>extends</a:t>
            </a:r>
            <a:endParaRPr lang="de-AT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107" idx="0"/>
          </p:cNvCxnSpPr>
          <p:nvPr/>
        </p:nvCxnSpPr>
        <p:spPr>
          <a:xfrm rot="16200000" flipV="1">
            <a:off x="11616198" y="-951229"/>
            <a:ext cx="2455056" cy="5970953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9958523" y="54261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11149357" y="392181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0..300 </a:t>
            </a:r>
            <a:br>
              <a:rPr lang="de-AT" dirty="0"/>
            </a:b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10788460" y="88350"/>
            <a:ext cx="2218946" cy="414195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9188622" y="143880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* </a:t>
            </a:r>
            <a:r>
              <a:rPr lang="de-AT" dirty="0" err="1"/>
              <a:t>contents</a:t>
            </a:r>
            <a:endParaRPr lang="de-AT" dirty="0"/>
          </a:p>
        </p:txBody>
      </p: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5226932" y="123165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0" idx="1"/>
            <a:endCxn id="55" idx="3"/>
          </p:cNvCxnSpPr>
          <p:nvPr/>
        </p:nvCxnSpPr>
        <p:spPr>
          <a:xfrm rot="10800000">
            <a:off x="6421841" y="1901459"/>
            <a:ext cx="1643427" cy="22527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9106096" y="2406315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4764603" y="1049852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6321485" y="1724153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7984711" y="104121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8C7011C-3118-42E2-A2EA-52249B71955E}"/>
              </a:ext>
            </a:extLst>
          </p:cNvPr>
          <p:cNvSpPr/>
          <p:nvPr/>
        </p:nvSpPr>
        <p:spPr>
          <a:xfrm>
            <a:off x="7276923" y="5152095"/>
            <a:ext cx="1125900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CE9CFC2-5FDE-4BE9-B4F0-73513592AE5C}"/>
              </a:ext>
            </a:extLst>
          </p:cNvPr>
          <p:cNvSpPr/>
          <p:nvPr/>
        </p:nvSpPr>
        <p:spPr>
          <a:xfrm>
            <a:off x="5521265" y="6299568"/>
            <a:ext cx="98907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B927EA0-472B-4411-97AD-102529C16080}"/>
              </a:ext>
            </a:extLst>
          </p:cNvPr>
          <p:cNvSpPr/>
          <p:nvPr/>
        </p:nvSpPr>
        <p:spPr>
          <a:xfrm>
            <a:off x="6788668" y="6299568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F25B548-2036-4013-9086-B24425CD6003}"/>
              </a:ext>
            </a:extLst>
          </p:cNvPr>
          <p:cNvSpPr/>
          <p:nvPr/>
        </p:nvSpPr>
        <p:spPr>
          <a:xfrm>
            <a:off x="9095922" y="6299567"/>
            <a:ext cx="84902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BE932D5F-4ADC-4E90-B8F5-5E43B95262EE}"/>
              </a:ext>
            </a:extLst>
          </p:cNvPr>
          <p:cNvSpPr/>
          <p:nvPr/>
        </p:nvSpPr>
        <p:spPr>
          <a:xfrm rot="5400000" flipH="1">
            <a:off x="12035684" y="431903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A8F53F2-5045-4D4B-B55F-E4126FEF7C16}"/>
              </a:ext>
            </a:extLst>
          </p:cNvPr>
          <p:cNvSpPr/>
          <p:nvPr/>
        </p:nvSpPr>
        <p:spPr>
          <a:xfrm>
            <a:off x="7938731" y="6301909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174304E-16E9-4891-A802-82F07FDA9AB5}"/>
              </a:ext>
            </a:extLst>
          </p:cNvPr>
          <p:cNvSpPr/>
          <p:nvPr/>
        </p:nvSpPr>
        <p:spPr>
          <a:xfrm>
            <a:off x="3013247" y="6299567"/>
            <a:ext cx="2260755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7178967-A902-41D4-A5F7-2321691DD550}"/>
              </a:ext>
            </a:extLst>
          </p:cNvPr>
          <p:cNvSpPr/>
          <p:nvPr/>
        </p:nvSpPr>
        <p:spPr>
          <a:xfrm>
            <a:off x="10355591" y="6299567"/>
            <a:ext cx="2356557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Geospacial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528;g10f8d9d020d_0_26">
            <a:extLst>
              <a:ext uri="{FF2B5EF4-FFF2-40B4-BE49-F238E27FC236}">
                <a16:creationId xmlns:a16="http://schemas.microsoft.com/office/drawing/2014/main" id="{07F3E19D-2A68-4F4F-9DA1-980411C87B62}"/>
              </a:ext>
            </a:extLst>
          </p:cNvPr>
          <p:cNvSpPr/>
          <p:nvPr/>
        </p:nvSpPr>
        <p:spPr>
          <a:xfrm flipH="1">
            <a:off x="7760856" y="553797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Verbinder: gewinkelt 171">
            <a:extLst>
              <a:ext uri="{FF2B5EF4-FFF2-40B4-BE49-F238E27FC236}">
                <a16:creationId xmlns:a16="http://schemas.microsoft.com/office/drawing/2014/main" id="{A14B37BB-CA2C-481F-9151-54A6D083AFB0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6468265" y="5554654"/>
            <a:ext cx="292446" cy="119737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Verbinder: gewinkelt 171">
            <a:extLst>
              <a:ext uri="{FF2B5EF4-FFF2-40B4-BE49-F238E27FC236}">
                <a16:creationId xmlns:a16="http://schemas.microsoft.com/office/drawing/2014/main" id="{81B7AB6A-8938-4A47-A035-BBD328606A3D}"/>
              </a:ext>
            </a:extLst>
          </p:cNvPr>
          <p:cNvCxnSpPr>
            <a:cxnSpLocks/>
            <a:stCxn id="70" idx="0"/>
          </p:cNvCxnSpPr>
          <p:nvPr/>
        </p:nvCxnSpPr>
        <p:spPr>
          <a:xfrm rot="5400000" flipH="1" flipV="1">
            <a:off x="7390967" y="5829330"/>
            <a:ext cx="292446" cy="64803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Verbinder: gewinkelt 171">
            <a:extLst>
              <a:ext uri="{FF2B5EF4-FFF2-40B4-BE49-F238E27FC236}">
                <a16:creationId xmlns:a16="http://schemas.microsoft.com/office/drawing/2014/main" id="{F80D5468-E991-4505-8241-50903BB6FAB9}"/>
              </a:ext>
            </a:extLst>
          </p:cNvPr>
          <p:cNvCxnSpPr>
            <a:cxnSpLocks/>
            <a:stCxn id="81" idx="0"/>
            <a:endCxn id="88" idx="3"/>
          </p:cNvCxnSpPr>
          <p:nvPr/>
        </p:nvCxnSpPr>
        <p:spPr>
          <a:xfrm rot="16200000" flipV="1">
            <a:off x="7818914" y="5757575"/>
            <a:ext cx="586627" cy="5020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Verbinder: gewinkelt 171">
            <a:extLst>
              <a:ext uri="{FF2B5EF4-FFF2-40B4-BE49-F238E27FC236}">
                <a16:creationId xmlns:a16="http://schemas.microsoft.com/office/drawing/2014/main" id="{93E5748F-6D70-4E61-B104-BB33DE090D19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V="1">
            <a:off x="8792322" y="5571449"/>
            <a:ext cx="292445" cy="116379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Verbinder: gewinkelt 171">
            <a:extLst>
              <a:ext uri="{FF2B5EF4-FFF2-40B4-BE49-F238E27FC236}">
                <a16:creationId xmlns:a16="http://schemas.microsoft.com/office/drawing/2014/main" id="{5BF4D9A7-D895-4A0D-BCB2-0ECE18B827C7}"/>
              </a:ext>
            </a:extLst>
          </p:cNvPr>
          <p:cNvCxnSpPr>
            <a:cxnSpLocks/>
            <a:stCxn id="82" idx="0"/>
          </p:cNvCxnSpPr>
          <p:nvPr/>
        </p:nvCxnSpPr>
        <p:spPr>
          <a:xfrm rot="5400000" flipH="1" flipV="1">
            <a:off x="4933798" y="5217551"/>
            <a:ext cx="291839" cy="187218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Verbinder: gewinkelt 171">
            <a:extLst>
              <a:ext uri="{FF2B5EF4-FFF2-40B4-BE49-F238E27FC236}">
                <a16:creationId xmlns:a16="http://schemas.microsoft.com/office/drawing/2014/main" id="{46B152A6-65F1-47C4-B3D0-271B0273052E}"/>
              </a:ext>
            </a:extLst>
          </p:cNvPr>
          <p:cNvCxnSpPr>
            <a:cxnSpLocks/>
            <a:stCxn id="83" idx="0"/>
          </p:cNvCxnSpPr>
          <p:nvPr/>
        </p:nvCxnSpPr>
        <p:spPr>
          <a:xfrm rot="16200000" flipV="1">
            <a:off x="10379631" y="5145328"/>
            <a:ext cx="291668" cy="20168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" name="Raute 115">
            <a:extLst>
              <a:ext uri="{FF2B5EF4-FFF2-40B4-BE49-F238E27FC236}">
                <a16:creationId xmlns:a16="http://schemas.microsoft.com/office/drawing/2014/main" id="{B620581D-DD79-4347-B25C-1CFED7960A4B}"/>
              </a:ext>
            </a:extLst>
          </p:cNvPr>
          <p:cNvSpPr/>
          <p:nvPr/>
        </p:nvSpPr>
        <p:spPr>
          <a:xfrm flipH="1">
            <a:off x="8853231" y="4732823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aute 116">
            <a:extLst>
              <a:ext uri="{FF2B5EF4-FFF2-40B4-BE49-F238E27FC236}">
                <a16:creationId xmlns:a16="http://schemas.microsoft.com/office/drawing/2014/main" id="{297644AE-A677-42CE-981B-0626A63634D4}"/>
              </a:ext>
            </a:extLst>
          </p:cNvPr>
          <p:cNvSpPr/>
          <p:nvPr/>
        </p:nvSpPr>
        <p:spPr>
          <a:xfrm flipH="1">
            <a:off x="6696919" y="4714770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Verbinder: gewinkelt 171">
            <a:extLst>
              <a:ext uri="{FF2B5EF4-FFF2-40B4-BE49-F238E27FC236}">
                <a16:creationId xmlns:a16="http://schemas.microsoft.com/office/drawing/2014/main" id="{123F6F24-F950-4136-A224-4C44EBBD1896}"/>
              </a:ext>
            </a:extLst>
          </p:cNvPr>
          <p:cNvCxnSpPr>
            <a:cxnSpLocks/>
            <a:stCxn id="116" idx="2"/>
          </p:cNvCxnSpPr>
          <p:nvPr/>
        </p:nvCxnSpPr>
        <p:spPr>
          <a:xfrm rot="5400000">
            <a:off x="8467329" y="4874142"/>
            <a:ext cx="365227" cy="58658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1" name="Verbinder: gewinkelt 171">
            <a:extLst>
              <a:ext uri="{FF2B5EF4-FFF2-40B4-BE49-F238E27FC236}">
                <a16:creationId xmlns:a16="http://schemas.microsoft.com/office/drawing/2014/main" id="{F51A038B-C652-459C-88F6-39BDDBAFBECB}"/>
              </a:ext>
            </a:extLst>
          </p:cNvPr>
          <p:cNvCxnSpPr>
            <a:cxnSpLocks/>
            <a:stCxn id="117" idx="2"/>
            <a:endCxn id="56" idx="1"/>
          </p:cNvCxnSpPr>
          <p:nvPr/>
        </p:nvCxnSpPr>
        <p:spPr>
          <a:xfrm rot="16200000" flipH="1">
            <a:off x="6840281" y="4913408"/>
            <a:ext cx="383280" cy="4900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A6D4481F-2239-429C-B9AB-77457037F1B0}"/>
              </a:ext>
            </a:extLst>
          </p:cNvPr>
          <p:cNvSpPr txBox="1"/>
          <p:nvPr/>
        </p:nvSpPr>
        <p:spPr>
          <a:xfrm>
            <a:off x="8453749" y="503817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D03CD695-FF94-415C-8AE3-D61BDD7AECF7}"/>
              </a:ext>
            </a:extLst>
          </p:cNvPr>
          <p:cNvSpPr txBox="1"/>
          <p:nvPr/>
        </p:nvSpPr>
        <p:spPr>
          <a:xfrm>
            <a:off x="6795238" y="504227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B8D2E57-AB54-4C45-B1AA-0D50EBE604C3}"/>
              </a:ext>
            </a:extLst>
          </p:cNvPr>
          <p:cNvSpPr/>
          <p:nvPr/>
        </p:nvSpPr>
        <p:spPr>
          <a:xfrm>
            <a:off x="12962253" y="6289661"/>
            <a:ext cx="2025166" cy="4058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PrimitiveSchema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Verbinder: gewinkelt 171">
            <a:extLst>
              <a:ext uri="{FF2B5EF4-FFF2-40B4-BE49-F238E27FC236}">
                <a16:creationId xmlns:a16="http://schemas.microsoft.com/office/drawing/2014/main" id="{EA9A5EAB-BB2C-4A9D-970C-246D4A9069ED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V="1">
            <a:off x="12612337" y="4927157"/>
            <a:ext cx="281762" cy="2443236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6EE3B27-1840-4065-9379-6FD7EBBA8535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8173711" y="1125869"/>
            <a:ext cx="419612" cy="39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865CA5B-B016-4E36-B4B6-75E4929FDF4B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flipH="1">
            <a:off x="4815984" y="1357657"/>
            <a:ext cx="374948" cy="242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2E03E66-5219-48E0-BD5F-7CEC05C83F9B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flipH="1">
            <a:off x="9194781" y="1475584"/>
            <a:ext cx="2270" cy="36995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62A858-2E9B-410C-B222-1567802BA8C0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11077564" y="4445031"/>
            <a:ext cx="92212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1EE84E90-F65F-423C-B9A3-05260AF08517}"/>
              </a:ext>
            </a:extLst>
          </p:cNvPr>
          <p:cNvCxnSpPr>
            <a:cxnSpLocks/>
            <a:stCxn id="79" idx="0"/>
          </p:cNvCxnSpPr>
          <p:nvPr/>
        </p:nvCxnSpPr>
        <p:spPr>
          <a:xfrm rot="5400000" flipH="1" flipV="1">
            <a:off x="6604282" y="660606"/>
            <a:ext cx="348717" cy="4853635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5663393-7859-41F6-A68B-3E4DD307DF72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7035731" y="2922697"/>
            <a:ext cx="993" cy="340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4A1394B0-5747-4414-BE86-7DBF096A4C58}"/>
              </a:ext>
            </a:extLst>
          </p:cNvPr>
          <p:cNvCxnSpPr>
            <a:cxnSpLocks/>
          </p:cNvCxnSpPr>
          <p:nvPr/>
        </p:nvCxnSpPr>
        <p:spPr>
          <a:xfrm flipV="1">
            <a:off x="9205458" y="2583615"/>
            <a:ext cx="993" cy="6851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1DD36799-6194-4E5B-99CF-206E6A3BEC1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205453" y="2910718"/>
            <a:ext cx="4194442" cy="35105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9A369EFA-D0DF-48A7-9231-14E9AC828C51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3397631" y="2910716"/>
            <a:ext cx="2056659" cy="35106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F385292-E8E9-F52C-355C-548E2CD208F9}"/>
              </a:ext>
            </a:extLst>
          </p:cNvPr>
          <p:cNvSpPr/>
          <p:nvPr/>
        </p:nvSpPr>
        <p:spPr>
          <a:xfrm>
            <a:off x="13397631" y="3268805"/>
            <a:ext cx="1142567" cy="379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79C3AB7-0F7D-8A83-627B-FDC1DAFD270E}"/>
              </a:ext>
            </a:extLst>
          </p:cNvPr>
          <p:cNvSpPr/>
          <p:nvPr/>
        </p:nvSpPr>
        <p:spPr>
          <a:xfrm>
            <a:off x="18358617" y="3261777"/>
            <a:ext cx="749834" cy="379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5064833" y="3015210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 [1]</a:t>
              </a:r>
              <a:endParaRPr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configuration</a:t>
              </a:r>
              <a:endParaRPr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5064839" y="1017483"/>
            <a:ext cx="3369059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40742"/>
              <a:ext cx="1709700" cy="133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5064834" y="1017483"/>
            <a:ext cx="1684530" cy="275584"/>
          </a:xfrm>
          <a:prstGeom prst="bentConnector4">
            <a:avLst>
              <a:gd name="adj1" fmla="val -13571"/>
              <a:gd name="adj2" fmla="val 182951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5064838" y="1555448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60000"/>
              </a:lnSpc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name [1]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 [1]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[0..1]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 charset="0"/>
                <a:sym typeface="Arial"/>
              </a:rPr>
              <a:t>&lt;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String&gt;</a:t>
            </a:r>
            <a:r>
              <a:rPr lang="de-DE" altLang="de-DE" dirty="0">
                <a:cs typeface="Arial" charset="0"/>
              </a:rPr>
              <a:t> tags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5064839" y="1486722"/>
            <a:ext cx="33690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8838957" y="1019796"/>
            <a:ext cx="3683103" cy="1468170"/>
            <a:chOff x="4861160" y="3099243"/>
            <a:chExt cx="2886559" cy="910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0" y="3099243"/>
              <a:ext cx="2886559" cy="910324"/>
              <a:chOff x="2785377" y="1573192"/>
              <a:chExt cx="1752510" cy="910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824005" y="1573192"/>
                <a:ext cx="1713882" cy="910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946795" y="3429746"/>
              <a:ext cx="2794088" cy="288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924784" y="3388756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5250944" y="328991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8907124" y="3726285"/>
            <a:ext cx="3129001" cy="1477882"/>
            <a:chOff x="7296142" y="1350961"/>
            <a:chExt cx="1764139" cy="916346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1"/>
              <a:ext cx="1757230" cy="916346"/>
              <a:chOff x="2785377" y="1573192"/>
              <a:chExt cx="1709700" cy="916346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9163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710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296142" y="1673923"/>
              <a:ext cx="1757230" cy="475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type [1]</a:t>
              </a:r>
              <a:endParaRPr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[0..50]</a:t>
              </a: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8676444" y="4003141"/>
            <a:ext cx="24254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8669426" y="3063568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8760999" y="1223412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8751603" y="3701453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8467313" y="13282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8465171" y="388187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11958662" y="3292400"/>
            <a:ext cx="295858" cy="19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0800000" flipH="1">
            <a:off x="10398356" y="5220756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>
            <a:off x="8678581" y="1449614"/>
            <a:ext cx="2285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" name="Google Shape;554;g10f8d9d020d_0_26">
            <a:extLst>
              <a:ext uri="{FF2B5EF4-FFF2-40B4-BE49-F238E27FC236}">
                <a16:creationId xmlns:a16="http://schemas.microsoft.com/office/drawing/2014/main" id="{0AE0C4B3-8F61-45BA-9F64-4183CD34360B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10486312" y="5720762"/>
            <a:ext cx="0" cy="8969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554;g10f8d9d020d_0_26">
            <a:extLst>
              <a:ext uri="{FF2B5EF4-FFF2-40B4-BE49-F238E27FC236}">
                <a16:creationId xmlns:a16="http://schemas.microsoft.com/office/drawing/2014/main" id="{48B019EB-3337-4170-9E23-5E5E32A9CD9C}"/>
              </a:ext>
            </a:extLst>
          </p:cNvPr>
          <p:cNvCxnSpPr>
            <a:cxnSpLocks/>
            <a:stCxn id="72" idx="2"/>
            <a:endCxn id="24" idx="0"/>
          </p:cNvCxnSpPr>
          <p:nvPr/>
        </p:nvCxnSpPr>
        <p:spPr>
          <a:xfrm>
            <a:off x="6749362" y="2733972"/>
            <a:ext cx="2" cy="28124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1" name="Google Shape;558;g10f8d9d020d_0_26">
            <a:extLst>
              <a:ext uri="{FF2B5EF4-FFF2-40B4-BE49-F238E27FC236}">
                <a16:creationId xmlns:a16="http://schemas.microsoft.com/office/drawing/2014/main" id="{2F2C80FA-B027-4ADD-AC86-2778742A0CD8}"/>
              </a:ext>
            </a:extLst>
          </p:cNvPr>
          <p:cNvSpPr txBox="1"/>
          <p:nvPr/>
        </p:nvSpPr>
        <p:spPr>
          <a:xfrm>
            <a:off x="6839363" y="2757560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73" name="Google Shape;542;g10f8d9d020d_0_26">
            <a:extLst>
              <a:ext uri="{FF2B5EF4-FFF2-40B4-BE49-F238E27FC236}">
                <a16:creationId xmlns:a16="http://schemas.microsoft.com/office/drawing/2014/main" id="{F0FECA6A-40BF-4EC1-A079-81F849466D2E}"/>
              </a:ext>
            </a:extLst>
          </p:cNvPr>
          <p:cNvSpPr txBox="1"/>
          <p:nvPr/>
        </p:nvSpPr>
        <p:spPr>
          <a:xfrm>
            <a:off x="8878709" y="3031674"/>
            <a:ext cx="1789235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de-DE" sz="1400" dirty="0" err="1">
                <a:latin typeface="Arial"/>
                <a:ea typeface="Arial"/>
                <a:cs typeface="Arial"/>
                <a:sym typeface="Arial"/>
              </a:rPr>
              <a:t>requiredProperties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542;g10f8d9d020d_0_26">
            <a:extLst>
              <a:ext uri="{FF2B5EF4-FFF2-40B4-BE49-F238E27FC236}">
                <a16:creationId xmlns:a16="http://schemas.microsoft.com/office/drawing/2014/main" id="{1B124083-8D88-411B-9E75-3ECF2E0AFC51}"/>
              </a:ext>
            </a:extLst>
          </p:cNvPr>
          <p:cNvSpPr txBox="1"/>
          <p:nvPr/>
        </p:nvSpPr>
        <p:spPr>
          <a:xfrm>
            <a:off x="10933495" y="3270385"/>
            <a:ext cx="1099026" cy="25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de-DE" sz="1400" dirty="0" err="1">
                <a:latin typeface="Arial"/>
                <a:ea typeface="Arial"/>
                <a:cs typeface="Arial"/>
                <a:sym typeface="Arial"/>
              </a:rPr>
              <a:t>nestedType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59;g10f8d9d020d_0_26">
            <a:extLst>
              <a:ext uri="{FF2B5EF4-FFF2-40B4-BE49-F238E27FC236}">
                <a16:creationId xmlns:a16="http://schemas.microsoft.com/office/drawing/2014/main" id="{D626E764-C417-49BF-8C01-FB6D61134494}"/>
              </a:ext>
            </a:extLst>
          </p:cNvPr>
          <p:cNvSpPr txBox="1"/>
          <p:nvPr/>
        </p:nvSpPr>
        <p:spPr>
          <a:xfrm>
            <a:off x="4898193" y="2621919"/>
            <a:ext cx="908874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 target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Raute 71">
            <a:extLst>
              <a:ext uri="{FF2B5EF4-FFF2-40B4-BE49-F238E27FC236}">
                <a16:creationId xmlns:a16="http://schemas.microsoft.com/office/drawing/2014/main" id="{91223D1F-307E-4FB5-B8BA-6B6D2861F43A}"/>
              </a:ext>
            </a:extLst>
          </p:cNvPr>
          <p:cNvSpPr/>
          <p:nvPr/>
        </p:nvSpPr>
        <p:spPr>
          <a:xfrm flipH="1">
            <a:off x="6659367" y="249142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Google Shape;532;g10f8d9d020d_0_26">
            <a:extLst>
              <a:ext uri="{FF2B5EF4-FFF2-40B4-BE49-F238E27FC236}">
                <a16:creationId xmlns:a16="http://schemas.microsoft.com/office/drawing/2014/main" id="{782E6C95-E232-4B47-AD00-AEF4B40FC7C7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80259" y="1739136"/>
            <a:ext cx="792000" cy="228967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5D974B4-427B-4E58-A489-D02209CEE648}"/>
              </a:ext>
            </a:extLst>
          </p:cNvPr>
          <p:cNvGrpSpPr/>
          <p:nvPr/>
        </p:nvGrpSpPr>
        <p:grpSpPr>
          <a:xfrm>
            <a:off x="8907121" y="5720762"/>
            <a:ext cx="3130377" cy="896989"/>
            <a:chOff x="6110288" y="2363832"/>
            <a:chExt cx="2305510" cy="896989"/>
          </a:xfrm>
        </p:grpSpPr>
        <p:grpSp>
          <p:nvGrpSpPr>
            <p:cNvPr id="53" name="Google Shape;545;g10f8d9d020d_0_26">
              <a:extLst>
                <a:ext uri="{FF2B5EF4-FFF2-40B4-BE49-F238E27FC236}">
                  <a16:creationId xmlns:a16="http://schemas.microsoft.com/office/drawing/2014/main" id="{EC5A1AD4-D5D5-4BD8-BA15-1CAA16C4422F}"/>
                </a:ext>
              </a:extLst>
            </p:cNvPr>
            <p:cNvGrpSpPr/>
            <p:nvPr/>
          </p:nvGrpSpPr>
          <p:grpSpPr>
            <a:xfrm>
              <a:off x="6134579" y="2363832"/>
              <a:ext cx="2281219" cy="896989"/>
              <a:chOff x="7302832" y="1350961"/>
              <a:chExt cx="1760057" cy="483195"/>
            </a:xfrm>
          </p:grpSpPr>
          <p:grpSp>
            <p:nvGrpSpPr>
              <p:cNvPr id="55" name="Google Shape;546;g10f8d9d020d_0_26">
                <a:extLst>
                  <a:ext uri="{FF2B5EF4-FFF2-40B4-BE49-F238E27FC236}">
                    <a16:creationId xmlns:a16="http://schemas.microsoft.com/office/drawing/2014/main" id="{77990941-8AEB-4FDD-887A-6FF02C243E97}"/>
                  </a:ext>
                </a:extLst>
              </p:cNvPr>
              <p:cNvGrpSpPr/>
              <p:nvPr/>
            </p:nvGrpSpPr>
            <p:grpSpPr>
              <a:xfrm>
                <a:off x="7302833" y="1350961"/>
                <a:ext cx="1760056" cy="483195"/>
                <a:chOff x="2785377" y="1573192"/>
                <a:chExt cx="1712449" cy="483195"/>
              </a:xfrm>
            </p:grpSpPr>
            <p:sp>
              <p:nvSpPr>
                <p:cNvPr id="61" name="Google Shape;547;g10f8d9d020d_0_26">
                  <a:extLst>
                    <a:ext uri="{FF2B5EF4-FFF2-40B4-BE49-F238E27FC236}">
                      <a16:creationId xmlns:a16="http://schemas.microsoft.com/office/drawing/2014/main" id="{2519E6FE-7D25-45A8-8C86-EE244CFF8A23}"/>
                    </a:ext>
                  </a:extLst>
                </p:cNvPr>
                <p:cNvSpPr/>
                <p:nvPr/>
              </p:nvSpPr>
              <p:spPr>
                <a:xfrm>
                  <a:off x="2785377" y="1573192"/>
                  <a:ext cx="1709700" cy="483195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100"/>
                  </a:pP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548;g10f8d9d020d_0_26">
                  <a:extLst>
                    <a:ext uri="{FF2B5EF4-FFF2-40B4-BE49-F238E27FC236}">
                      <a16:creationId xmlns:a16="http://schemas.microsoft.com/office/drawing/2014/main" id="{EE96B678-3EBF-4C80-B578-59998BA8F29E}"/>
                    </a:ext>
                  </a:extLst>
                </p:cNvPr>
                <p:cNvSpPr txBox="1"/>
                <p:nvPr/>
              </p:nvSpPr>
              <p:spPr>
                <a:xfrm>
                  <a:off x="2788126" y="1633864"/>
                  <a:ext cx="1709700" cy="1392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  <a:buClr>
                      <a:srgbClr val="000000"/>
                    </a:buClr>
                    <a:buSzPts val="1100"/>
                  </a:pPr>
                  <a:r>
                    <a:rPr lang="en-US" b="1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Relationship</a:t>
                  </a:r>
                  <a:endParaRPr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" name="Google Shape;549;g10f8d9d020d_0_26">
                <a:extLst>
                  <a:ext uri="{FF2B5EF4-FFF2-40B4-BE49-F238E27FC236}">
                    <a16:creationId xmlns:a16="http://schemas.microsoft.com/office/drawing/2014/main" id="{2EE6B701-31C1-416A-9466-9EA8AF2260B5}"/>
                  </a:ext>
                </a:extLst>
              </p:cNvPr>
              <p:cNvCxnSpPr>
                <a:cxnSpLocks/>
                <a:stCxn id="61" idx="1"/>
                <a:endCxn id="61" idx="3"/>
              </p:cNvCxnSpPr>
              <p:nvPr/>
            </p:nvCxnSpPr>
            <p:spPr>
              <a:xfrm>
                <a:off x="7302832" y="1592559"/>
                <a:ext cx="175723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8" name="Google Shape;550;g10f8d9d020d_0_26">
              <a:extLst>
                <a:ext uri="{FF2B5EF4-FFF2-40B4-BE49-F238E27FC236}">
                  <a16:creationId xmlns:a16="http://schemas.microsoft.com/office/drawing/2014/main" id="{64CF0260-C414-485B-BF82-8417D263A679}"/>
                </a:ext>
              </a:extLst>
            </p:cNvPr>
            <p:cNvSpPr txBox="1"/>
            <p:nvPr/>
          </p:nvSpPr>
          <p:spPr>
            <a:xfrm>
              <a:off x="6110288" y="2862089"/>
              <a:ext cx="2294285" cy="316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532;g10f8d9d020d_0_26">
            <a:extLst>
              <a:ext uri="{FF2B5EF4-FFF2-40B4-BE49-F238E27FC236}">
                <a16:creationId xmlns:a16="http://schemas.microsoft.com/office/drawing/2014/main" id="{FBF8CCC7-5511-4664-8E61-C1B32C7C0C50}"/>
              </a:ext>
            </a:extLst>
          </p:cNvPr>
          <p:cNvCxnSpPr>
            <a:cxnSpLocks/>
            <a:stCxn id="49" idx="0"/>
            <a:endCxn id="50" idx="3"/>
          </p:cNvCxnSpPr>
          <p:nvPr/>
        </p:nvCxnSpPr>
        <p:spPr>
          <a:xfrm rot="16200000" flipH="1">
            <a:off x="11113038" y="3090615"/>
            <a:ext cx="287023" cy="1558373"/>
          </a:xfrm>
          <a:prstGeom prst="bentConnector4">
            <a:avLst>
              <a:gd name="adj1" fmla="val -79645"/>
              <a:gd name="adj2" fmla="val 114669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6" name="Google Shape;532;g10f8d9d020d_0_26">
            <a:extLst>
              <a:ext uri="{FF2B5EF4-FFF2-40B4-BE49-F238E27FC236}">
                <a16:creationId xmlns:a16="http://schemas.microsoft.com/office/drawing/2014/main" id="{96C4A016-75BE-41A6-B654-362B23A2D105}"/>
              </a:ext>
            </a:extLst>
          </p:cNvPr>
          <p:cNvCxnSpPr>
            <a:cxnSpLocks/>
            <a:stCxn id="63" idx="1"/>
            <a:endCxn id="33" idx="1"/>
          </p:cNvCxnSpPr>
          <p:nvPr/>
        </p:nvCxnSpPr>
        <p:spPr>
          <a:xfrm rot="10800000">
            <a:off x="5064839" y="2021705"/>
            <a:ext cx="3880239" cy="3940928"/>
          </a:xfrm>
          <a:prstGeom prst="bentConnector3">
            <a:avLst>
              <a:gd name="adj1" fmla="val 105891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9" name="Google Shape;554;g10f8d9d020d_0_26">
            <a:extLst>
              <a:ext uri="{FF2B5EF4-FFF2-40B4-BE49-F238E27FC236}">
                <a16:creationId xmlns:a16="http://schemas.microsoft.com/office/drawing/2014/main" id="{6A47F369-C005-40D9-8F6F-4D3376413A09}"/>
              </a:ext>
            </a:extLst>
          </p:cNvPr>
          <p:cNvCxnSpPr>
            <a:cxnSpLocks/>
            <a:stCxn id="68" idx="0"/>
            <a:endCxn id="61" idx="0"/>
          </p:cNvCxnSpPr>
          <p:nvPr/>
        </p:nvCxnSpPr>
        <p:spPr>
          <a:xfrm flipH="1">
            <a:off x="10486316" y="5463301"/>
            <a:ext cx="2041" cy="2574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1" name="Google Shape;559;g10f8d9d020d_0_26">
            <a:extLst>
              <a:ext uri="{FF2B5EF4-FFF2-40B4-BE49-F238E27FC236}">
                <a16:creationId xmlns:a16="http://schemas.microsoft.com/office/drawing/2014/main" id="{6D5A29AE-E733-44DD-B938-6D317783EF97}"/>
              </a:ext>
            </a:extLst>
          </p:cNvPr>
          <p:cNvSpPr txBox="1"/>
          <p:nvPr/>
        </p:nvSpPr>
        <p:spPr>
          <a:xfrm>
            <a:off x="10666313" y="5449427"/>
            <a:ext cx="908874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05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1732</Words>
  <Application>Microsoft Office PowerPoint</Application>
  <PresentationFormat>Benutzerdefiniert</PresentationFormat>
  <Paragraphs>692</Paragraphs>
  <Slides>30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Lehner Daniel</cp:lastModifiedBy>
  <cp:revision>453</cp:revision>
  <dcterms:created xsi:type="dcterms:W3CDTF">2022-01-18T07:08:22Z</dcterms:created>
  <dcterms:modified xsi:type="dcterms:W3CDTF">2022-06-10T07:35:27Z</dcterms:modified>
</cp:coreProperties>
</file>