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>
        <p:scale>
          <a:sx n="150" d="100"/>
          <a:sy n="150" d="100"/>
        </p:scale>
        <p:origin x="1470" y="-3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08.06.2022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311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08.06.2022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72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08.06.2022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070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08.06.2022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966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08.06.2022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518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08.06.2022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420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08.06.2022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665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08.06.2022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057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08.06.2022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644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08.06.2022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714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08.06.2022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84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F790-08EF-4309-8C7D-573F11C98FD5}" type="datetimeFigureOut">
              <a:rPr lang="de-AT" smtClean="0"/>
              <a:t>08.06.2022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80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B58B75DF-65AD-4B3C-B993-062D6F4F0380}"/>
              </a:ext>
            </a:extLst>
          </p:cNvPr>
          <p:cNvSpPr/>
          <p:nvPr/>
        </p:nvSpPr>
        <p:spPr>
          <a:xfrm>
            <a:off x="2026459" y="3679116"/>
            <a:ext cx="1828557" cy="252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125" b="1" dirty="0" err="1">
                <a:latin typeface="Arial" panose="020B0604020202020204" pitchFamily="34" charset="0"/>
                <a:cs typeface="Arial" panose="020B0604020202020204" pitchFamily="34" charset="0"/>
              </a:rPr>
              <a:t>InformationModel</a:t>
            </a:r>
            <a:endParaRPr lang="de-AT" sz="112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2043611" y="5630327"/>
            <a:ext cx="1810150" cy="519213"/>
            <a:chOff x="3484880" y="609600"/>
            <a:chExt cx="2529840" cy="83015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0019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sz="1125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1097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Entity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[0..*]</a:t>
              </a:r>
            </a:p>
            <a:p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[0..*]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2042494" y="6794488"/>
            <a:ext cx="1811267" cy="454669"/>
            <a:chOff x="5393150" y="2009063"/>
            <a:chExt cx="3752825" cy="55121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5395468" y="2009063"/>
              <a:ext cx="3750507" cy="30550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5393150" y="2314777"/>
              <a:ext cx="3750507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2043613" y="4437323"/>
            <a:ext cx="1815315" cy="871953"/>
            <a:chOff x="3484880" y="609600"/>
            <a:chExt cx="2529840" cy="1620326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682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73786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[1]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isMandatory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</p:txBody>
        </p:sp>
      </p:grpSp>
      <p:sp>
        <p:nvSpPr>
          <p:cNvPr id="58" name="Raute 57">
            <a:extLst>
              <a:ext uri="{FF2B5EF4-FFF2-40B4-BE49-F238E27FC236}">
                <a16:creationId xmlns:a16="http://schemas.microsoft.com/office/drawing/2014/main" id="{E682BA5C-38AB-49A8-BDC4-95CB8697E812}"/>
              </a:ext>
            </a:extLst>
          </p:cNvPr>
          <p:cNvSpPr/>
          <p:nvPr/>
        </p:nvSpPr>
        <p:spPr>
          <a:xfrm flipH="1">
            <a:off x="2898215" y="3975450"/>
            <a:ext cx="101250" cy="141750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2781536" y="4167721"/>
            <a:ext cx="23436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sz="788" dirty="0"/>
              <a:t>*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2956796" y="5339067"/>
            <a:ext cx="543739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sz="788" dirty="0"/>
              <a:t>0..1 type</a:t>
            </a:r>
          </a:p>
        </p:txBody>
      </p: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1"/>
            <a:endCxn id="21" idx="1"/>
          </p:cNvCxnSpPr>
          <p:nvPr/>
        </p:nvCxnSpPr>
        <p:spPr>
          <a:xfrm rot="10800000" flipV="1">
            <a:off x="2043613" y="4998196"/>
            <a:ext cx="12700" cy="1922291"/>
          </a:xfrm>
          <a:prstGeom prst="bentConnector3">
            <a:avLst>
              <a:gd name="adj1" fmla="val 672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1238763" y="6609071"/>
            <a:ext cx="761747" cy="33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0..1 </a:t>
            </a:r>
            <a:r>
              <a:rPr lang="de-AT" sz="788" dirty="0" err="1"/>
              <a:t>extended</a:t>
            </a:r>
            <a:br>
              <a:rPr lang="de-AT" sz="788" dirty="0"/>
            </a:br>
            <a:r>
              <a:rPr lang="de-AT" sz="788" dirty="0" err="1"/>
              <a:t>FunctionBlock</a:t>
            </a:r>
            <a:endParaRPr lang="de-AT" sz="788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4126944" y="4142062"/>
            <a:ext cx="1893766" cy="1205074"/>
            <a:chOff x="3484880" y="491600"/>
            <a:chExt cx="2529840" cy="2239357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491600"/>
              <a:ext cx="2529840" cy="4682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i="1" dirty="0"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956551"/>
              <a:ext cx="2529840" cy="177440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[1]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[1]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namespace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[1..1]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lang [1]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4126944" y="5773149"/>
            <a:ext cx="1893767" cy="535975"/>
            <a:chOff x="3266882" y="609600"/>
            <a:chExt cx="2981928" cy="53284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266882" y="609600"/>
              <a:ext cx="2981928" cy="17743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sz="1125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266882" y="787037"/>
              <a:ext cx="2981928" cy="35540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2043611" y="5755475"/>
            <a:ext cx="12700" cy="259975"/>
          </a:xfrm>
          <a:prstGeom prst="bentConnector3">
            <a:avLst>
              <a:gd name="adj1" fmla="val 288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1375493" y="5860078"/>
            <a:ext cx="614271" cy="33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sz="788" dirty="0"/>
              <a:t>0..1 </a:t>
            </a:r>
            <a:br>
              <a:rPr lang="de-AT" sz="788" dirty="0"/>
            </a:br>
            <a:r>
              <a:rPr lang="de-AT" sz="788" dirty="0" err="1"/>
              <a:t>superType</a:t>
            </a:r>
            <a:endParaRPr lang="de-AT" sz="788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2686332" y="6506464"/>
            <a:ext cx="338554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sz="788" dirty="0"/>
              <a:t>0..1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4894761" y="5455725"/>
            <a:ext cx="73770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sz="788" dirty="0"/>
              <a:t>*   </a:t>
            </a:r>
            <a:r>
              <a:rPr lang="de-AT" sz="788" dirty="0" err="1"/>
              <a:t>references</a:t>
            </a:r>
            <a:endParaRPr lang="de-AT" sz="788" dirty="0"/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81" idx="3"/>
            <a:endCxn id="3" idx="3"/>
          </p:cNvCxnSpPr>
          <p:nvPr/>
        </p:nvCxnSpPr>
        <p:spPr>
          <a:xfrm rot="10800000">
            <a:off x="3855017" y="3805116"/>
            <a:ext cx="172197" cy="118288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81" idx="3"/>
            <a:endCxn id="10" idx="3"/>
          </p:cNvCxnSpPr>
          <p:nvPr/>
        </p:nvCxnSpPr>
        <p:spPr>
          <a:xfrm rot="10800000" flipV="1">
            <a:off x="3853761" y="4988001"/>
            <a:ext cx="173452" cy="102744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" name="Google Shape;528;g10f8d9d020d_0_26">
            <a:extLst>
              <a:ext uri="{FF2B5EF4-FFF2-40B4-BE49-F238E27FC236}">
                <a16:creationId xmlns:a16="http://schemas.microsoft.com/office/drawing/2014/main" id="{37EC6AFC-8359-4624-B8A2-68352F8CA925}"/>
              </a:ext>
            </a:extLst>
          </p:cNvPr>
          <p:cNvSpPr/>
          <p:nvPr/>
        </p:nvSpPr>
        <p:spPr>
          <a:xfrm rot="5400000" flipH="1">
            <a:off x="4020631" y="4938136"/>
            <a:ext cx="112894" cy="99731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27" tIns="25706" rIns="51427" bIns="25706" anchor="ctr" anchorCtr="0">
            <a:noAutofit/>
          </a:bodyPr>
          <a:lstStyle/>
          <a:p>
            <a:pPr>
              <a:buClr>
                <a:srgbClr val="000000"/>
              </a:buClr>
              <a:buSzPts val="1404"/>
            </a:pPr>
            <a:endParaRPr sz="7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1789589E-4B21-401E-8D4F-D793E6C72C97}"/>
              </a:ext>
            </a:extLst>
          </p:cNvPr>
          <p:cNvGrpSpPr/>
          <p:nvPr/>
        </p:nvGrpSpPr>
        <p:grpSpPr>
          <a:xfrm>
            <a:off x="958850" y="7821530"/>
            <a:ext cx="963199" cy="1995354"/>
            <a:chOff x="6014721" y="2009063"/>
            <a:chExt cx="2529840" cy="2419051"/>
          </a:xfrm>
        </p:grpSpPr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C58A3E87-BCC1-4735-BF30-EA755A9D95C3}"/>
                </a:ext>
              </a:extLst>
            </p:cNvPr>
            <p:cNvSpPr/>
            <p:nvPr/>
          </p:nvSpPr>
          <p:spPr>
            <a:xfrm>
              <a:off x="6014721" y="2009063"/>
              <a:ext cx="2529840" cy="30550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5489FA1F-A473-4B11-B204-3B0F105A0347}"/>
                </a:ext>
              </a:extLst>
            </p:cNvPr>
            <p:cNvSpPr/>
            <p:nvPr/>
          </p:nvSpPr>
          <p:spPr>
            <a:xfrm>
              <a:off x="6014721" y="2308998"/>
              <a:ext cx="2529840" cy="21191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[1]</a:t>
              </a:r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60AC3044-47F4-4B21-915C-24B95684EBBC}"/>
              </a:ext>
            </a:extLst>
          </p:cNvPr>
          <p:cNvGrpSpPr/>
          <p:nvPr/>
        </p:nvGrpSpPr>
        <p:grpSpPr>
          <a:xfrm>
            <a:off x="2126472" y="7815848"/>
            <a:ext cx="1655496" cy="2022625"/>
            <a:chOff x="6014721" y="2009063"/>
            <a:chExt cx="3348551" cy="2452102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0419B820-01B4-4125-A083-A4B2382B4C57}"/>
                </a:ext>
              </a:extLst>
            </p:cNvPr>
            <p:cNvSpPr/>
            <p:nvPr/>
          </p:nvSpPr>
          <p:spPr>
            <a:xfrm>
              <a:off x="6014721" y="2009063"/>
              <a:ext cx="3348551" cy="30550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52938AB3-9AAC-4653-A2D6-22C3898B931A}"/>
                </a:ext>
              </a:extLst>
            </p:cNvPr>
            <p:cNvSpPr/>
            <p:nvPr/>
          </p:nvSpPr>
          <p:spPr>
            <a:xfrm>
              <a:off x="6014721" y="2318622"/>
              <a:ext cx="3348551" cy="214254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[1]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isMandatory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Param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[0..*]</a:t>
              </a:r>
            </a:p>
            <a:p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[0..1]</a:t>
              </a:r>
            </a:p>
            <a:p>
              <a:endParaRPr lang="de-AT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5D24A890-2A8F-42A4-9AEF-544D355DEF1F}"/>
              </a:ext>
            </a:extLst>
          </p:cNvPr>
          <p:cNvGrpSpPr/>
          <p:nvPr/>
        </p:nvGrpSpPr>
        <p:grpSpPr>
          <a:xfrm>
            <a:off x="4016902" y="7838013"/>
            <a:ext cx="2003808" cy="2000434"/>
            <a:chOff x="6014719" y="2009063"/>
            <a:chExt cx="3157849" cy="1860164"/>
          </a:xfrm>
        </p:grpSpPr>
        <p:sp>
          <p:nvSpPr>
            <p:cNvPr id="155" name="Rechteck 154">
              <a:extLst>
                <a:ext uri="{FF2B5EF4-FFF2-40B4-BE49-F238E27FC236}">
                  <a16:creationId xmlns:a16="http://schemas.microsoft.com/office/drawing/2014/main" id="{73E7A761-3823-4F08-8444-DE5B3EAAD26D}"/>
                </a:ext>
              </a:extLst>
            </p:cNvPr>
            <p:cNvSpPr/>
            <p:nvPr/>
          </p:nvSpPr>
          <p:spPr>
            <a:xfrm>
              <a:off x="6014719" y="2009063"/>
              <a:ext cx="3157849" cy="21141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125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A3CEF3F0-2550-463D-A6A7-18B92B63A520}"/>
                </a:ext>
              </a:extLst>
            </p:cNvPr>
            <p:cNvSpPr/>
            <p:nvPr/>
          </p:nvSpPr>
          <p:spPr>
            <a:xfrm>
              <a:off x="6014719" y="2221966"/>
              <a:ext cx="3157849" cy="164726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[1]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isMultiValued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isReadable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isEventable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isMandatory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Unit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measurementUnit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[0..1]</a:t>
              </a:r>
            </a:p>
            <a:p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type [1]</a:t>
              </a:r>
            </a:p>
            <a:p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900" dirty="0">
                  <a:latin typeface="Arial" panose="020B0604020202020204" pitchFamily="34" charset="0"/>
                  <a:cs typeface="Arial" panose="020B0604020202020204" pitchFamily="34" charset="0"/>
                </a:rPr>
                <a:t> [0..*]</a:t>
              </a:r>
            </a:p>
          </p:txBody>
        </p:sp>
      </p:grpSp>
      <p:cxnSp>
        <p:nvCxnSpPr>
          <p:cNvPr id="159" name="Verbinder: gewinkelt 98">
            <a:extLst>
              <a:ext uri="{FF2B5EF4-FFF2-40B4-BE49-F238E27FC236}">
                <a16:creationId xmlns:a16="http://schemas.microsoft.com/office/drawing/2014/main" id="{C2F3B9F5-5764-4BE2-81F2-1E6061FF8DE5}"/>
              </a:ext>
            </a:extLst>
          </p:cNvPr>
          <p:cNvCxnSpPr>
            <a:cxnSpLocks/>
            <a:stCxn id="88" idx="2"/>
            <a:endCxn id="79" idx="0"/>
          </p:cNvCxnSpPr>
          <p:nvPr/>
        </p:nvCxnSpPr>
        <p:spPr>
          <a:xfrm>
            <a:off x="4002990" y="6881861"/>
            <a:ext cx="1534542" cy="958718"/>
          </a:xfrm>
          <a:prstGeom prst="bentConnector2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99BC2699-0B36-4168-A444-81B94516EBAA}"/>
              </a:ext>
            </a:extLst>
          </p:cNvPr>
          <p:cNvGrpSpPr/>
          <p:nvPr/>
        </p:nvGrpSpPr>
        <p:grpSpPr>
          <a:xfrm rot="16200000">
            <a:off x="4021970" y="6841178"/>
            <a:ext cx="838909" cy="1154762"/>
            <a:chOff x="5003369" y="-4561879"/>
            <a:chExt cx="1303842" cy="3307864"/>
          </a:xfrm>
        </p:grpSpPr>
        <p:sp>
          <p:nvSpPr>
            <p:cNvPr id="161" name="Raute 160">
              <a:extLst>
                <a:ext uri="{FF2B5EF4-FFF2-40B4-BE49-F238E27FC236}">
                  <a16:creationId xmlns:a16="http://schemas.microsoft.com/office/drawing/2014/main" id="{52099975-42EB-4F8F-9BC3-5D675AEFFE8F}"/>
                </a:ext>
              </a:extLst>
            </p:cNvPr>
            <p:cNvSpPr/>
            <p:nvPr/>
          </p:nvSpPr>
          <p:spPr>
            <a:xfrm flipH="1">
              <a:off x="6149849" y="-4561879"/>
              <a:ext cx="157362" cy="388332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2" name="Verbinder: gewinkelt 98">
              <a:extLst>
                <a:ext uri="{FF2B5EF4-FFF2-40B4-BE49-F238E27FC236}">
                  <a16:creationId xmlns:a16="http://schemas.microsoft.com/office/drawing/2014/main" id="{62B89483-A119-4B0D-934F-2EA6EF47873B}"/>
                </a:ext>
              </a:extLst>
            </p:cNvPr>
            <p:cNvCxnSpPr>
              <a:cxnSpLocks/>
              <a:stCxn id="161" idx="2"/>
              <a:endCxn id="155" idx="0"/>
            </p:cNvCxnSpPr>
            <p:nvPr/>
          </p:nvCxnSpPr>
          <p:spPr>
            <a:xfrm rot="5400000">
              <a:off x="4156182" y="-3326361"/>
              <a:ext cx="2919533" cy="1225160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191B031D-A211-43A0-BB43-E13D3DD6214E}"/>
              </a:ext>
            </a:extLst>
          </p:cNvPr>
          <p:cNvGrpSpPr/>
          <p:nvPr/>
        </p:nvGrpSpPr>
        <p:grpSpPr>
          <a:xfrm rot="16200000">
            <a:off x="3851167" y="7156120"/>
            <a:ext cx="698178" cy="670743"/>
            <a:chOff x="5581728" y="-4599886"/>
            <a:chExt cx="1085107" cy="1909137"/>
          </a:xfrm>
        </p:grpSpPr>
        <p:sp>
          <p:nvSpPr>
            <p:cNvPr id="164" name="Raute 163">
              <a:extLst>
                <a:ext uri="{FF2B5EF4-FFF2-40B4-BE49-F238E27FC236}">
                  <a16:creationId xmlns:a16="http://schemas.microsoft.com/office/drawing/2014/main" id="{D9EDCB73-B8F6-4A68-8879-DB190F97CA0C}"/>
                </a:ext>
              </a:extLst>
            </p:cNvPr>
            <p:cNvSpPr/>
            <p:nvPr/>
          </p:nvSpPr>
          <p:spPr>
            <a:xfrm flipH="1">
              <a:off x="6509471" y="-4599886"/>
              <a:ext cx="157364" cy="388329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5" name="Verbinder: gewinkelt 98">
              <a:extLst>
                <a:ext uri="{FF2B5EF4-FFF2-40B4-BE49-F238E27FC236}">
                  <a16:creationId xmlns:a16="http://schemas.microsoft.com/office/drawing/2014/main" id="{2080A772-BC04-4D04-BDF6-DA04B1ED693C}"/>
                </a:ext>
              </a:extLst>
            </p:cNvPr>
            <p:cNvCxnSpPr>
              <a:cxnSpLocks/>
              <a:stCxn id="164" idx="2"/>
              <a:endCxn id="18" idx="0"/>
            </p:cNvCxnSpPr>
            <p:nvPr/>
          </p:nvCxnSpPr>
          <p:spPr>
            <a:xfrm rot="5400000">
              <a:off x="5324536" y="-3954365"/>
              <a:ext cx="1520808" cy="1006423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66" name="Textfeld 165">
            <a:extLst>
              <a:ext uri="{FF2B5EF4-FFF2-40B4-BE49-F238E27FC236}">
                <a16:creationId xmlns:a16="http://schemas.microsoft.com/office/drawing/2014/main" id="{6D85CDE4-26B9-4D74-8798-5D1773BA4CEE}"/>
              </a:ext>
            </a:extLst>
          </p:cNvPr>
          <p:cNvSpPr txBox="1"/>
          <p:nvPr/>
        </p:nvSpPr>
        <p:spPr>
          <a:xfrm>
            <a:off x="4382169" y="7550523"/>
            <a:ext cx="527709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*  </a:t>
            </a:r>
            <a:r>
              <a:rPr lang="de-AT" sz="788" dirty="0" err="1"/>
              <a:t>status</a:t>
            </a:r>
            <a:endParaRPr lang="de-AT" sz="1013" dirty="0"/>
          </a:p>
        </p:txBody>
      </p:sp>
      <p:sp>
        <p:nvSpPr>
          <p:cNvPr id="167" name="Textfeld 166">
            <a:extLst>
              <a:ext uri="{FF2B5EF4-FFF2-40B4-BE49-F238E27FC236}">
                <a16:creationId xmlns:a16="http://schemas.microsoft.com/office/drawing/2014/main" id="{C71D3216-3B45-471D-888D-F84B2A766EC6}"/>
              </a:ext>
            </a:extLst>
          </p:cNvPr>
          <p:cNvSpPr txBox="1"/>
          <p:nvPr/>
        </p:nvSpPr>
        <p:spPr>
          <a:xfrm>
            <a:off x="4861188" y="7544072"/>
            <a:ext cx="466794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*  fault</a:t>
            </a:r>
            <a:endParaRPr lang="de-AT" sz="1013" dirty="0"/>
          </a:p>
        </p:txBody>
      </p:sp>
      <p:sp>
        <p:nvSpPr>
          <p:cNvPr id="168" name="Textfeld 167">
            <a:extLst>
              <a:ext uri="{FF2B5EF4-FFF2-40B4-BE49-F238E27FC236}">
                <a16:creationId xmlns:a16="http://schemas.microsoft.com/office/drawing/2014/main" id="{AD4B5ABD-3973-4F08-8F2D-FE23A8B3D4CC}"/>
              </a:ext>
            </a:extLst>
          </p:cNvPr>
          <p:cNvSpPr txBox="1"/>
          <p:nvPr/>
        </p:nvSpPr>
        <p:spPr>
          <a:xfrm>
            <a:off x="5374267" y="7552380"/>
            <a:ext cx="82747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*  </a:t>
            </a:r>
            <a:r>
              <a:rPr lang="de-AT" sz="788" dirty="0" err="1"/>
              <a:t>configuration</a:t>
            </a:r>
            <a:endParaRPr lang="de-AT" sz="1013" dirty="0"/>
          </a:p>
        </p:txBody>
      </p: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C4824853-430B-4E30-9A75-C75FC3C4E02A}"/>
              </a:ext>
            </a:extLst>
          </p:cNvPr>
          <p:cNvGrpSpPr/>
          <p:nvPr/>
        </p:nvGrpSpPr>
        <p:grpSpPr>
          <a:xfrm rot="5400000">
            <a:off x="1380314" y="7151220"/>
            <a:ext cx="730444" cy="610177"/>
            <a:chOff x="3060072" y="8702654"/>
            <a:chExt cx="1135257" cy="1713631"/>
          </a:xfrm>
        </p:grpSpPr>
        <p:sp>
          <p:nvSpPr>
            <p:cNvPr id="170" name="Raute 169">
              <a:extLst>
                <a:ext uri="{FF2B5EF4-FFF2-40B4-BE49-F238E27FC236}">
                  <a16:creationId xmlns:a16="http://schemas.microsoft.com/office/drawing/2014/main" id="{76473F29-3A13-46B3-8B8D-6510116F33CA}"/>
                </a:ext>
              </a:extLst>
            </p:cNvPr>
            <p:cNvSpPr/>
            <p:nvPr/>
          </p:nvSpPr>
          <p:spPr>
            <a:xfrm flipH="1">
              <a:off x="3060072" y="8702654"/>
              <a:ext cx="157363" cy="398096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sz="1013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1" name="Verbinder: gewinkelt 98">
              <a:extLst>
                <a:ext uri="{FF2B5EF4-FFF2-40B4-BE49-F238E27FC236}">
                  <a16:creationId xmlns:a16="http://schemas.microsoft.com/office/drawing/2014/main" id="{82213AF7-6D4A-4C5F-950F-1AD3E206FE10}"/>
                </a:ext>
              </a:extLst>
            </p:cNvPr>
            <p:cNvCxnSpPr>
              <a:cxnSpLocks/>
              <a:stCxn id="170" idx="2"/>
              <a:endCxn id="149" idx="0"/>
            </p:cNvCxnSpPr>
            <p:nvPr/>
          </p:nvCxnSpPr>
          <p:spPr>
            <a:xfrm rot="5400000" flipV="1">
              <a:off x="3009273" y="9230229"/>
              <a:ext cx="1315536" cy="1056576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73" name="Raute 172">
            <a:extLst>
              <a:ext uri="{FF2B5EF4-FFF2-40B4-BE49-F238E27FC236}">
                <a16:creationId xmlns:a16="http://schemas.microsoft.com/office/drawing/2014/main" id="{1D22B47C-3A55-43FD-A01E-5A2A1C4081DB}"/>
              </a:ext>
            </a:extLst>
          </p:cNvPr>
          <p:cNvSpPr/>
          <p:nvPr/>
        </p:nvSpPr>
        <p:spPr>
          <a:xfrm flipH="1">
            <a:off x="2900261" y="7259742"/>
            <a:ext cx="101250" cy="141750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spcFirstLastPara="1" wrap="square" lIns="51427" tIns="25706" rIns="51427" bIns="25706" anchor="ctr" anchorCtr="0">
            <a:noAutofit/>
          </a:bodyPr>
          <a:lstStyle/>
          <a:p>
            <a:pPr>
              <a:buClr>
                <a:srgbClr val="000000"/>
              </a:buClr>
              <a:buSzPts val="1404"/>
            </a:pPr>
            <a:endParaRPr lang="de-AT" sz="1125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C254E9DF-DF86-4CC2-8AD5-58751C77232A}"/>
              </a:ext>
            </a:extLst>
          </p:cNvPr>
          <p:cNvGrpSpPr/>
          <p:nvPr/>
        </p:nvGrpSpPr>
        <p:grpSpPr>
          <a:xfrm>
            <a:off x="1440987" y="9832098"/>
            <a:ext cx="3577818" cy="141750"/>
            <a:chOff x="4991648" y="1441233"/>
            <a:chExt cx="5560647" cy="398095"/>
          </a:xfrm>
        </p:grpSpPr>
        <p:sp>
          <p:nvSpPr>
            <p:cNvPr id="176" name="Raute 175">
              <a:extLst>
                <a:ext uri="{FF2B5EF4-FFF2-40B4-BE49-F238E27FC236}">
                  <a16:creationId xmlns:a16="http://schemas.microsoft.com/office/drawing/2014/main" id="{57065E37-0846-43D5-8B56-4B9CF8B1D5FC}"/>
                </a:ext>
              </a:extLst>
            </p:cNvPr>
            <p:cNvSpPr/>
            <p:nvPr/>
          </p:nvSpPr>
          <p:spPr>
            <a:xfrm flipH="1">
              <a:off x="4991648" y="1441233"/>
              <a:ext cx="157363" cy="398095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51427" tIns="25706" rIns="51427" bIns="25706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1125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177" name="Verbinder: gewinkelt 98">
              <a:extLst>
                <a:ext uri="{FF2B5EF4-FFF2-40B4-BE49-F238E27FC236}">
                  <a16:creationId xmlns:a16="http://schemas.microsoft.com/office/drawing/2014/main" id="{8F0FC4F2-48A6-4CEA-A035-92B42CCF13BD}"/>
                </a:ext>
              </a:extLst>
            </p:cNvPr>
            <p:cNvCxnSpPr>
              <a:cxnSpLocks/>
              <a:stCxn id="176" idx="2"/>
              <a:endCxn id="156" idx="2"/>
            </p:cNvCxnSpPr>
            <p:nvPr/>
          </p:nvCxnSpPr>
          <p:spPr>
            <a:xfrm rot="5400000" flipH="1" flipV="1">
              <a:off x="7621180" y="-1091788"/>
              <a:ext cx="380264" cy="5481967"/>
            </a:xfrm>
            <a:prstGeom prst="bentConnector3">
              <a:avLst>
                <a:gd name="adj1" fmla="val -98485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78" name="Textfeld 177">
            <a:extLst>
              <a:ext uri="{FF2B5EF4-FFF2-40B4-BE49-F238E27FC236}">
                <a16:creationId xmlns:a16="http://schemas.microsoft.com/office/drawing/2014/main" id="{36DD51F4-F1E8-4CED-86F4-B2D8F6BAB4C7}"/>
              </a:ext>
            </a:extLst>
          </p:cNvPr>
          <p:cNvSpPr txBox="1"/>
          <p:nvPr/>
        </p:nvSpPr>
        <p:spPr>
          <a:xfrm>
            <a:off x="1248654" y="7544071"/>
            <a:ext cx="23436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*</a:t>
            </a:r>
            <a:endParaRPr lang="de-AT" sz="1013" dirty="0"/>
          </a:p>
        </p:txBody>
      </p:sp>
      <p:sp>
        <p:nvSpPr>
          <p:cNvPr id="180" name="Textfeld 179">
            <a:extLst>
              <a:ext uri="{FF2B5EF4-FFF2-40B4-BE49-F238E27FC236}">
                <a16:creationId xmlns:a16="http://schemas.microsoft.com/office/drawing/2014/main" id="{3B877ED2-B868-450F-86C3-93068527B168}"/>
              </a:ext>
            </a:extLst>
          </p:cNvPr>
          <p:cNvSpPr txBox="1"/>
          <p:nvPr/>
        </p:nvSpPr>
        <p:spPr>
          <a:xfrm>
            <a:off x="2724899" y="7545109"/>
            <a:ext cx="23436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788" dirty="0"/>
              <a:t>*</a:t>
            </a:r>
            <a:endParaRPr lang="de-AT" sz="1013" dirty="0"/>
          </a:p>
        </p:txBody>
      </p:sp>
      <p:sp>
        <p:nvSpPr>
          <p:cNvPr id="181" name="Textfeld 180">
            <a:extLst>
              <a:ext uri="{FF2B5EF4-FFF2-40B4-BE49-F238E27FC236}">
                <a16:creationId xmlns:a16="http://schemas.microsoft.com/office/drawing/2014/main" id="{FE69D85F-9F33-442A-91E7-B8F4F9536B00}"/>
              </a:ext>
            </a:extLst>
          </p:cNvPr>
          <p:cNvSpPr txBox="1"/>
          <p:nvPr/>
        </p:nvSpPr>
        <p:spPr>
          <a:xfrm>
            <a:off x="4819873" y="9926294"/>
            <a:ext cx="397866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88" dirty="0"/>
              <a:t>*</a:t>
            </a:r>
            <a:endParaRPr lang="de-AT" sz="1013" dirty="0"/>
          </a:p>
        </p:txBody>
      </p:sp>
      <p:sp>
        <p:nvSpPr>
          <p:cNvPr id="83" name="Raute 82">
            <a:extLst>
              <a:ext uri="{FF2B5EF4-FFF2-40B4-BE49-F238E27FC236}">
                <a16:creationId xmlns:a16="http://schemas.microsoft.com/office/drawing/2014/main" id="{7433EE94-718D-47DE-92DB-F1A01906416B}"/>
              </a:ext>
            </a:extLst>
          </p:cNvPr>
          <p:cNvSpPr/>
          <p:nvPr/>
        </p:nvSpPr>
        <p:spPr>
          <a:xfrm flipH="1">
            <a:off x="2900893" y="6172805"/>
            <a:ext cx="101250" cy="141750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aute 127">
            <a:extLst>
              <a:ext uri="{FF2B5EF4-FFF2-40B4-BE49-F238E27FC236}">
                <a16:creationId xmlns:a16="http://schemas.microsoft.com/office/drawing/2014/main" id="{190F6C37-765C-4A54-9306-175389298D75}"/>
              </a:ext>
            </a:extLst>
          </p:cNvPr>
          <p:cNvSpPr/>
          <p:nvPr/>
        </p:nvSpPr>
        <p:spPr>
          <a:xfrm rot="16200000" flipH="1">
            <a:off x="1929123" y="4926142"/>
            <a:ext cx="101251" cy="136433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4776C5A-5FDD-4FE3-9463-ECB93EBB4580}"/>
              </a:ext>
            </a:extLst>
          </p:cNvPr>
          <p:cNvCxnSpPr>
            <a:cxnSpLocks/>
            <a:stCxn id="173" idx="2"/>
            <a:endCxn id="152" idx="0"/>
          </p:cNvCxnSpPr>
          <p:nvPr/>
        </p:nvCxnSpPr>
        <p:spPr>
          <a:xfrm>
            <a:off x="2950886" y="7401492"/>
            <a:ext cx="3334" cy="414356"/>
          </a:xfrm>
          <a:prstGeom prst="lin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8" name="Raute 87">
            <a:extLst>
              <a:ext uri="{FF2B5EF4-FFF2-40B4-BE49-F238E27FC236}">
                <a16:creationId xmlns:a16="http://schemas.microsoft.com/office/drawing/2014/main" id="{2FB9922B-CEDF-44AD-93ED-921FD13CE3F5}"/>
              </a:ext>
            </a:extLst>
          </p:cNvPr>
          <p:cNvSpPr/>
          <p:nvPr/>
        </p:nvSpPr>
        <p:spPr>
          <a:xfrm rot="16200000" flipH="1">
            <a:off x="3884582" y="6814078"/>
            <a:ext cx="101250" cy="13556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0B9D0D3-C26A-4624-A2B7-347AF8448771}"/>
              </a:ext>
            </a:extLst>
          </p:cNvPr>
          <p:cNvCxnSpPr>
            <a:cxnSpLocks/>
            <a:stCxn id="70" idx="2"/>
            <a:endCxn id="72" idx="0"/>
          </p:cNvCxnSpPr>
          <p:nvPr/>
        </p:nvCxnSpPr>
        <p:spPr>
          <a:xfrm>
            <a:off x="5073827" y="5347136"/>
            <a:ext cx="1" cy="42601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E2EF982-F32B-4BB2-8BB0-2A59693B2209}"/>
              </a:ext>
            </a:extLst>
          </p:cNvPr>
          <p:cNvCxnSpPr>
            <a:cxnSpLocks/>
            <a:stCxn id="58" idx="2"/>
            <a:endCxn id="54" idx="0"/>
          </p:cNvCxnSpPr>
          <p:nvPr/>
        </p:nvCxnSpPr>
        <p:spPr>
          <a:xfrm>
            <a:off x="2948840" y="4117200"/>
            <a:ext cx="2431" cy="32012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B1DD7FE1-2B68-4388-9B08-5D711DDB2B63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flipH="1">
            <a:off x="2948686" y="5309276"/>
            <a:ext cx="2585" cy="321051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8B149050-984F-48EF-BFF9-15B800202849}"/>
              </a:ext>
            </a:extLst>
          </p:cNvPr>
          <p:cNvCxnSpPr>
            <a:cxnSpLocks/>
            <a:stCxn id="83" idx="2"/>
            <a:endCxn id="21" idx="0"/>
          </p:cNvCxnSpPr>
          <p:nvPr/>
        </p:nvCxnSpPr>
        <p:spPr>
          <a:xfrm flipH="1">
            <a:off x="2948686" y="6314555"/>
            <a:ext cx="2832" cy="47993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C5201E3B-C9D8-1BDC-0A20-840E4BB4191A}"/>
              </a:ext>
            </a:extLst>
          </p:cNvPr>
          <p:cNvSpPr/>
          <p:nvPr/>
        </p:nvSpPr>
        <p:spPr>
          <a:xfrm>
            <a:off x="4016902" y="7840580"/>
            <a:ext cx="1037451" cy="213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20467F1C-C16E-DBC8-76E7-808A2A5740BA}"/>
              </a:ext>
            </a:extLst>
          </p:cNvPr>
          <p:cNvSpPr/>
          <p:nvPr/>
        </p:nvSpPr>
        <p:spPr>
          <a:xfrm>
            <a:off x="5054353" y="7840579"/>
            <a:ext cx="966357" cy="213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88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254</Words>
  <Application>Microsoft Office PowerPoint</Application>
  <PresentationFormat>Breitbild</PresentationFormat>
  <Paragraphs>55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tty3u6b_1a@students.jku.at</dc:creator>
  <cp:lastModifiedBy>Lehner Daniel</cp:lastModifiedBy>
  <cp:revision>254</cp:revision>
  <dcterms:created xsi:type="dcterms:W3CDTF">2022-01-18T07:08:22Z</dcterms:created>
  <dcterms:modified xsi:type="dcterms:W3CDTF">2022-06-08T09:10:34Z</dcterms:modified>
</cp:coreProperties>
</file>