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8" r:id="rId2"/>
    <p:sldId id="276" r:id="rId3"/>
    <p:sldId id="273" r:id="rId4"/>
    <p:sldId id="274" r:id="rId5"/>
    <p:sldId id="275" r:id="rId6"/>
    <p:sldId id="269" r:id="rId7"/>
    <p:sldId id="267" r:id="rId8"/>
    <p:sldId id="266" r:id="rId9"/>
    <p:sldId id="279" r:id="rId10"/>
    <p:sldId id="257" r:id="rId11"/>
    <p:sldId id="260" r:id="rId12"/>
    <p:sldId id="261" r:id="rId13"/>
    <p:sldId id="259" r:id="rId14"/>
    <p:sldId id="280" r:id="rId15"/>
    <p:sldId id="262" r:id="rId16"/>
    <p:sldId id="263" r:id="rId17"/>
    <p:sldId id="264" r:id="rId18"/>
    <p:sldId id="258" r:id="rId19"/>
    <p:sldId id="265" r:id="rId20"/>
    <p:sldId id="277" r:id="rId21"/>
    <p:sldId id="26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85781" autoAdjust="0"/>
  </p:normalViewPr>
  <p:slideViewPr>
    <p:cSldViewPr snapToGrid="0">
      <p:cViewPr>
        <p:scale>
          <a:sx n="100" d="100"/>
          <a:sy n="100" d="100"/>
        </p:scale>
        <p:origin x="-157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073EE-FB31-4170-B2E2-4C38F6819DB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836FD-B4BF-4573-B0C5-CBE665F1E1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461992" y="81731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5461992" y="118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DCB73BA-7F93-4949-95D9-D0F554168841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4370777" y="2511552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5A8092A-2447-4966-B44E-1F5433B4D11C}"/>
              </a:ext>
            </a:extLst>
          </p:cNvPr>
          <p:cNvSpPr txBox="1"/>
          <p:nvPr/>
        </p:nvSpPr>
        <p:spPr>
          <a:xfrm>
            <a:off x="6555702" y="133235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52898" y="3735928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71583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 flipV="1">
            <a:off x="4627161" y="3917537"/>
            <a:ext cx="596237" cy="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>
            <a:off x="4622840" y="4346417"/>
            <a:ext cx="600558" cy="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0" y="1638961"/>
            <a:ext cx="8976289" cy="3580078"/>
            <a:chOff x="1854436" y="673286"/>
            <a:chExt cx="8976289" cy="3580078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2084666"/>
              <a:chOff x="3484880" y="832918"/>
              <a:chExt cx="2529840" cy="2179057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1505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displayName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description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8403301" y="1098642"/>
              <a:ext cx="2373805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5574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5675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cxnSpLocks/>
            </p:cNvCxnSpPr>
            <p:nvPr/>
          </p:nvCxnSpPr>
          <p:spPr>
            <a:xfrm>
              <a:off x="2724683" y="3183309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</p:cNvCxnSpPr>
            <p:nvPr/>
          </p:nvCxnSpPr>
          <p:spPr>
            <a:xfrm>
              <a:off x="4475734" y="3167781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7998626" y="2133125"/>
              <a:ext cx="5234" cy="1434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9215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6" y="974220"/>
              <a:ext cx="8976289" cy="32791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Profile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1" y="35418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6" y="35608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6096000" y="2063583"/>
            <a:ext cx="237380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MeasuredProperty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55955C4-F14B-4E72-A38E-F2DBF957E37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9015112" y="4855572"/>
            <a:ext cx="847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576544A-D7B2-4521-AE34-CC87CE2D4B4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6578" y="2709016"/>
            <a:ext cx="13702" cy="214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6100464" y="2707447"/>
            <a:ext cx="2369341" cy="3564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8919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Microsoft Office PowerPoint</Application>
  <PresentationFormat>Breitbild</PresentationFormat>
  <Paragraphs>492</Paragraphs>
  <Slides>21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301</cp:revision>
  <dcterms:created xsi:type="dcterms:W3CDTF">2022-01-18T07:08:22Z</dcterms:created>
  <dcterms:modified xsi:type="dcterms:W3CDTF">2022-02-18T15:28:21Z</dcterms:modified>
</cp:coreProperties>
</file>