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991758" y="652545"/>
            <a:ext cx="126492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4959935" y="4963632"/>
            <a:ext cx="2056755" cy="1710204"/>
            <a:chOff x="3484880" y="609600"/>
            <a:chExt cx="2879997" cy="138721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6"/>
              <a:ext cx="2879997" cy="9584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64268" y="4993508"/>
            <a:ext cx="1746802" cy="1376641"/>
            <a:chOff x="3484881" y="609600"/>
            <a:chExt cx="2529840" cy="93878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6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6273728" y="1417493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0348" y="5087137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771110" y="5061716"/>
            <a:ext cx="1457395" cy="820424"/>
            <a:chOff x="3484880" y="609600"/>
            <a:chExt cx="2529840" cy="857572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A6DCE36-B3A1-4F54-94C2-1F962DBB55BA}"/>
              </a:ext>
            </a:extLst>
          </p:cNvPr>
          <p:cNvGrpSpPr/>
          <p:nvPr/>
        </p:nvGrpSpPr>
        <p:grpSpPr>
          <a:xfrm>
            <a:off x="471431" y="2239240"/>
            <a:ext cx="2265734" cy="2159984"/>
            <a:chOff x="3484879" y="609600"/>
            <a:chExt cx="2529841" cy="2257786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0676487-7820-46F8-BC38-ECCD5701E9A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517D156-4724-47EB-8585-FA3F1302D731}"/>
                </a:ext>
              </a:extLst>
            </p:cNvPr>
            <p:cNvSpPr/>
            <p:nvPr/>
          </p:nvSpPr>
          <p:spPr>
            <a:xfrm>
              <a:off x="3484879" y="1038385"/>
              <a:ext cx="2529840" cy="182900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5500732" y="1897647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16200000" flipV="1">
            <a:off x="5072945" y="4048264"/>
            <a:ext cx="1208768" cy="6219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092739" y="2406161"/>
            <a:ext cx="801886" cy="2546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aute 101">
            <a:extLst>
              <a:ext uri="{FF2B5EF4-FFF2-40B4-BE49-F238E27FC236}">
                <a16:creationId xmlns:a16="http://schemas.microsoft.com/office/drawing/2014/main" id="{CB7584A6-ABF7-4717-AE09-77F1E298835D}"/>
              </a:ext>
            </a:extLst>
          </p:cNvPr>
          <p:cNvSpPr/>
          <p:nvPr/>
        </p:nvSpPr>
        <p:spPr>
          <a:xfrm rot="168924" flipH="1">
            <a:off x="934731" y="4795789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Verbinder: gewinkelt 171">
            <a:extLst>
              <a:ext uri="{FF2B5EF4-FFF2-40B4-BE49-F238E27FC236}">
                <a16:creationId xmlns:a16="http://schemas.microsoft.com/office/drawing/2014/main" id="{310C4C7D-E24F-4AC7-87FC-08021A425F69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rot="5400000" flipH="1" flipV="1">
            <a:off x="1137077" y="4328711"/>
            <a:ext cx="396707" cy="5377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71">
            <a:extLst>
              <a:ext uri="{FF2B5EF4-FFF2-40B4-BE49-F238E27FC236}">
                <a16:creationId xmlns:a16="http://schemas.microsoft.com/office/drawing/2014/main" id="{10A3D31B-749B-4BC3-855B-AE32E0B6C9B6}"/>
              </a:ext>
            </a:extLst>
          </p:cNvPr>
          <p:cNvCxnSpPr>
            <a:cxnSpLocks/>
            <a:stCxn id="107" idx="0"/>
            <a:endCxn id="83" idx="2"/>
          </p:cNvCxnSpPr>
          <p:nvPr/>
        </p:nvCxnSpPr>
        <p:spPr>
          <a:xfrm rot="16200000" flipV="1">
            <a:off x="1522471" y="4481051"/>
            <a:ext cx="447026" cy="2833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185260BB-4138-4F20-978E-DFC26624E6C3}"/>
              </a:ext>
            </a:extLst>
          </p:cNvPr>
          <p:cNvSpPr/>
          <p:nvPr/>
        </p:nvSpPr>
        <p:spPr>
          <a:xfrm rot="168924" flipH="1">
            <a:off x="1755838" y="4846108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FFAC7F8-A565-4BA1-8EAB-EE9E38B0BC8E}"/>
              </a:ext>
            </a:extLst>
          </p:cNvPr>
          <p:cNvSpPr txBox="1"/>
          <p:nvPr/>
        </p:nvSpPr>
        <p:spPr>
          <a:xfrm>
            <a:off x="138225" y="3244334"/>
            <a:ext cx="14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C7D9B4E-4D9E-447B-B862-2FCEDFF99175}"/>
              </a:ext>
            </a:extLst>
          </p:cNvPr>
          <p:cNvSpPr txBox="1"/>
          <p:nvPr/>
        </p:nvSpPr>
        <p:spPr>
          <a:xfrm>
            <a:off x="1639739" y="3189427"/>
            <a:ext cx="1264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4236826" y="2934440"/>
            <a:ext cx="2259037" cy="820424"/>
            <a:chOff x="3484880" y="609600"/>
            <a:chExt cx="2529840" cy="85757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5" y="97476"/>
            <a:ext cx="1578362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303535" y="665431"/>
            <a:ext cx="1578362" cy="1330957"/>
            <a:chOff x="3484880" y="609600"/>
            <a:chExt cx="2529840" cy="85757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Scheme: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Path: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Version: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20543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026334" y="4951435"/>
            <a:ext cx="2056755" cy="1409668"/>
            <a:chOff x="3484880" y="609600"/>
            <a:chExt cx="2879997" cy="1143434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38386"/>
              <a:ext cx="2879997" cy="7146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4751881" y="154354"/>
            <a:ext cx="122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extends</a:t>
            </a:r>
            <a:r>
              <a:rPr lang="de-AT" sz="1400" dirty="0"/>
              <a:t>: [0..2]</a:t>
            </a:r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6608804" y="505527"/>
            <a:ext cx="4093784" cy="479803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6114337" y="825828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 flipV="1">
            <a:off x="7016690" y="5996216"/>
            <a:ext cx="1147578" cy="868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[0..300]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5784353" y="1740191"/>
            <a:ext cx="3725645" cy="27809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5391170" y="2477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6582685" y="2538524"/>
            <a:ext cx="1238644" cy="36713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3926331" y="3647123"/>
            <a:ext cx="1332273" cy="154775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2779650" y="2475022"/>
            <a:ext cx="1306852" cy="38665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31708" y="1569285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881897" y="1663651"/>
            <a:ext cx="558346" cy="2315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88640" y="1204384"/>
            <a:ext cx="10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455546" y="1956522"/>
            <a:ext cx="781280" cy="159323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244728" y="1232105"/>
            <a:ext cx="747031" cy="357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4725496" y="1176393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59097" y="4782839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260826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387963" y="3589743"/>
            <a:ext cx="603328" cy="610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59102" y="1030655"/>
            <a:ext cx="222893" cy="771683"/>
            <a:chOff x="5340987" y="-452394"/>
            <a:chExt cx="201415" cy="823438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5126099" y="40051"/>
              <a:ext cx="545881" cy="1161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4088596" y="1410240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4599098" y="3375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085398" y="4269762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260826" y="2765580"/>
            <a:ext cx="367644" cy="3184602"/>
          </a:xfrm>
          <a:prstGeom prst="bentConnector3">
            <a:avLst>
              <a:gd name="adj1" fmla="val -6218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695103" y="6041339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59264" y="3684461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841936" y="791256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111633" y="3530461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6207231" y="3339050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163133" y="2324793"/>
            <a:ext cx="188815" cy="1359667"/>
            <a:chOff x="5540246" y="733285"/>
            <a:chExt cx="170621" cy="145085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40246" y="73328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46736" y="1589662"/>
              <a:ext cx="1173299" cy="1566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6978500" y="777528"/>
            <a:ext cx="2524482" cy="4385263"/>
          </a:xfrm>
          <a:prstGeom prst="bentConnector3">
            <a:avLst>
              <a:gd name="adj1" fmla="val 4660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8" y="4537256"/>
            <a:ext cx="2384554" cy="62553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9491282" y="507414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804917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2618441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2809445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2618441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59887" y="824432"/>
            <a:ext cx="1406278" cy="2181738"/>
            <a:chOff x="4401259" y="1377472"/>
            <a:chExt cx="1229422" cy="3362035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431076" y="2625213"/>
              <a:ext cx="3084477" cy="114411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35655" y="1000202"/>
            <a:ext cx="1060275" cy="2176206"/>
            <a:chOff x="4703748" y="1377472"/>
            <a:chExt cx="926933" cy="3353514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86581" y="2772197"/>
              <a:ext cx="3075956" cy="84162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531632" y="1196177"/>
            <a:ext cx="668322" cy="2176202"/>
            <a:chOff x="5046408" y="1377472"/>
            <a:chExt cx="584273" cy="3353505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757915" y="2943522"/>
              <a:ext cx="3075948" cy="49896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96080" y="935267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57213" y="1335593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052952" y="1655606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85919" y="1106771"/>
            <a:ext cx="1021708" cy="2001629"/>
            <a:chOff x="5460060" y="1377472"/>
            <a:chExt cx="893216" cy="3162067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07068" y="2693331"/>
              <a:ext cx="2884510" cy="807906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2199735"/>
            <a:ext cx="195165" cy="609710"/>
            <a:chOff x="5460060" y="1377472"/>
            <a:chExt cx="170621" cy="939560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5" y="1983255"/>
              <a:ext cx="662002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 rot="-5566687">
            <a:off x="1694858" y="1865950"/>
            <a:ext cx="215900" cy="360363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503;g10f8d9d020d_0_26">
            <a:extLst>
              <a:ext uri="{FF2B5EF4-FFF2-40B4-BE49-F238E27FC236}">
                <a16:creationId xmlns:a16="http://schemas.microsoft.com/office/drawing/2014/main" id="{0AC2C177-704C-4673-9CEE-F53109E4CC7A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1982778" y="2037398"/>
            <a:ext cx="282000" cy="601500"/>
          </a:xfrm>
          <a:prstGeom prst="bentConnector3">
            <a:avLst>
              <a:gd name="adj1" fmla="val 4997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244706" y="1518022"/>
            <a:ext cx="1372895" cy="938700"/>
            <a:chOff x="2099942" y="1230596"/>
            <a:chExt cx="1372895" cy="938700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938700"/>
              <a:chOff x="2785377" y="1573191"/>
              <a:chExt cx="1709700" cy="938700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3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entityId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description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511;g10f8d9d020d_0_26">
            <a:extLst>
              <a:ext uri="{FF2B5EF4-FFF2-40B4-BE49-F238E27FC236}">
                <a16:creationId xmlns:a16="http://schemas.microsoft.com/office/drawing/2014/main" id="{E6B32341-7FB1-4CF2-B822-3EC6430C580A}"/>
              </a:ext>
            </a:extLst>
          </p:cNvPr>
          <p:cNvGrpSpPr/>
          <p:nvPr/>
        </p:nvGrpSpPr>
        <p:grpSpPr>
          <a:xfrm>
            <a:off x="2264625" y="1345284"/>
            <a:ext cx="1372718" cy="334200"/>
            <a:chOff x="2785377" y="1573191"/>
            <a:chExt cx="1709700" cy="334200"/>
          </a:xfrm>
        </p:grpSpPr>
        <p:sp>
          <p:nvSpPr>
            <p:cNvPr id="11" name="Google Shape;512;g10f8d9d020d_0_26">
              <a:extLst>
                <a:ext uri="{FF2B5EF4-FFF2-40B4-BE49-F238E27FC236}">
                  <a16:creationId xmlns:a16="http://schemas.microsoft.com/office/drawing/2014/main" id="{7A2D7D5A-D137-4DA6-B2AA-1FF742F0A233}"/>
                </a:ext>
              </a:extLst>
            </p:cNvPr>
            <p:cNvSpPr/>
            <p:nvPr/>
          </p:nvSpPr>
          <p:spPr>
            <a:xfrm>
              <a:off x="2785377" y="1573191"/>
              <a:ext cx="1709700" cy="334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3;g10f8d9d020d_0_26">
              <a:extLst>
                <a:ext uri="{FF2B5EF4-FFF2-40B4-BE49-F238E27FC236}">
                  <a16:creationId xmlns:a16="http://schemas.microsoft.com/office/drawing/2014/main" id="{046276A7-F7D1-44FC-8F08-1DFAE529699E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2264628" y="2451644"/>
            <a:ext cx="1372894" cy="616200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519;g10f8d9d020d_0_26">
            <a:extLst>
              <a:ext uri="{FF2B5EF4-FFF2-40B4-BE49-F238E27FC236}">
                <a16:creationId xmlns:a16="http://schemas.microsoft.com/office/drawing/2014/main" id="{47714133-015A-4740-A079-CF8A2502576E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rot="10800000">
            <a:off x="2950987" y="1679444"/>
            <a:ext cx="0" cy="772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395005" y="1347417"/>
            <a:ext cx="2283949" cy="1876500"/>
            <a:chOff x="4793143" y="942638"/>
            <a:chExt cx="2283949" cy="187650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876500"/>
              <a:chOff x="2785377" y="1573191"/>
              <a:chExt cx="1709700" cy="187650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876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1264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configuration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" name="Google Shape;526;g10f8d9d020d_0_26">
            <a:extLst>
              <a:ext uri="{FF2B5EF4-FFF2-40B4-BE49-F238E27FC236}">
                <a16:creationId xmlns:a16="http://schemas.microsoft.com/office/drawing/2014/main" id="{A5000A32-13EB-43FA-8D6C-FDEDF977F080}"/>
              </a:ext>
            </a:extLst>
          </p:cNvPr>
          <p:cNvGrpSpPr/>
          <p:nvPr/>
        </p:nvGrpSpPr>
        <p:grpSpPr>
          <a:xfrm>
            <a:off x="1828220" y="3459083"/>
            <a:ext cx="1898035" cy="768300"/>
            <a:chOff x="4459855" y="3339328"/>
            <a:chExt cx="1898035" cy="768300"/>
          </a:xfrm>
        </p:grpSpPr>
        <p:grpSp>
          <p:nvGrpSpPr>
            <p:cNvPr id="27" name="Google Shape;527;g10f8d9d020d_0_26">
              <a:extLst>
                <a:ext uri="{FF2B5EF4-FFF2-40B4-BE49-F238E27FC236}">
                  <a16:creationId xmlns:a16="http://schemas.microsoft.com/office/drawing/2014/main" id="{8C080D88-864F-4207-A084-5E7ACF8A5BA4}"/>
                </a:ext>
              </a:extLst>
            </p:cNvPr>
            <p:cNvGrpSpPr/>
            <p:nvPr/>
          </p:nvGrpSpPr>
          <p:grpSpPr>
            <a:xfrm>
              <a:off x="4459855" y="3339328"/>
              <a:ext cx="1898035" cy="768300"/>
              <a:chOff x="4459855" y="3339328"/>
              <a:chExt cx="1898035" cy="768300"/>
            </a:xfrm>
          </p:grpSpPr>
          <p:sp>
            <p:nvSpPr>
              <p:cNvPr id="29" name="Google Shape;528;g10f8d9d020d_0_26">
                <a:extLst>
                  <a:ext uri="{FF2B5EF4-FFF2-40B4-BE49-F238E27FC236}">
                    <a16:creationId xmlns:a16="http://schemas.microsoft.com/office/drawing/2014/main" id="{FA6EE499-F7E8-4164-A927-F93131F9BA0F}"/>
                  </a:ext>
                </a:extLst>
              </p:cNvPr>
              <p:cNvSpPr/>
              <p:nvPr/>
            </p:nvSpPr>
            <p:spPr>
              <a:xfrm rot="5400000" flipH="1">
                <a:off x="4707354" y="3452898"/>
                <a:ext cx="200700" cy="1773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4"/>
                  <a:buFont typeface="Arial"/>
                  <a:buNone/>
                </a:pPr>
                <a:endParaRPr sz="1404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" name="Google Shape;529;g10f8d9d020d_0_26">
                <a:extLst>
                  <a:ext uri="{FF2B5EF4-FFF2-40B4-BE49-F238E27FC236}">
                    <a16:creationId xmlns:a16="http://schemas.microsoft.com/office/drawing/2014/main" id="{5C890FCA-C5E1-4E57-8462-ACE0998A7736}"/>
                  </a:ext>
                </a:extLst>
              </p:cNvPr>
              <p:cNvGrpSpPr/>
              <p:nvPr/>
            </p:nvGrpSpPr>
            <p:grpSpPr>
              <a:xfrm>
                <a:off x="4901596" y="3339328"/>
                <a:ext cx="1372718" cy="768300"/>
                <a:chOff x="2785377" y="1573191"/>
                <a:chExt cx="1709700" cy="768300"/>
              </a:xfrm>
            </p:grpSpPr>
            <p:sp>
              <p:nvSpPr>
                <p:cNvPr id="34" name="Google Shape;530;g10f8d9d020d_0_26">
                  <a:extLst>
                    <a:ext uri="{FF2B5EF4-FFF2-40B4-BE49-F238E27FC236}">
                      <a16:creationId xmlns:a16="http://schemas.microsoft.com/office/drawing/2014/main" id="{54B3F0F2-9833-4761-AE69-D4B72ACAB821}"/>
                    </a:ext>
                  </a:extLst>
                </p:cNvPr>
                <p:cNvSpPr/>
                <p:nvPr/>
              </p:nvSpPr>
              <p:spPr>
                <a:xfrm>
                  <a:off x="2785377" y="1573191"/>
                  <a:ext cx="1709700" cy="7683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531;g10f8d9d020d_0_26">
                  <a:extLst>
                    <a:ext uri="{FF2B5EF4-FFF2-40B4-BE49-F238E27FC236}">
                      <a16:creationId xmlns:a16="http://schemas.microsoft.com/office/drawing/2014/main" id="{8527DB4A-6CF8-46A3-85DF-9B96FC614A42}"/>
                    </a:ext>
                  </a:extLst>
                </p:cNvPr>
                <p:cNvSpPr txBox="1"/>
                <p:nvPr/>
              </p:nvSpPr>
              <p:spPr>
                <a:xfrm>
                  <a:off x="2785377" y="1663679"/>
                  <a:ext cx="1709700" cy="19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ComponentType</a:t>
                  </a:r>
                  <a:endParaRPr sz="11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" name="Google Shape;532;g10f8d9d020d_0_26">
                <a:extLst>
                  <a:ext uri="{FF2B5EF4-FFF2-40B4-BE49-F238E27FC236}">
                    <a16:creationId xmlns:a16="http://schemas.microsoft.com/office/drawing/2014/main" id="{631082EB-8B4D-4256-8519-EE9180546CD0}"/>
                  </a:ext>
                </a:extLst>
              </p:cNvPr>
              <p:cNvCxnSpPr>
                <a:stCxn id="29" idx="3"/>
                <a:endCxn id="33" idx="1"/>
              </p:cNvCxnSpPr>
              <p:nvPr/>
            </p:nvCxnSpPr>
            <p:spPr>
              <a:xfrm>
                <a:off x="4719054" y="3541548"/>
                <a:ext cx="182700" cy="362400"/>
              </a:xfrm>
              <a:prstGeom prst="bentConnector3">
                <a:avLst>
                  <a:gd name="adj1" fmla="val -13033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2" name="Google Shape;534;g10f8d9d020d_0_26">
                <a:extLst>
                  <a:ext uri="{FF2B5EF4-FFF2-40B4-BE49-F238E27FC236}">
                    <a16:creationId xmlns:a16="http://schemas.microsoft.com/office/drawing/2014/main" id="{057A0F23-E3DA-40A1-88DC-307F3E4AD6C7}"/>
                  </a:ext>
                </a:extLst>
              </p:cNvPr>
              <p:cNvSpPr txBox="1"/>
              <p:nvPr/>
            </p:nvSpPr>
            <p:spPr>
              <a:xfrm>
                <a:off x="4459855" y="3348041"/>
                <a:ext cx="518400" cy="1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33;g10f8d9d020d_0_26">
                <a:extLst>
                  <a:ext uri="{FF2B5EF4-FFF2-40B4-BE49-F238E27FC236}">
                    <a16:creationId xmlns:a16="http://schemas.microsoft.com/office/drawing/2014/main" id="{1A694B6C-D887-4910-B76D-F1760124AB0F}"/>
                  </a:ext>
                </a:extLst>
              </p:cNvPr>
              <p:cNvSpPr txBox="1"/>
              <p:nvPr/>
            </p:nvSpPr>
            <p:spPr>
              <a:xfrm>
                <a:off x="4901690" y="3720936"/>
                <a:ext cx="1456200" cy="36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name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60000"/>
                  </a:lnSpc>
                  <a:spcBef>
                    <a:spcPts val="55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Boolean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isSingleton</a:t>
                </a:r>
                <a:endParaRPr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" name="Google Shape;535;g10f8d9d020d_0_26">
              <a:extLst>
                <a:ext uri="{FF2B5EF4-FFF2-40B4-BE49-F238E27FC236}">
                  <a16:creationId xmlns:a16="http://schemas.microsoft.com/office/drawing/2014/main" id="{D345DD52-634B-484A-949E-ED522BD95D2E}"/>
                </a:ext>
              </a:extLst>
            </p:cNvPr>
            <p:cNvCxnSpPr/>
            <p:nvPr/>
          </p:nvCxnSpPr>
          <p:spPr>
            <a:xfrm>
              <a:off x="4896355" y="3650470"/>
              <a:ext cx="137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359819" y="3446199"/>
            <a:ext cx="2886600" cy="990300"/>
            <a:chOff x="4825885" y="3099242"/>
            <a:chExt cx="2886600" cy="990300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990300"/>
              <a:chOff x="2785377" y="1573191"/>
              <a:chExt cx="1709700" cy="990300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90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 implementedBy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List&lt;PropertyDefinition&gt; requiredProperties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 scope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274298" y="3595096"/>
            <a:ext cx="518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642679" y="2352441"/>
            <a:ext cx="752375" cy="12940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3642679" y="3646471"/>
            <a:ext cx="717000" cy="465900"/>
          </a:xfrm>
          <a:prstGeom prst="bentConnector3">
            <a:avLst>
              <a:gd name="adj1" fmla="val 5001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023954" y="1350960"/>
            <a:ext cx="2283900" cy="1504200"/>
            <a:chOff x="7247154" y="1350960"/>
            <a:chExt cx="2283900" cy="1504200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504200"/>
              <a:chOff x="2785377" y="1573191"/>
              <a:chExt cx="1709700" cy="1504200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50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47154" y="1726376"/>
              <a:ext cx="2283900" cy="10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type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Google Shape;551;g10f8d9d020d_0_26">
            <a:extLst>
              <a:ext uri="{FF2B5EF4-FFF2-40B4-BE49-F238E27FC236}">
                <a16:creationId xmlns:a16="http://schemas.microsoft.com/office/drawing/2014/main" id="{5CB6E3CF-3C5F-4310-B8E8-C38C4F31A7C6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3637343" y="1532672"/>
            <a:ext cx="7578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552;g10f8d9d020d_0_26">
            <a:extLst>
              <a:ext uri="{FF2B5EF4-FFF2-40B4-BE49-F238E27FC236}">
                <a16:creationId xmlns:a16="http://schemas.microsoft.com/office/drawing/2014/main" id="{90251AA9-4598-45E6-B81C-B87DD6EAAB47}"/>
              </a:ext>
            </a:extLst>
          </p:cNvPr>
          <p:cNvSpPr txBox="1"/>
          <p:nvPr/>
        </p:nvSpPr>
        <p:spPr>
          <a:xfrm>
            <a:off x="3693254" y="1307229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stCxn id="17" idx="2"/>
            <a:endCxn id="34" idx="0"/>
          </p:cNvCxnSpPr>
          <p:nvPr/>
        </p:nvCxnSpPr>
        <p:spPr>
          <a:xfrm>
            <a:off x="2950987" y="3067844"/>
            <a:ext cx="5400" cy="391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stCxn id="25" idx="3"/>
            <a:endCxn id="50" idx="1"/>
          </p:cNvCxnSpPr>
          <p:nvPr/>
        </p:nvCxnSpPr>
        <p:spPr>
          <a:xfrm>
            <a:off x="6602228" y="1534805"/>
            <a:ext cx="477300" cy="3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" name="Google Shape;555;g10f8d9d020d_0_26">
            <a:extLst>
              <a:ext uri="{FF2B5EF4-FFF2-40B4-BE49-F238E27FC236}">
                <a16:creationId xmlns:a16="http://schemas.microsoft.com/office/drawing/2014/main" id="{AC48EF48-3906-4405-B41E-AFD028306E11}"/>
              </a:ext>
            </a:extLst>
          </p:cNvPr>
          <p:cNvSpPr txBox="1"/>
          <p:nvPr/>
        </p:nvSpPr>
        <p:spPr>
          <a:xfrm>
            <a:off x="2236670" y="3143534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56;g10f8d9d020d_0_26">
            <a:extLst>
              <a:ext uri="{FF2B5EF4-FFF2-40B4-BE49-F238E27FC236}">
                <a16:creationId xmlns:a16="http://schemas.microsoft.com/office/drawing/2014/main" id="{727B2C98-BD75-4880-8BF0-5DD02750CB93}"/>
              </a:ext>
            </a:extLst>
          </p:cNvPr>
          <p:cNvSpPr txBox="1"/>
          <p:nvPr/>
        </p:nvSpPr>
        <p:spPr>
          <a:xfrm>
            <a:off x="3037093" y="1800103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72975" y="2181787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19205" y="392709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923635" y="134414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143374" y="266202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Breitbild</PresentationFormat>
  <Paragraphs>185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59</cp:revision>
  <dcterms:created xsi:type="dcterms:W3CDTF">2022-01-18T07:08:22Z</dcterms:created>
  <dcterms:modified xsi:type="dcterms:W3CDTF">2022-02-07T10:45:59Z</dcterms:modified>
</cp:coreProperties>
</file>