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95" r:id="rId9"/>
    <p:sldId id="260" r:id="rId10"/>
    <p:sldId id="261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>
        <p:scale>
          <a:sx n="100" d="100"/>
          <a:sy n="100" d="100"/>
        </p:scale>
        <p:origin x="7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03.06.2022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051664-F034-4C0E-8A7D-910BF8D8C10D}"/>
              </a:ext>
            </a:extLst>
          </p:cNvPr>
          <p:cNvSpPr/>
          <p:nvPr/>
        </p:nvSpPr>
        <p:spPr>
          <a:xfrm>
            <a:off x="5688993" y="652544"/>
            <a:ext cx="1264922" cy="5623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505904" y="3268800"/>
            <a:ext cx="2667329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640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40224"/>
              <a:ext cx="2879997" cy="8552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9355265" y="3261776"/>
            <a:ext cx="2280597" cy="1450395"/>
            <a:chOff x="3484881" y="609599"/>
            <a:chExt cx="2529840" cy="98898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79592"/>
              <a:ext cx="2529840" cy="7189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4695" y="814146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7" y="3263605"/>
            <a:ext cx="2506499" cy="1458153"/>
            <a:chOff x="3484879" y="609600"/>
            <a:chExt cx="2994258" cy="1524177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79" y="609600"/>
              <a:ext cx="2985946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994257" cy="1095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61776"/>
            <a:ext cx="2677152" cy="1459983"/>
            <a:chOff x="3484880" y="570723"/>
            <a:chExt cx="2529840" cy="152608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70723"/>
              <a:ext cx="2529840" cy="445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16356"/>
              <a:ext cx="2529840" cy="10804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202720" y="1223584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7FD008-B025-4E12-BAB9-8E858F50F386}"/>
              </a:ext>
            </a:extLst>
          </p:cNvPr>
          <p:cNvSpPr/>
          <p:nvPr/>
        </p:nvSpPr>
        <p:spPr>
          <a:xfrm>
            <a:off x="5160931" y="1845538"/>
            <a:ext cx="2259037" cy="562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InterfaceContent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3" y="579657"/>
            <a:ext cx="248276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8" y="626719"/>
            <a:ext cx="1863315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41558"/>
              <a:ext cx="2529840" cy="4811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4630" y="476906"/>
            <a:ext cx="281187" cy="632461"/>
          </a:xfrm>
          <a:prstGeom prst="bentConnector4">
            <a:avLst>
              <a:gd name="adj1" fmla="val -101622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1800119" y="3261776"/>
            <a:ext cx="1499669" cy="1452993"/>
            <a:chOff x="3484880" y="615373"/>
            <a:chExt cx="2879997" cy="1178576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4967"/>
              <a:ext cx="2879997" cy="83898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020961" y="32581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107" idx="0"/>
          </p:cNvCxnSpPr>
          <p:nvPr/>
        </p:nvCxnSpPr>
        <p:spPr>
          <a:xfrm rot="16200000" flipV="1">
            <a:off x="8711867" y="-951229"/>
            <a:ext cx="2455056" cy="5970953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8245021" y="3921811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884129" y="88350"/>
            <a:ext cx="2218946" cy="414195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* </a:t>
            </a:r>
            <a:r>
              <a:rPr lang="de-AT" dirty="0" err="1"/>
              <a:t>contents</a:t>
            </a:r>
            <a:endParaRPr lang="de-AT" dirty="0"/>
          </a:p>
        </p:txBody>
      </p: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123165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0" idx="1"/>
            <a:endCxn id="55" idx="3"/>
          </p:cNvCxnSpPr>
          <p:nvPr/>
        </p:nvCxnSpPr>
        <p:spPr>
          <a:xfrm rot="10800000">
            <a:off x="3517505" y="1901454"/>
            <a:ext cx="1643427" cy="22527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201765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860272" y="1049847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724153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5080380" y="104121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9131353" y="431903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08911" y="6299562"/>
            <a:ext cx="2260755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5" y="6299562"/>
            <a:ext cx="2356557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63934" y="5554654"/>
            <a:ext cx="292446" cy="119737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</p:cNvCxnSpPr>
          <p:nvPr/>
        </p:nvCxnSpPr>
        <p:spPr>
          <a:xfrm rot="5400000" flipH="1" flipV="1">
            <a:off x="4486636" y="5829325"/>
            <a:ext cx="292446" cy="64803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V="1">
            <a:off x="5887986" y="5571444"/>
            <a:ext cx="292445" cy="116379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2029462" y="5217551"/>
            <a:ext cx="291839" cy="187218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</p:cNvCxnSpPr>
          <p:nvPr/>
        </p:nvCxnSpPr>
        <p:spPr>
          <a:xfrm rot="16200000" flipV="1">
            <a:off x="7475300" y="5145328"/>
            <a:ext cx="291668" cy="20168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4890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714770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</p:cNvCxnSpPr>
          <p:nvPr/>
        </p:nvCxnSpPr>
        <p:spPr>
          <a:xfrm rot="5400000">
            <a:off x="556299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935950" y="4913408"/>
            <a:ext cx="383280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4941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10057922" y="6289656"/>
            <a:ext cx="2025166" cy="4058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9708006" y="4927157"/>
            <a:ext cx="281762" cy="244323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6EE3B27-1840-4065-9379-6FD7EBBA8535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269380" y="1125869"/>
            <a:ext cx="419612" cy="39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865CA5B-B016-4E36-B4B6-75E4929FDF4B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flipH="1">
            <a:off x="1911653" y="1357652"/>
            <a:ext cx="374948" cy="24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2E03E66-5219-48E0-BD5F-7CEC05C83F9B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flipH="1">
            <a:off x="6290450" y="1475584"/>
            <a:ext cx="2270" cy="3699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62A858-2E9B-410C-B222-1567802BA8C0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8173233" y="4445031"/>
            <a:ext cx="92212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1EE84E90-F65F-423C-B9A3-05260AF08517}"/>
              </a:ext>
            </a:extLst>
          </p:cNvPr>
          <p:cNvCxnSpPr>
            <a:cxnSpLocks/>
            <a:stCxn id="79" idx="0"/>
          </p:cNvCxnSpPr>
          <p:nvPr/>
        </p:nvCxnSpPr>
        <p:spPr>
          <a:xfrm rot="5400000" flipH="1" flipV="1">
            <a:off x="3699946" y="660601"/>
            <a:ext cx="348717" cy="4853635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5663393-7859-41F6-A68B-3E4DD307DF7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4131395" y="2922697"/>
            <a:ext cx="993" cy="340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4A1394B0-5747-4414-BE86-7DBF096A4C58}"/>
              </a:ext>
            </a:extLst>
          </p:cNvPr>
          <p:cNvCxnSpPr>
            <a:cxnSpLocks/>
          </p:cNvCxnSpPr>
          <p:nvPr/>
        </p:nvCxnSpPr>
        <p:spPr>
          <a:xfrm flipV="1">
            <a:off x="6301122" y="2583615"/>
            <a:ext cx="993" cy="685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1DD36799-6194-4E5B-99CF-206E6A3BEC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301122" y="2910718"/>
            <a:ext cx="4194442" cy="35105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9A369EFA-D0DF-48A7-9231-14E9AC828C5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493295" y="2910716"/>
            <a:ext cx="2056659" cy="3510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F385292-E8E9-F52C-355C-548E2CD208F9}"/>
              </a:ext>
            </a:extLst>
          </p:cNvPr>
          <p:cNvSpPr/>
          <p:nvPr/>
        </p:nvSpPr>
        <p:spPr>
          <a:xfrm>
            <a:off x="10493295" y="3268800"/>
            <a:ext cx="1142567" cy="379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79C3AB7-0F7D-8A83-627B-FDC1DAFD270E}"/>
              </a:ext>
            </a:extLst>
          </p:cNvPr>
          <p:cNvSpPr/>
          <p:nvPr/>
        </p:nvSpPr>
        <p:spPr>
          <a:xfrm>
            <a:off x="12549954" y="3261776"/>
            <a:ext cx="749834" cy="379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160502" y="3015210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 [1]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160503" y="1017483"/>
            <a:ext cx="3369059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40742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160503" y="1017483"/>
            <a:ext cx="1684530" cy="301816"/>
          </a:xfrm>
          <a:prstGeom prst="bentConnector4">
            <a:avLst>
              <a:gd name="adj1" fmla="val -13571"/>
              <a:gd name="adj2" fmla="val 17574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160502" y="1555443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[1]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 [1]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[0..1]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sz="1800" dirty="0">
                <a:cs typeface="Arial" charset="0"/>
              </a:rPr>
              <a:t>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160503" y="1486722"/>
            <a:ext cx="3369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934621" y="1019796"/>
            <a:ext cx="3683103" cy="1468170"/>
            <a:chOff x="4861160" y="3099243"/>
            <a:chExt cx="2886559" cy="910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0" y="3099243"/>
              <a:ext cx="2886559" cy="910324"/>
              <a:chOff x="2785377" y="1573192"/>
              <a:chExt cx="1752510" cy="910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824005" y="1573192"/>
                <a:ext cx="1713882" cy="910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946795" y="3429746"/>
              <a:ext cx="2794088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924784" y="3388756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346608" y="328991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6002788" y="3726285"/>
            <a:ext cx="3129001" cy="1477882"/>
            <a:chOff x="7296142" y="1350961"/>
            <a:chExt cx="1764139" cy="916346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6346"/>
              <a:chOff x="2785377" y="1573192"/>
              <a:chExt cx="1709700" cy="916346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63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710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96142" y="1673923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 [1]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5772108" y="4003141"/>
            <a:ext cx="24254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5765090" y="3063568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856668" y="122341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847272" y="3701453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5562977" y="132827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560835" y="38818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9054331" y="3292395"/>
            <a:ext cx="295858" cy="1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0800000" flipH="1">
            <a:off x="7494020" y="522075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>
            <a:off x="5774250" y="1449614"/>
            <a:ext cx="2285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7581981" y="5720757"/>
            <a:ext cx="0" cy="8969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3845031" y="2733967"/>
            <a:ext cx="2" cy="2812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3935032" y="2757560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5974373" y="3031674"/>
            <a:ext cx="1789235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8029164" y="3270380"/>
            <a:ext cx="1099026" cy="25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1993862" y="2621914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 target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91223D1F-307E-4FB5-B8BA-6B6D2861F43A}"/>
              </a:ext>
            </a:extLst>
          </p:cNvPr>
          <p:cNvSpPr/>
          <p:nvPr/>
        </p:nvSpPr>
        <p:spPr>
          <a:xfrm flipH="1">
            <a:off x="3755031" y="2491422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Google Shape;532;g10f8d9d020d_0_26">
            <a:extLst>
              <a:ext uri="{FF2B5EF4-FFF2-40B4-BE49-F238E27FC236}">
                <a16:creationId xmlns:a16="http://schemas.microsoft.com/office/drawing/2014/main" id="{782E6C95-E232-4B47-AD00-AEF4B40FC7C7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6275928" y="1739131"/>
            <a:ext cx="792000" cy="228967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5D974B4-427B-4E58-A489-D02209CEE648}"/>
              </a:ext>
            </a:extLst>
          </p:cNvPr>
          <p:cNvGrpSpPr/>
          <p:nvPr/>
        </p:nvGrpSpPr>
        <p:grpSpPr>
          <a:xfrm>
            <a:off x="6002785" y="5720757"/>
            <a:ext cx="3130377" cy="896989"/>
            <a:chOff x="6110288" y="2363832"/>
            <a:chExt cx="2305510" cy="896989"/>
          </a:xfrm>
        </p:grpSpPr>
        <p:grpSp>
          <p:nvGrpSpPr>
            <p:cNvPr id="53" name="Google Shape;545;g10f8d9d020d_0_26">
              <a:extLst>
                <a:ext uri="{FF2B5EF4-FFF2-40B4-BE49-F238E27FC236}">
                  <a16:creationId xmlns:a16="http://schemas.microsoft.com/office/drawing/2014/main" id="{EC5A1AD4-D5D5-4BD8-BA15-1CAA16C4422F}"/>
                </a:ext>
              </a:extLst>
            </p:cNvPr>
            <p:cNvGrpSpPr/>
            <p:nvPr/>
          </p:nvGrpSpPr>
          <p:grpSpPr>
            <a:xfrm>
              <a:off x="6134579" y="2363832"/>
              <a:ext cx="2281219" cy="896989"/>
              <a:chOff x="7302832" y="1350961"/>
              <a:chExt cx="1760057" cy="483195"/>
            </a:xfrm>
          </p:grpSpPr>
          <p:grpSp>
            <p:nvGrpSpPr>
              <p:cNvPr id="55" name="Google Shape;546;g10f8d9d020d_0_26">
                <a:extLst>
                  <a:ext uri="{FF2B5EF4-FFF2-40B4-BE49-F238E27FC236}">
                    <a16:creationId xmlns:a16="http://schemas.microsoft.com/office/drawing/2014/main" id="{77990941-8AEB-4FDD-887A-6FF02C243E97}"/>
                  </a:ext>
                </a:extLst>
              </p:cNvPr>
              <p:cNvGrpSpPr/>
              <p:nvPr/>
            </p:nvGrpSpPr>
            <p:grpSpPr>
              <a:xfrm>
                <a:off x="7302833" y="1350961"/>
                <a:ext cx="1760056" cy="483195"/>
                <a:chOff x="2785377" y="1573192"/>
                <a:chExt cx="1712449" cy="483195"/>
              </a:xfrm>
            </p:grpSpPr>
            <p:sp>
              <p:nvSpPr>
                <p:cNvPr id="61" name="Google Shape;547;g10f8d9d020d_0_26">
                  <a:extLst>
                    <a:ext uri="{FF2B5EF4-FFF2-40B4-BE49-F238E27FC236}">
                      <a16:creationId xmlns:a16="http://schemas.microsoft.com/office/drawing/2014/main" id="{2519E6FE-7D25-45A8-8C86-EE244CFF8A23}"/>
                    </a:ext>
                  </a:extLst>
                </p:cNvPr>
                <p:cNvSpPr/>
                <p:nvPr/>
              </p:nvSpPr>
              <p:spPr>
                <a:xfrm>
                  <a:off x="2785377" y="1573192"/>
                  <a:ext cx="1709700" cy="483195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48;g10f8d9d020d_0_26">
                  <a:extLst>
                    <a:ext uri="{FF2B5EF4-FFF2-40B4-BE49-F238E27FC236}">
                      <a16:creationId xmlns:a16="http://schemas.microsoft.com/office/drawing/2014/main" id="{EE96B678-3EBF-4C80-B578-59998BA8F29E}"/>
                    </a:ext>
                  </a:extLst>
                </p:cNvPr>
                <p:cNvSpPr txBox="1"/>
                <p:nvPr/>
              </p:nvSpPr>
              <p:spPr>
                <a:xfrm>
                  <a:off x="2788126" y="1633864"/>
                  <a:ext cx="1709700" cy="160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Relationship</a:t>
                  </a:r>
                  <a:endParaRPr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" name="Google Shape;549;g10f8d9d020d_0_26">
                <a:extLst>
                  <a:ext uri="{FF2B5EF4-FFF2-40B4-BE49-F238E27FC236}">
                    <a16:creationId xmlns:a16="http://schemas.microsoft.com/office/drawing/2014/main" id="{2EE6B701-31C1-416A-9466-9EA8AF2260B5}"/>
                  </a:ext>
                </a:extLst>
              </p:cNvPr>
              <p:cNvCxnSpPr>
                <a:cxnSpLocks/>
                <a:stCxn id="61" idx="1"/>
                <a:endCxn id="61" idx="3"/>
              </p:cNvCxnSpPr>
              <p:nvPr/>
            </p:nvCxnSpPr>
            <p:spPr>
              <a:xfrm>
                <a:off x="7302832" y="1592559"/>
                <a:ext cx="175723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550;g10f8d9d020d_0_26">
              <a:extLst>
                <a:ext uri="{FF2B5EF4-FFF2-40B4-BE49-F238E27FC236}">
                  <a16:creationId xmlns:a16="http://schemas.microsoft.com/office/drawing/2014/main" id="{64CF0260-C414-485B-BF82-8417D263A679}"/>
                </a:ext>
              </a:extLst>
            </p:cNvPr>
            <p:cNvSpPr txBox="1"/>
            <p:nvPr/>
          </p:nvSpPr>
          <p:spPr>
            <a:xfrm>
              <a:off x="6110288" y="2862089"/>
              <a:ext cx="2294285" cy="31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[0..1]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532;g10f8d9d020d_0_26">
            <a:extLst>
              <a:ext uri="{FF2B5EF4-FFF2-40B4-BE49-F238E27FC236}">
                <a16:creationId xmlns:a16="http://schemas.microsoft.com/office/drawing/2014/main" id="{FBF8CCC7-5511-4664-8E61-C1B32C7C0C50}"/>
              </a:ext>
            </a:extLst>
          </p:cNvPr>
          <p:cNvCxnSpPr>
            <a:cxnSpLocks/>
            <a:stCxn id="49" idx="0"/>
            <a:endCxn id="50" idx="3"/>
          </p:cNvCxnSpPr>
          <p:nvPr/>
        </p:nvCxnSpPr>
        <p:spPr>
          <a:xfrm rot="16200000" flipH="1">
            <a:off x="8208702" y="3090610"/>
            <a:ext cx="287023" cy="1558373"/>
          </a:xfrm>
          <a:prstGeom prst="bentConnector4">
            <a:avLst>
              <a:gd name="adj1" fmla="val -79645"/>
              <a:gd name="adj2" fmla="val 11466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6" name="Google Shape;532;g10f8d9d020d_0_26">
            <a:extLst>
              <a:ext uri="{FF2B5EF4-FFF2-40B4-BE49-F238E27FC236}">
                <a16:creationId xmlns:a16="http://schemas.microsoft.com/office/drawing/2014/main" id="{96C4A016-75BE-41A6-B654-362B23A2D105}"/>
              </a:ext>
            </a:extLst>
          </p:cNvPr>
          <p:cNvCxnSpPr>
            <a:cxnSpLocks/>
            <a:stCxn id="63" idx="1"/>
            <a:endCxn id="33" idx="1"/>
          </p:cNvCxnSpPr>
          <p:nvPr/>
        </p:nvCxnSpPr>
        <p:spPr>
          <a:xfrm rot="10800000">
            <a:off x="2160503" y="2021706"/>
            <a:ext cx="3880239" cy="3960447"/>
          </a:xfrm>
          <a:prstGeom prst="bentConnector3">
            <a:avLst>
              <a:gd name="adj1" fmla="val 10589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9" name="Google Shape;554;g10f8d9d020d_0_26">
            <a:extLst>
              <a:ext uri="{FF2B5EF4-FFF2-40B4-BE49-F238E27FC236}">
                <a16:creationId xmlns:a16="http://schemas.microsoft.com/office/drawing/2014/main" id="{6A47F369-C005-40D9-8F6F-4D3376413A09}"/>
              </a:ext>
            </a:extLst>
          </p:cNvPr>
          <p:cNvCxnSpPr>
            <a:cxnSpLocks/>
            <a:stCxn id="68" idx="0"/>
            <a:endCxn id="61" idx="0"/>
          </p:cNvCxnSpPr>
          <p:nvPr/>
        </p:nvCxnSpPr>
        <p:spPr>
          <a:xfrm flipH="1">
            <a:off x="7581980" y="5463296"/>
            <a:ext cx="2041" cy="257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1" name="Google Shape;559;g10f8d9d020d_0_26">
            <a:extLst>
              <a:ext uri="{FF2B5EF4-FFF2-40B4-BE49-F238E27FC236}">
                <a16:creationId xmlns:a16="http://schemas.microsoft.com/office/drawing/2014/main" id="{6D5A29AE-E733-44DD-B938-6D317783EF97}"/>
              </a:ext>
            </a:extLst>
          </p:cNvPr>
          <p:cNvSpPr txBox="1"/>
          <p:nvPr/>
        </p:nvSpPr>
        <p:spPr>
          <a:xfrm>
            <a:off x="7761982" y="5449422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05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Microsoft Office PowerPoint</Application>
  <PresentationFormat>Breitbild</PresentationFormat>
  <Paragraphs>659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Lehner Daniel</cp:lastModifiedBy>
  <cp:revision>445</cp:revision>
  <dcterms:created xsi:type="dcterms:W3CDTF">2022-01-18T07:08:22Z</dcterms:created>
  <dcterms:modified xsi:type="dcterms:W3CDTF">2022-06-03T10:02:42Z</dcterms:modified>
</cp:coreProperties>
</file>