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8" r:id="rId2"/>
    <p:sldId id="276" r:id="rId3"/>
    <p:sldId id="273" r:id="rId4"/>
    <p:sldId id="274" r:id="rId5"/>
    <p:sldId id="275" r:id="rId6"/>
    <p:sldId id="283" r:id="rId7"/>
    <p:sldId id="269" r:id="rId8"/>
    <p:sldId id="277" r:id="rId9"/>
    <p:sldId id="267" r:id="rId10"/>
    <p:sldId id="266" r:id="rId11"/>
    <p:sldId id="282" r:id="rId12"/>
    <p:sldId id="279" r:id="rId13"/>
    <p:sldId id="257" r:id="rId14"/>
    <p:sldId id="260" r:id="rId15"/>
    <p:sldId id="261" r:id="rId16"/>
    <p:sldId id="259" r:id="rId17"/>
    <p:sldId id="280" r:id="rId18"/>
    <p:sldId id="262" r:id="rId19"/>
    <p:sldId id="263" r:id="rId20"/>
    <p:sldId id="264" r:id="rId21"/>
    <p:sldId id="258" r:id="rId22"/>
    <p:sldId id="265" r:id="rId23"/>
    <p:sldId id="26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1657" autoAdjust="0"/>
  </p:normalViewPr>
  <p:slideViewPr>
    <p:cSldViewPr snapToGrid="0">
      <p:cViewPr varScale="1">
        <p:scale>
          <a:sx n="104" d="100"/>
          <a:sy n="104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4386-878F-4A39-854F-4F47558F0F3E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A109-58A9-4D53-B325-F39EAD49DA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22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Hauptteil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54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5431460" y="981588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ActiveObject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971561" y="1535996"/>
            <a:ext cx="2118611" cy="3915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LightSensor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8882847" y="979796"/>
            <a:ext cx="151008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8897283" y="3078691"/>
            <a:ext cx="231392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4608372" y="2453064"/>
            <a:ext cx="3041942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971562" y="2922824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TouchSensor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rot="5400000" flipH="1">
            <a:off x="4418463" y="355161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971562" y="1926788"/>
            <a:ext cx="2118610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lightValue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8907091" y="3458390"/>
            <a:ext cx="2304117" cy="600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isMoving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4608372" y="2841508"/>
            <a:ext cx="3041948" cy="18466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twinId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executionId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RealxPos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angle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8882847" y="1375796"/>
            <a:ext cx="1510088" cy="5635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tickTime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7024595" y="1177796"/>
            <a:ext cx="1858252" cy="17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3"/>
          </p:cNvCxnSpPr>
          <p:nvPr/>
        </p:nvCxnSpPr>
        <p:spPr>
          <a:xfrm rot="10800000">
            <a:off x="3090173" y="3184239"/>
            <a:ext cx="1297018" cy="4886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52DC290D-178E-4D30-9E1C-7682E06B9477}"/>
              </a:ext>
            </a:extLst>
          </p:cNvPr>
          <p:cNvSpPr/>
          <p:nvPr/>
        </p:nvSpPr>
        <p:spPr>
          <a:xfrm>
            <a:off x="5431460" y="1523089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E909F26-7A88-4AEC-9C49-D4BAFE630E09}"/>
              </a:ext>
            </a:extLst>
          </p:cNvPr>
          <p:cNvSpPr/>
          <p:nvPr/>
        </p:nvSpPr>
        <p:spPr>
          <a:xfrm>
            <a:off x="8882847" y="1945887"/>
            <a:ext cx="1510088" cy="4735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tick()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6199610-F8D9-4A65-A7C0-18BA9D972490}"/>
              </a:ext>
            </a:extLst>
          </p:cNvPr>
          <p:cNvSpPr/>
          <p:nvPr/>
        </p:nvSpPr>
        <p:spPr>
          <a:xfrm>
            <a:off x="8897283" y="4064123"/>
            <a:ext cx="2323733" cy="8946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(Real angle)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4F962BC-DB0F-4EA2-95F2-8F56621A7284}"/>
              </a:ext>
            </a:extLst>
          </p:cNvPr>
          <p:cNvSpPr/>
          <p:nvPr/>
        </p:nvSpPr>
        <p:spPr>
          <a:xfrm>
            <a:off x="4629736" y="5850352"/>
            <a:ext cx="2999220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681097B-15CD-4347-9D74-711B78EEE231}"/>
              </a:ext>
            </a:extLst>
          </p:cNvPr>
          <p:cNvSpPr/>
          <p:nvPr/>
        </p:nvSpPr>
        <p:spPr>
          <a:xfrm>
            <a:off x="4608372" y="4683553"/>
            <a:ext cx="3041948" cy="5830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Action()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0184D3-667E-483F-9D7E-8BEBADF22C29}"/>
              </a:ext>
            </a:extLst>
          </p:cNvPr>
          <p:cNvSpPr/>
          <p:nvPr/>
        </p:nvSpPr>
        <p:spPr>
          <a:xfrm>
            <a:off x="4629736" y="6238795"/>
            <a:ext cx="2999226" cy="1653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25EE4BC-49B9-4FD0-AB3C-48C856B67A3B}"/>
              </a:ext>
            </a:extLst>
          </p:cNvPr>
          <p:cNvSpPr/>
          <p:nvPr/>
        </p:nvSpPr>
        <p:spPr>
          <a:xfrm>
            <a:off x="4634511" y="6398584"/>
            <a:ext cx="2999226" cy="443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2DE3C6-A2DA-489C-9A0F-FA59FAD1F5CE}"/>
              </a:ext>
            </a:extLst>
          </p:cNvPr>
          <p:cNvSpPr/>
          <p:nvPr/>
        </p:nvSpPr>
        <p:spPr>
          <a:xfrm>
            <a:off x="971562" y="344432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isPressed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74D0052-9C33-4718-ADAF-86671CDFAA3B}"/>
              </a:ext>
            </a:extLst>
          </p:cNvPr>
          <p:cNvSpPr/>
          <p:nvPr/>
        </p:nvSpPr>
        <p:spPr>
          <a:xfrm>
            <a:off x="971562" y="431625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UltrasonicSensor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6CB776A-D8B0-4324-B814-5EF75C5FA4F0}"/>
              </a:ext>
            </a:extLst>
          </p:cNvPr>
          <p:cNvSpPr/>
          <p:nvPr/>
        </p:nvSpPr>
        <p:spPr>
          <a:xfrm>
            <a:off x="971561" y="4839083"/>
            <a:ext cx="2118612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F105F97F-AB5C-442F-B2E5-D11BD5A64D94}"/>
              </a:ext>
            </a:extLst>
          </p:cNvPr>
          <p:cNvSpPr/>
          <p:nvPr/>
        </p:nvSpPr>
        <p:spPr>
          <a:xfrm rot="5400000" flipH="1">
            <a:off x="4380904" y="264663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Verbinder: gewinkelt 98">
            <a:extLst>
              <a:ext uri="{FF2B5EF4-FFF2-40B4-BE49-F238E27FC236}">
                <a16:creationId xmlns:a16="http://schemas.microsoft.com/office/drawing/2014/main" id="{B91E8669-3CC1-40C8-B279-6D58B94B9C1A}"/>
              </a:ext>
            </a:extLst>
          </p:cNvPr>
          <p:cNvCxnSpPr>
            <a:cxnSpLocks/>
            <a:stCxn id="71" idx="2"/>
            <a:endCxn id="38" idx="3"/>
          </p:cNvCxnSpPr>
          <p:nvPr/>
        </p:nvCxnSpPr>
        <p:spPr>
          <a:xfrm rot="10800000">
            <a:off x="3090172" y="2188203"/>
            <a:ext cx="1259460" cy="57970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3" name="Raute 72">
            <a:extLst>
              <a:ext uri="{FF2B5EF4-FFF2-40B4-BE49-F238E27FC236}">
                <a16:creationId xmlns:a16="http://schemas.microsoft.com/office/drawing/2014/main" id="{06792054-3F11-44F4-9ADB-9C37DB8BF4C3}"/>
              </a:ext>
            </a:extLst>
          </p:cNvPr>
          <p:cNvSpPr/>
          <p:nvPr/>
        </p:nvSpPr>
        <p:spPr>
          <a:xfrm rot="5400000" flipH="1">
            <a:off x="4389886" y="445347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A140B852-D780-4A39-9689-CB1B4C9FACF3}"/>
              </a:ext>
            </a:extLst>
          </p:cNvPr>
          <p:cNvCxnSpPr>
            <a:cxnSpLocks/>
            <a:stCxn id="73" idx="2"/>
            <a:endCxn id="69" idx="3"/>
          </p:cNvCxnSpPr>
          <p:nvPr/>
        </p:nvCxnSpPr>
        <p:spPr>
          <a:xfrm rot="10800000" flipV="1">
            <a:off x="3090174" y="4574750"/>
            <a:ext cx="1268441" cy="29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056D2971-A82B-4837-9246-ABF92D00B1D9}"/>
              </a:ext>
            </a:extLst>
          </p:cNvPr>
          <p:cNvSpPr/>
          <p:nvPr/>
        </p:nvSpPr>
        <p:spPr>
          <a:xfrm>
            <a:off x="8505121" y="5308956"/>
            <a:ext cx="2705516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LineFollowingBehavior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B4AFAA1-075A-4016-A267-15E658C4B68F}"/>
              </a:ext>
            </a:extLst>
          </p:cNvPr>
          <p:cNvSpPr/>
          <p:nvPr/>
        </p:nvSpPr>
        <p:spPr>
          <a:xfrm>
            <a:off x="8505121" y="5709596"/>
            <a:ext cx="2705516" cy="600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3F493CB-FB19-46C5-8564-E247DF9E07DE}"/>
              </a:ext>
            </a:extLst>
          </p:cNvPr>
          <p:cNvSpPr/>
          <p:nvPr/>
        </p:nvSpPr>
        <p:spPr>
          <a:xfrm>
            <a:off x="8500217" y="6319105"/>
            <a:ext cx="2715324" cy="3956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8144789A-F5D2-4B69-96A7-E425E5626C62}"/>
              </a:ext>
            </a:extLst>
          </p:cNvPr>
          <p:cNvSpPr/>
          <p:nvPr/>
        </p:nvSpPr>
        <p:spPr>
          <a:xfrm rot="5400000" flipH="1">
            <a:off x="7660228" y="363824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Verbinder: gewinkelt 98">
            <a:extLst>
              <a:ext uri="{FF2B5EF4-FFF2-40B4-BE49-F238E27FC236}">
                <a16:creationId xmlns:a16="http://schemas.microsoft.com/office/drawing/2014/main" id="{0FDCDD99-9FB3-41D1-A759-A240F08CD216}"/>
              </a:ext>
            </a:extLst>
          </p:cNvPr>
          <p:cNvCxnSpPr>
            <a:cxnSpLocks/>
            <a:stCxn id="78" idx="0"/>
            <a:endCxn id="39" idx="1"/>
          </p:cNvCxnSpPr>
          <p:nvPr/>
        </p:nvCxnSpPr>
        <p:spPr>
          <a:xfrm flipV="1">
            <a:off x="7871501" y="3758647"/>
            <a:ext cx="1035590" cy="8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0" name="Google Shape;528;g10f8d9d020d_0_26">
            <a:extLst>
              <a:ext uri="{FF2B5EF4-FFF2-40B4-BE49-F238E27FC236}">
                <a16:creationId xmlns:a16="http://schemas.microsoft.com/office/drawing/2014/main" id="{56196CBA-B504-4232-B74D-C0474B8C5F03}"/>
              </a:ext>
            </a:extLst>
          </p:cNvPr>
          <p:cNvSpPr/>
          <p:nvPr/>
        </p:nvSpPr>
        <p:spPr>
          <a:xfrm flipH="1">
            <a:off x="6027328" y="196383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532;g10f8d9d020d_0_26">
            <a:extLst>
              <a:ext uri="{FF2B5EF4-FFF2-40B4-BE49-F238E27FC236}">
                <a16:creationId xmlns:a16="http://schemas.microsoft.com/office/drawing/2014/main" id="{C424B45F-2085-439B-97C0-33E600A01691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rot="16200000" flipV="1">
            <a:off x="5972545" y="2296265"/>
            <a:ext cx="311932" cy="16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528;g10f8d9d020d_0_26">
            <a:extLst>
              <a:ext uri="{FF2B5EF4-FFF2-40B4-BE49-F238E27FC236}">
                <a16:creationId xmlns:a16="http://schemas.microsoft.com/office/drawing/2014/main" id="{CB7C0124-79F3-4469-8B2C-07A708839421}"/>
              </a:ext>
            </a:extLst>
          </p:cNvPr>
          <p:cNvSpPr/>
          <p:nvPr/>
        </p:nvSpPr>
        <p:spPr>
          <a:xfrm rot="16200000" flipH="1">
            <a:off x="7616979" y="592321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532;g10f8d9d020d_0_26">
            <a:extLst>
              <a:ext uri="{FF2B5EF4-FFF2-40B4-BE49-F238E27FC236}">
                <a16:creationId xmlns:a16="http://schemas.microsoft.com/office/drawing/2014/main" id="{E5118B0C-A541-42E2-A2EA-51F46831F8B1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7805979" y="6009853"/>
            <a:ext cx="699142" cy="20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102F3DA-075C-4BCB-BBF5-A63D0983E785}"/>
              </a:ext>
            </a:extLst>
          </p:cNvPr>
          <p:cNvSpPr/>
          <p:nvPr/>
        </p:nvSpPr>
        <p:spPr>
          <a:xfrm>
            <a:off x="5431460" y="1370697"/>
            <a:ext cx="1593135" cy="1581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361C598-3786-47A4-852D-74815113F1A9}"/>
              </a:ext>
            </a:extLst>
          </p:cNvPr>
          <p:cNvSpPr txBox="1"/>
          <p:nvPr/>
        </p:nvSpPr>
        <p:spPr>
          <a:xfrm>
            <a:off x="3108342" y="182976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light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7667FC9-5AA8-4AA3-9061-3F2CA4DBB7CB}"/>
              </a:ext>
            </a:extLst>
          </p:cNvPr>
          <p:cNvSpPr txBox="1"/>
          <p:nvPr/>
        </p:nvSpPr>
        <p:spPr>
          <a:xfrm>
            <a:off x="3720575" y="2429006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10360B8-6CC6-4F62-A81E-B55DB918E87E}"/>
              </a:ext>
            </a:extLst>
          </p:cNvPr>
          <p:cNvSpPr txBox="1"/>
          <p:nvPr/>
        </p:nvSpPr>
        <p:spPr>
          <a:xfrm>
            <a:off x="3082093" y="2842369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touch</a:t>
            </a:r>
            <a:endParaRPr lang="de-AT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CCDB7D-C09D-4622-9B48-0A908DB193E5}"/>
              </a:ext>
            </a:extLst>
          </p:cNvPr>
          <p:cNvSpPr txBox="1"/>
          <p:nvPr/>
        </p:nvSpPr>
        <p:spPr>
          <a:xfrm>
            <a:off x="3137818" y="4156920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sound</a:t>
            </a:r>
            <a:endParaRPr lang="de-AT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0DE76-F3C5-46EA-8D34-1248CBDEBF24}"/>
              </a:ext>
            </a:extLst>
          </p:cNvPr>
          <p:cNvSpPr txBox="1"/>
          <p:nvPr/>
        </p:nvSpPr>
        <p:spPr>
          <a:xfrm>
            <a:off x="3724095" y="329394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73E45E5-62F9-4963-9527-2F1492EF0D07}"/>
              </a:ext>
            </a:extLst>
          </p:cNvPr>
          <p:cNvSpPr txBox="1"/>
          <p:nvPr/>
        </p:nvSpPr>
        <p:spPr>
          <a:xfrm>
            <a:off x="3738682" y="461729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9" name="Raute 108">
            <a:extLst>
              <a:ext uri="{FF2B5EF4-FFF2-40B4-BE49-F238E27FC236}">
                <a16:creationId xmlns:a16="http://schemas.microsoft.com/office/drawing/2014/main" id="{F501DFE2-BAEB-4487-9167-C008BB739AAB}"/>
              </a:ext>
            </a:extLst>
          </p:cNvPr>
          <p:cNvSpPr/>
          <p:nvPr/>
        </p:nvSpPr>
        <p:spPr>
          <a:xfrm rot="10800000" flipH="1">
            <a:off x="6039346" y="526791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Verbinder: gewinkelt 98">
            <a:extLst>
              <a:ext uri="{FF2B5EF4-FFF2-40B4-BE49-F238E27FC236}">
                <a16:creationId xmlns:a16="http://schemas.microsoft.com/office/drawing/2014/main" id="{9DDAF419-358D-46E9-91E6-375471491116}"/>
              </a:ext>
            </a:extLst>
          </p:cNvPr>
          <p:cNvCxnSpPr>
            <a:cxnSpLocks/>
            <a:stCxn id="109" idx="0"/>
            <a:endCxn id="62" idx="0"/>
          </p:cNvCxnSpPr>
          <p:nvPr/>
        </p:nvCxnSpPr>
        <p:spPr>
          <a:xfrm rot="5400000">
            <a:off x="5959400" y="5680405"/>
            <a:ext cx="33989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726A2E1-678D-4EBE-9F02-FF6063B16CCF}"/>
              </a:ext>
            </a:extLst>
          </p:cNvPr>
          <p:cNvSpPr txBox="1"/>
          <p:nvPr/>
        </p:nvSpPr>
        <p:spPr>
          <a:xfrm>
            <a:off x="5365091" y="522194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3F4EF76-871F-4F27-8E00-F47E12CAB886}"/>
              </a:ext>
            </a:extLst>
          </p:cNvPr>
          <p:cNvSpPr txBox="1"/>
          <p:nvPr/>
        </p:nvSpPr>
        <p:spPr>
          <a:xfrm>
            <a:off x="6134124" y="5495992"/>
            <a:ext cx="249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[1..*] </a:t>
            </a:r>
            <a:r>
              <a:rPr lang="de-AT" sz="1600" dirty="0" err="1"/>
              <a:t>behavior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F133B3B-DF1F-4F27-AA41-52C88FB48DA1}"/>
              </a:ext>
            </a:extLst>
          </p:cNvPr>
          <p:cNvSpPr txBox="1"/>
          <p:nvPr/>
        </p:nvSpPr>
        <p:spPr>
          <a:xfrm>
            <a:off x="7931494" y="3750286"/>
            <a:ext cx="103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motor</a:t>
            </a:r>
            <a:endParaRPr lang="de-AT" sz="16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369C9827-204C-4BF3-9E38-E130ED4124E1}"/>
              </a:ext>
            </a:extLst>
          </p:cNvPr>
          <p:cNvSpPr txBox="1"/>
          <p:nvPr/>
        </p:nvSpPr>
        <p:spPr>
          <a:xfrm>
            <a:off x="6955848" y="859991"/>
            <a:ext cx="16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[*] </a:t>
            </a:r>
            <a:r>
              <a:rPr lang="de-AT" sz="1600" dirty="0" err="1"/>
              <a:t>ao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26C8917-ED0A-4731-8C2F-618594D25D83}"/>
              </a:ext>
            </a:extLst>
          </p:cNvPr>
          <p:cNvSpPr/>
          <p:nvPr/>
        </p:nvSpPr>
        <p:spPr>
          <a:xfrm>
            <a:off x="989731" y="5546155"/>
            <a:ext cx="2118611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B6341D2-E669-4691-9870-580D0552215A}"/>
              </a:ext>
            </a:extLst>
          </p:cNvPr>
          <p:cNvSpPr/>
          <p:nvPr/>
        </p:nvSpPr>
        <p:spPr>
          <a:xfrm>
            <a:off x="989732" y="6085632"/>
            <a:ext cx="2118610" cy="710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pPr marL="285750" indent="-285750">
              <a:buFontTx/>
              <a:buChar char="-"/>
            </a:pP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DEE3D517-22DA-482F-93B3-891DDDBB95C4}"/>
              </a:ext>
            </a:extLst>
          </p:cNvPr>
          <p:cNvSpPr txBox="1"/>
          <p:nvPr/>
        </p:nvSpPr>
        <p:spPr>
          <a:xfrm>
            <a:off x="7758335" y="3472601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90F59499-6545-4ABC-90BA-BB86E7939C1D}"/>
              </a:ext>
            </a:extLst>
          </p:cNvPr>
          <p:cNvSpPr txBox="1"/>
          <p:nvPr/>
        </p:nvSpPr>
        <p:spPr>
          <a:xfrm>
            <a:off x="7723185" y="1220733"/>
            <a:ext cx="121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clock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4237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4354658"/>
            <a:ext cx="2056755" cy="1458336"/>
            <a:chOff x="3484880" y="613815"/>
            <a:chExt cx="2879997" cy="11829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74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4347634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4349463"/>
            <a:ext cx="1656482" cy="1463533"/>
            <a:chOff x="3484880" y="609600"/>
            <a:chExt cx="2529840" cy="1529800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10101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431505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9068" y="142240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88567" y="3561776"/>
            <a:ext cx="1333046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993591" y="1962111"/>
            <a:ext cx="577147" cy="14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251400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347483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339655" y="424286"/>
            <a:ext cx="3489832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086601" y="5156174"/>
            <a:ext cx="1036671" cy="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178756" y="4632954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476532" y="1672516"/>
            <a:ext cx="3104877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1882243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8" y="2249523"/>
            <a:ext cx="1326022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2457396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217747" y="1251352"/>
            <a:ext cx="1293442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8"/>
            <a:ext cx="1634426" cy="145262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899"/>
            <a:ext cx="948600" cy="4278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09216" y="1193846"/>
            <a:ext cx="1325871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01725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[1]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507500" y="4069044"/>
            <a:ext cx="2095289" cy="1235140"/>
            <a:chOff x="2785377" y="1573191"/>
            <a:chExt cx="1709700" cy="765836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6583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507499" y="4069045"/>
            <a:ext cx="1047645" cy="275185"/>
          </a:xfrm>
          <a:prstGeom prst="bentConnector4">
            <a:avLst>
              <a:gd name="adj1" fmla="val -21820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507499" y="4591722"/>
            <a:ext cx="2222715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507500" y="454150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703782" y="392310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543635" y="340962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3854049" y="3127178"/>
            <a:ext cx="386580" cy="148582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3854049" y="461300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3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308144" y="3276670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504173" y="4681298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642776" y="449173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08582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  <a:endCxn id="33" idx="2"/>
          </p:cNvCxnSpPr>
          <p:nvPr/>
        </p:nvCxnSpPr>
        <p:spPr>
          <a:xfrm rot="5400000">
            <a:off x="4778147" y="-292389"/>
            <a:ext cx="3414201" cy="7732779"/>
          </a:xfrm>
          <a:prstGeom prst="bentConnector3">
            <a:avLst>
              <a:gd name="adj1" fmla="val 1066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2683567" y="5526663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930443" y="990684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551665" y="227998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02731" y="255792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12671" y="308957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79160" y="283247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4138196" y="461873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4138196" y="49467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7576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46992" y="4909576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46992" y="520802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827532" y="527481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827532" y="560285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827532" y="593089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252061" y="10222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6386743" y="1024671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5069806" y="131244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5190698" y="162143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6721406" y="131468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998049" y="48271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507838" y="4771175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507838" y="5097161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507838" y="542314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998049" y="5203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998049" y="55797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832241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832241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793423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74149" y="275186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761420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680390" y="4557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815287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247792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247792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247792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269656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247792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5818962" y="1718325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829947" y="119774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829947" y="93407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309239" y="2987088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5252457" y="329842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829947" y="146141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09DD24-8EE3-4CBF-8F10-83544B66E97C}"/>
              </a:ext>
            </a:extLst>
          </p:cNvPr>
          <p:cNvSpPr txBox="1"/>
          <p:nvPr/>
        </p:nvSpPr>
        <p:spPr>
          <a:xfrm>
            <a:off x="4673943" y="494354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BE9C101-F706-4269-87E9-5E459DEFA576}"/>
              </a:ext>
            </a:extLst>
          </p:cNvPr>
          <p:cNvSpPr txBox="1"/>
          <p:nvPr/>
        </p:nvSpPr>
        <p:spPr>
          <a:xfrm>
            <a:off x="4673943" y="5263032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84651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68833" y="3722008"/>
            <a:ext cx="15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57295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>
            <a:off x="4635635" y="3906674"/>
            <a:ext cx="587763" cy="1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 flipV="1">
            <a:off x="4622840" y="4341961"/>
            <a:ext cx="600558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FF306AA-6B2E-400E-B331-D06CE0339642}"/>
              </a:ext>
            </a:extLst>
          </p:cNvPr>
          <p:cNvGrpSpPr/>
          <p:nvPr/>
        </p:nvGrpSpPr>
        <p:grpSpPr>
          <a:xfrm>
            <a:off x="2110810" y="1638961"/>
            <a:ext cx="8976289" cy="3580078"/>
            <a:chOff x="1854436" y="673286"/>
            <a:chExt cx="8976289" cy="3580078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88F4C440-8752-4E5F-92F5-5BB692E3FB30}"/>
                </a:ext>
              </a:extLst>
            </p:cNvPr>
            <p:cNvGrpSpPr/>
            <p:nvPr/>
          </p:nvGrpSpPr>
          <p:grpSpPr>
            <a:xfrm>
              <a:off x="1969805" y="1098643"/>
              <a:ext cx="3260808" cy="2084666"/>
              <a:chOff x="3484880" y="832918"/>
              <a:chExt cx="2529840" cy="2179057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6A0107-28A1-49F8-84B5-3E9BF5F3600D}"/>
                  </a:ext>
                </a:extLst>
              </p:cNvPr>
              <p:cNvSpPr/>
              <p:nvPr/>
            </p:nvSpPr>
            <p:spPr>
              <a:xfrm>
                <a:off x="3484880" y="832918"/>
                <a:ext cx="2529840" cy="67389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de-DE" sz="2000" dirty="0">
                    <a:cs typeface="Arial" charset="0"/>
                  </a:rPr>
                  <a:t>«</a:t>
                </a:r>
                <a:r>
                  <a:rPr lang="de-DE" altLang="de-DE" sz="1800" dirty="0">
                    <a:cs typeface="Arial" charset="0"/>
                  </a:rPr>
                  <a:t>Stereotype»</a:t>
                </a:r>
                <a:r>
                  <a:rPr lang="de-DE" altLang="de-DE" sz="1800" i="1" dirty="0"/>
                  <a:t> 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de-AT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VersionableElement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0E34EE82-9BFE-40CA-8F42-7326B20A5EF6}"/>
                  </a:ext>
                </a:extLst>
              </p:cNvPr>
              <p:cNvSpPr/>
              <p:nvPr/>
            </p:nvSpPr>
            <p:spPr>
              <a:xfrm>
                <a:off x="3484880" y="1506808"/>
                <a:ext cx="2529840" cy="1505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displayName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description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id_scheme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id_path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id_version</a:t>
                </a:r>
                <a:endParaRPr lang="de-AT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D613E46-1DE6-4F12-AC26-DB23EA18B53B}"/>
                </a:ext>
              </a:extLst>
            </p:cNvPr>
            <p:cNvSpPr/>
            <p:nvPr/>
          </p:nvSpPr>
          <p:spPr>
            <a:xfrm>
              <a:off x="8403301" y="1098642"/>
              <a:ext cx="2373805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ObservableProperty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4DF49E4-A308-45E1-AE02-FE78B37308F7}"/>
                </a:ext>
              </a:extLst>
            </p:cNvPr>
            <p:cNvSpPr/>
            <p:nvPr/>
          </p:nvSpPr>
          <p:spPr>
            <a:xfrm>
              <a:off x="1969805" y="35625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4BCBAB1-61A5-4CC5-8706-99A84F44014C}"/>
                </a:ext>
              </a:extLst>
            </p:cNvPr>
            <p:cNvSpPr/>
            <p:nvPr/>
          </p:nvSpPr>
          <p:spPr>
            <a:xfrm>
              <a:off x="3720856" y="3557475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B3AA1AC-EDB7-461E-A900-BEDB5E7E69E0}"/>
                </a:ext>
              </a:extLst>
            </p:cNvPr>
            <p:cNvSpPr/>
            <p:nvPr/>
          </p:nvSpPr>
          <p:spPr>
            <a:xfrm>
              <a:off x="7248981" y="3567547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939C987-F01F-4AEC-9C46-5E903EB3C383}"/>
                </a:ext>
              </a:extLst>
            </p:cNvPr>
            <p:cNvSpPr/>
            <p:nvPr/>
          </p:nvSpPr>
          <p:spPr>
            <a:xfrm>
              <a:off x="5497929" y="35625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Association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205E955F-148D-47E3-87B2-B52309360909}"/>
                </a:ext>
              </a:extLst>
            </p:cNvPr>
            <p:cNvCxnSpPr>
              <a:cxnSpLocks/>
            </p:cNvCxnSpPr>
            <p:nvPr/>
          </p:nvCxnSpPr>
          <p:spPr>
            <a:xfrm>
              <a:off x="2724683" y="3183309"/>
              <a:ext cx="1" cy="38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2AC6761-603A-4099-94E7-5DE93C394C65}"/>
                </a:ext>
              </a:extLst>
            </p:cNvPr>
            <p:cNvCxnSpPr>
              <a:cxnSpLocks/>
            </p:cNvCxnSpPr>
            <p:nvPr/>
          </p:nvCxnSpPr>
          <p:spPr>
            <a:xfrm>
              <a:off x="4475734" y="3167781"/>
              <a:ext cx="0" cy="3817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2F03C21-0A2F-4DE9-8FE7-85C35E10A62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7998626" y="2133125"/>
              <a:ext cx="5234" cy="14344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67071F73-2EB8-4DD6-9C09-F942AA10FFE0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230612" y="2921516"/>
              <a:ext cx="1022196" cy="64099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2286CE6-89CB-42CB-9DE7-FA43B229429E}"/>
                </a:ext>
              </a:extLst>
            </p:cNvPr>
            <p:cNvSpPr/>
            <p:nvPr/>
          </p:nvSpPr>
          <p:spPr>
            <a:xfrm>
              <a:off x="1854436" y="974220"/>
              <a:ext cx="8976289" cy="327914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F8922935-032B-4F30-879C-CFAB05EB075C}"/>
                </a:ext>
              </a:extLst>
            </p:cNvPr>
            <p:cNvSpPr/>
            <p:nvPr/>
          </p:nvSpPr>
          <p:spPr>
            <a:xfrm>
              <a:off x="1854437" y="673286"/>
              <a:ext cx="1708238" cy="30093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latin typeface="Arial" panose="020B0604020202020204" pitchFamily="34" charset="0"/>
                  <a:cs typeface="Arial" panose="020B0604020202020204" pitchFamily="34" charset="0"/>
                </a:rPr>
                <a:t>Profile UML_DTDL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8A7C73F-B2A3-4B9C-99E0-330C2B90219F}"/>
              </a:ext>
            </a:extLst>
          </p:cNvPr>
          <p:cNvCxnSpPr>
            <a:cxnSpLocks/>
          </p:cNvCxnSpPr>
          <p:nvPr/>
        </p:nvCxnSpPr>
        <p:spPr>
          <a:xfrm>
            <a:off x="7860791" y="3541806"/>
            <a:ext cx="0" cy="9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6CAB06C-F153-445D-85EE-5D5D42AE2D27}"/>
              </a:ext>
            </a:extLst>
          </p:cNvPr>
          <p:cNvCxnSpPr>
            <a:cxnSpLocks/>
          </p:cNvCxnSpPr>
          <p:nvPr/>
        </p:nvCxnSpPr>
        <p:spPr>
          <a:xfrm>
            <a:off x="5486986" y="3560856"/>
            <a:ext cx="237380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6096000" y="2063583"/>
            <a:ext cx="237380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MeasuredProperty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55955C4-F14B-4E72-A38E-F2DBF957E37C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9015112" y="4855572"/>
            <a:ext cx="8477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576544A-D7B2-4521-AE34-CC87CE2D4B4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846578" y="2709016"/>
            <a:ext cx="13702" cy="214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6100464" y="2707447"/>
            <a:ext cx="2369341" cy="3564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</Words>
  <Application>Microsoft Office PowerPoint</Application>
  <PresentationFormat>Breitbild</PresentationFormat>
  <Paragraphs>548</Paragraphs>
  <Slides>23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Office</vt:lpstr>
      <vt:lpstr>Hauptteil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Jerome Pfeiffer</cp:lastModifiedBy>
  <cp:revision>328</cp:revision>
  <dcterms:created xsi:type="dcterms:W3CDTF">2022-01-18T07:08:22Z</dcterms:created>
  <dcterms:modified xsi:type="dcterms:W3CDTF">2022-02-18T16:02:50Z</dcterms:modified>
</cp:coreProperties>
</file>