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85" r:id="rId3"/>
    <p:sldId id="287" r:id="rId4"/>
    <p:sldId id="288" r:id="rId5"/>
    <p:sldId id="291" r:id="rId6"/>
    <p:sldId id="279" r:id="rId7"/>
    <p:sldId id="257" r:id="rId8"/>
    <p:sldId id="260" r:id="rId9"/>
    <p:sldId id="261" r:id="rId10"/>
    <p:sldId id="259" r:id="rId11"/>
    <p:sldId id="278" r:id="rId12"/>
    <p:sldId id="276" r:id="rId13"/>
    <p:sldId id="273" r:id="rId14"/>
    <p:sldId id="274" r:id="rId15"/>
    <p:sldId id="275" r:id="rId16"/>
    <p:sldId id="283" r:id="rId17"/>
    <p:sldId id="269" r:id="rId18"/>
    <p:sldId id="277" r:id="rId19"/>
    <p:sldId id="267" r:id="rId20"/>
    <p:sldId id="284" r:id="rId21"/>
    <p:sldId id="266" r:id="rId22"/>
    <p:sldId id="282" r:id="rId23"/>
    <p:sldId id="280" r:id="rId24"/>
    <p:sldId id="262" r:id="rId25"/>
    <p:sldId id="263" r:id="rId26"/>
    <p:sldId id="264" r:id="rId27"/>
    <p:sldId id="258" r:id="rId28"/>
    <p:sldId id="265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91657" autoAdjust="0"/>
  </p:normalViewPr>
  <p:slideViewPr>
    <p:cSldViewPr snapToGrid="0">
      <p:cViewPr varScale="1">
        <p:scale>
          <a:sx n="67" d="100"/>
          <a:sy n="67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7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752571" y="990684"/>
            <a:ext cx="446908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213562" y="4701156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94988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94431" y="3587550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910686" y="3567555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6" y="3587550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1561438" y="2068599"/>
            <a:ext cx="2" cy="1518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61585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5831738" y="958373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5831738" y="1602239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1600659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2910687" y="954992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2910687" y="1598856"/>
            <a:ext cx="2701798" cy="4697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94432" y="95837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94432" y="160223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81442" y="4212255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47502" y="4232249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1561438" y="4232250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66388B-26ED-4698-8811-379D0AF785B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4261585" y="2068598"/>
            <a:ext cx="1" cy="149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355D2AA-D6A2-49E5-A156-5064A69DA01F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7124208" y="2191936"/>
            <a:ext cx="1" cy="139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F9F79A65-61B1-4282-A8A9-03DC7D4B10B7}"/>
              </a:ext>
            </a:extLst>
          </p:cNvPr>
          <p:cNvSpPr/>
          <p:nvPr/>
        </p:nvSpPr>
        <p:spPr>
          <a:xfrm>
            <a:off x="1649714" y="4843993"/>
            <a:ext cx="2287212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6095999" y="1267198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4525851" y="348706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5872163" y="2555769"/>
            <a:ext cx="1574736" cy="931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757488" y="792160"/>
            <a:ext cx="6143625" cy="58229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757488" y="486682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6096000" y="1911070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603589-9141-46B0-84A5-4E1C661A71D8}"/>
              </a:ext>
            </a:extLst>
          </p:cNvPr>
          <p:cNvSpPr/>
          <p:nvPr/>
        </p:nvSpPr>
        <p:spPr>
          <a:xfrm>
            <a:off x="5835522" y="4964561"/>
            <a:ext cx="296227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AF55CA3-C973-42CE-808F-20DCF2FC42C9}"/>
              </a:ext>
            </a:extLst>
          </p:cNvPr>
          <p:cNvSpPr/>
          <p:nvPr/>
        </p:nvSpPr>
        <p:spPr>
          <a:xfrm>
            <a:off x="5835523" y="5615339"/>
            <a:ext cx="2962275" cy="886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List&lt;String&gt;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allowedValues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8A06E40-3281-431A-B9CC-2795F8233191}"/>
              </a:ext>
            </a:extLst>
          </p:cNvPr>
          <p:cNvSpPr/>
          <p:nvPr/>
        </p:nvSpPr>
        <p:spPr>
          <a:xfrm>
            <a:off x="2910685" y="126043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2EC4F18-3C34-4A03-8DB8-BC6AFC4E644A}"/>
              </a:ext>
            </a:extLst>
          </p:cNvPr>
          <p:cNvSpPr/>
          <p:nvPr/>
        </p:nvSpPr>
        <p:spPr>
          <a:xfrm>
            <a:off x="2910686" y="1896922"/>
            <a:ext cx="2692623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A3846F-DBA7-4E39-A823-CBA126EE29B3}"/>
              </a:ext>
            </a:extLst>
          </p:cNvPr>
          <p:cNvSpPr/>
          <p:nvPr/>
        </p:nvSpPr>
        <p:spPr>
          <a:xfrm>
            <a:off x="2910685" y="4915476"/>
            <a:ext cx="236140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DE931C6-9D22-4374-AC49-0F57408F146E}"/>
              </a:ext>
            </a:extLst>
          </p:cNvPr>
          <p:cNvSpPr/>
          <p:nvPr/>
        </p:nvSpPr>
        <p:spPr>
          <a:xfrm>
            <a:off x="2910686" y="5551967"/>
            <a:ext cx="2361402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BDECA93-28BB-4724-B661-436F7F59E545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>
            <a:off x="4256998" y="2588835"/>
            <a:ext cx="1615165" cy="898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BE65C92-4CE9-40A0-8078-75AF3FB34A54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4091386" y="4131760"/>
            <a:ext cx="1780777" cy="783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FF2001C-CE86-43E8-909A-2E1570F0B3DC}"/>
              </a:ext>
            </a:extLst>
          </p:cNvPr>
          <p:cNvCxnSpPr>
            <a:cxnSpLocks/>
            <a:stCxn id="43" idx="0"/>
            <a:endCxn id="16" idx="2"/>
          </p:cNvCxnSpPr>
          <p:nvPr/>
        </p:nvCxnSpPr>
        <p:spPr>
          <a:xfrm flipH="1" flipV="1">
            <a:off x="5872163" y="4131760"/>
            <a:ext cx="1444497" cy="832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173044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237431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16176E-B949-4208-8E80-1A624CD94E07}"/>
              </a:ext>
            </a:extLst>
          </p:cNvPr>
          <p:cNvSpPr/>
          <p:nvPr/>
        </p:nvSpPr>
        <p:spPr>
          <a:xfrm>
            <a:off x="5612484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ADFA-09C2-422D-BF95-4E5FED275139}"/>
              </a:ext>
            </a:extLst>
          </p:cNvPr>
          <p:cNvSpPr/>
          <p:nvPr/>
        </p:nvSpPr>
        <p:spPr>
          <a:xfrm>
            <a:off x="5612485" y="1722232"/>
            <a:ext cx="2701798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2FD927B-A8E8-4FBD-84ED-76F27C0F11D7}"/>
              </a:ext>
            </a:extLst>
          </p:cNvPr>
          <p:cNvSpPr/>
          <p:nvPr/>
        </p:nvSpPr>
        <p:spPr>
          <a:xfrm>
            <a:off x="2775372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705809-E347-49EC-BF0D-C3B5D8F13874}"/>
              </a:ext>
            </a:extLst>
          </p:cNvPr>
          <p:cNvSpPr/>
          <p:nvPr/>
        </p:nvSpPr>
        <p:spPr>
          <a:xfrm>
            <a:off x="2775373" y="1722233"/>
            <a:ext cx="2701798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2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88203"/>
            <a:ext cx="1259460" cy="5797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710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3276035" y="6074128"/>
            <a:ext cx="235325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7" y="6074127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28963" y="4043363"/>
            <a:ext cx="5429250" cy="2783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28963" y="373532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9E7785A-4C22-4E08-8A2B-F18318BD97FA}"/>
              </a:ext>
            </a:extLst>
          </p:cNvPr>
          <p:cNvSpPr/>
          <p:nvPr/>
        </p:nvSpPr>
        <p:spPr>
          <a:xfrm>
            <a:off x="5831738" y="4222014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0EC1B29-4142-4BD0-B9BC-CC29CB71A6A7}"/>
              </a:ext>
            </a:extLst>
          </p:cNvPr>
          <p:cNvSpPr/>
          <p:nvPr/>
        </p:nvSpPr>
        <p:spPr>
          <a:xfrm>
            <a:off x="5831738" y="4865880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8459B58-7894-4B0A-8918-8E6AF1891541}"/>
              </a:ext>
            </a:extLst>
          </p:cNvPr>
          <p:cNvSpPr/>
          <p:nvPr/>
        </p:nvSpPr>
        <p:spPr>
          <a:xfrm>
            <a:off x="3276037" y="4222016"/>
            <a:ext cx="2353250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FE0F6C9-D12F-4462-8C9C-7FA5555EE7EE}"/>
              </a:ext>
            </a:extLst>
          </p:cNvPr>
          <p:cNvSpPr/>
          <p:nvPr/>
        </p:nvSpPr>
        <p:spPr>
          <a:xfrm>
            <a:off x="3276035" y="4865880"/>
            <a:ext cx="2353251" cy="589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isMandatory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F0C827-AA37-4F4F-B603-8BC32954E889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4452661" y="5455576"/>
            <a:ext cx="0" cy="618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98E2179-471A-46FB-9DC8-AEBCB153A83F}"/>
              </a:ext>
            </a:extLst>
          </p:cNvPr>
          <p:cNvCxnSpPr>
            <a:cxnSpLocks/>
            <a:stCxn id="46" idx="2"/>
            <a:endCxn id="17" idx="0"/>
          </p:cNvCxnSpPr>
          <p:nvPr/>
        </p:nvCxnSpPr>
        <p:spPr>
          <a:xfrm>
            <a:off x="7124209" y="5455577"/>
            <a:ext cx="0" cy="61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1775171" y="3672504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1171575"/>
            <a:ext cx="5286375" cy="4900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893367"/>
            <a:ext cx="1816717" cy="2793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0578504-0DE4-4E2C-9662-0E819AB21ACB}"/>
              </a:ext>
            </a:extLst>
          </p:cNvPr>
          <p:cNvSpPr/>
          <p:nvPr/>
        </p:nvSpPr>
        <p:spPr>
          <a:xfrm>
            <a:off x="417831" y="5496323"/>
            <a:ext cx="2310613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A5BFAFC-1F3C-4B2B-ACC7-FE18DC4832B1}"/>
              </a:ext>
            </a:extLst>
          </p:cNvPr>
          <p:cNvSpPr/>
          <p:nvPr/>
        </p:nvSpPr>
        <p:spPr>
          <a:xfrm>
            <a:off x="417831" y="4851624"/>
            <a:ext cx="231061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5E109F5-86B4-4F93-B666-F8C188F5D994}"/>
              </a:ext>
            </a:extLst>
          </p:cNvPr>
          <p:cNvSpPr/>
          <p:nvPr/>
        </p:nvSpPr>
        <p:spPr>
          <a:xfrm>
            <a:off x="3094577" y="1282734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06A0AB-00B9-473B-BF2C-4B9235588CCA}"/>
              </a:ext>
            </a:extLst>
          </p:cNvPr>
          <p:cNvSpPr/>
          <p:nvPr/>
        </p:nvSpPr>
        <p:spPr>
          <a:xfrm>
            <a:off x="3094577" y="1927432"/>
            <a:ext cx="2334016" cy="11110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438BFB5-FB3D-4C7E-B86B-867875F1AD09}"/>
              </a:ext>
            </a:extLst>
          </p:cNvPr>
          <p:cNvSpPr/>
          <p:nvPr/>
        </p:nvSpPr>
        <p:spPr>
          <a:xfrm>
            <a:off x="3094577" y="485522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64001E-891B-40BD-AE1E-F385AC667D49}"/>
              </a:ext>
            </a:extLst>
          </p:cNvPr>
          <p:cNvSpPr/>
          <p:nvPr/>
        </p:nvSpPr>
        <p:spPr>
          <a:xfrm>
            <a:off x="3094577" y="549992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uniqueId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5AF934-FF52-4257-85FB-0E2178C7DA03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flipH="1">
            <a:off x="2942178" y="3038493"/>
            <a:ext cx="1319407" cy="63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1D5E7-3624-4ED3-9CFA-D02895374C98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>
            <a:off x="1509130" y="2393794"/>
            <a:ext cx="1433048" cy="127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74A352-4076-4117-A0AB-F9FB05B77E78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942178" y="4317203"/>
            <a:ext cx="1319407" cy="53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D892F-CC16-45FA-B284-7216F068C7CA}"/>
              </a:ext>
            </a:extLst>
          </p:cNvPr>
          <p:cNvCxnSpPr>
            <a:cxnSpLocks/>
            <a:stCxn id="52" idx="0"/>
            <a:endCxn id="14" idx="2"/>
          </p:cNvCxnSpPr>
          <p:nvPr/>
        </p:nvCxnSpPr>
        <p:spPr>
          <a:xfrm flipV="1">
            <a:off x="1573138" y="4317203"/>
            <a:ext cx="1369040" cy="534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170700" y="3343845"/>
            <a:ext cx="3467880" cy="1471044"/>
            <a:chOff x="1941564" y="-1318416"/>
            <a:chExt cx="2529840" cy="178117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4"/>
              <a:ext cx="2529840" cy="11072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867824" y="221024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12290" y="2210244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788874" y="2230238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18723" y="2854942"/>
            <a:ext cx="1685917" cy="488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728913" y="2071688"/>
            <a:ext cx="8729664" cy="27432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728913" y="1770753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38580" y="2854943"/>
            <a:ext cx="2320022" cy="15027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04640" y="2874937"/>
            <a:ext cx="1176706" cy="468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4EADCB6-EF42-452B-80C4-81F0507BABB7}"/>
              </a:ext>
            </a:extLst>
          </p:cNvPr>
          <p:cNvGrpSpPr/>
          <p:nvPr/>
        </p:nvGrpSpPr>
        <p:grpSpPr>
          <a:xfrm>
            <a:off x="4545630" y="143400"/>
            <a:ext cx="3467880" cy="902822"/>
            <a:chOff x="1941564" y="-1318416"/>
            <a:chExt cx="2529840" cy="109315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5EFF108-BDDF-44E0-BD6F-DE76EEC4D7CB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DTDL_VL_Element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88DAC34-AA40-4D17-88C4-A1A6D2B7F88A}"/>
                </a:ext>
              </a:extLst>
            </p:cNvPr>
            <p:cNvSpPr/>
            <p:nvPr/>
          </p:nvSpPr>
          <p:spPr>
            <a:xfrm>
              <a:off x="1941564" y="-644524"/>
              <a:ext cx="2529840" cy="4192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5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1454</Words>
  <Application>Microsoft Office PowerPoint</Application>
  <PresentationFormat>Breitbild</PresentationFormat>
  <Paragraphs>644</Paragraphs>
  <Slides>29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</vt:lpstr>
      <vt:lpstr>Profile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356</cp:revision>
  <dcterms:created xsi:type="dcterms:W3CDTF">2022-01-18T07:08:22Z</dcterms:created>
  <dcterms:modified xsi:type="dcterms:W3CDTF">2022-02-23T14:08:55Z</dcterms:modified>
</cp:coreProperties>
</file>