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6" r:id="rId7"/>
    <p:sldId id="263" r:id="rId8"/>
    <p:sldId id="264" r:id="rId9"/>
    <p:sldId id="258" r:id="rId10"/>
    <p:sldId id="265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898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5002605"/>
            <a:ext cx="2056755" cy="1640921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5000778"/>
            <a:ext cx="2056755" cy="1642749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5002605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5023681"/>
            <a:ext cx="2677152" cy="1619846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1449" y="149474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91165" y="4212321"/>
            <a:ext cx="1327851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5699378" y="2322470"/>
            <a:ext cx="1157953" cy="6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904542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4" y="97476"/>
            <a:ext cx="1950801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16708" y="675115"/>
            <a:ext cx="1578362" cy="1135283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266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993508"/>
            <a:ext cx="1640474" cy="930706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020453" y="751109"/>
            <a:ext cx="4135857" cy="434894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>
            <a:off x="7057109" y="6087378"/>
            <a:ext cx="1066163" cy="491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153770" y="2002898"/>
            <a:ext cx="3758021" cy="223773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2535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7" y="2902666"/>
            <a:ext cx="1326024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3110538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190005" y="1932237"/>
            <a:ext cx="1348927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56793" y="130644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95071" y="1432442"/>
            <a:ext cx="725723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71081" y="10448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[1..1] </a:t>
            </a:r>
            <a:r>
              <a:rPr lang="de-AT" dirty="0" err="1"/>
              <a:t>id</a:t>
            </a:r>
            <a:endParaRPr lang="de-AT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641766" y="1956522"/>
            <a:ext cx="1510165" cy="153823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617166" y="1232105"/>
            <a:ext cx="1031823" cy="106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5384078" y="1176423"/>
            <a:ext cx="252000" cy="180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12774" y="1843429"/>
            <a:ext cx="1318754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62753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1" y="1638961"/>
            <a:ext cx="6999006" cy="3086863"/>
            <a:chOff x="1854437" y="673286"/>
            <a:chExt cx="6999006" cy="3086863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1533462"/>
              <a:chOff x="3484880" y="832918"/>
              <a:chExt cx="2529840" cy="1602895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92900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Integer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5651758" y="1098643"/>
              <a:ext cx="2796542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0113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0214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724683" y="2632105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475735" y="2629587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003859" y="1743342"/>
              <a:ext cx="1" cy="1278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3754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7" y="974220"/>
              <a:ext cx="6999006" cy="27859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2" y="30211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7" y="30401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Breitbild</PresentationFormat>
  <Paragraphs>312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192</cp:revision>
  <dcterms:created xsi:type="dcterms:W3CDTF">2022-01-18T07:08:22Z</dcterms:created>
  <dcterms:modified xsi:type="dcterms:W3CDTF">2022-02-15T09:46:13Z</dcterms:modified>
</cp:coreProperties>
</file>