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75" d="100"/>
          <a:sy n="75" d="100"/>
        </p:scale>
        <p:origin x="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991758" y="652545"/>
            <a:ext cx="126492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4959935" y="4963632"/>
            <a:ext cx="2056755" cy="1710204"/>
            <a:chOff x="3484880" y="609600"/>
            <a:chExt cx="2879997" cy="138721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6"/>
              <a:ext cx="2879997" cy="95842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64268" y="4993508"/>
            <a:ext cx="1746802" cy="1376641"/>
            <a:chOff x="3484881" y="609600"/>
            <a:chExt cx="2529840" cy="93878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6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6273728" y="1417493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0348" y="5087137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771110" y="5061716"/>
            <a:ext cx="1457395" cy="820424"/>
            <a:chOff x="3484880" y="609600"/>
            <a:chExt cx="2529840" cy="857572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A6DCE36-B3A1-4F54-94C2-1F962DBB55BA}"/>
              </a:ext>
            </a:extLst>
          </p:cNvPr>
          <p:cNvGrpSpPr/>
          <p:nvPr/>
        </p:nvGrpSpPr>
        <p:grpSpPr>
          <a:xfrm>
            <a:off x="471431" y="2239240"/>
            <a:ext cx="2265734" cy="2159984"/>
            <a:chOff x="3484879" y="609600"/>
            <a:chExt cx="2529841" cy="2257786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0676487-7820-46F8-BC38-ECCD5701E9A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517D156-4724-47EB-8585-FA3F1302D731}"/>
                </a:ext>
              </a:extLst>
            </p:cNvPr>
            <p:cNvSpPr/>
            <p:nvPr/>
          </p:nvSpPr>
          <p:spPr>
            <a:xfrm>
              <a:off x="3484879" y="1038385"/>
              <a:ext cx="2529840" cy="182900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5515268" y="1496770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16200000" flipV="1">
            <a:off x="5072945" y="4048264"/>
            <a:ext cx="1208768" cy="6219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4899569" y="2198454"/>
            <a:ext cx="1202763" cy="2692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aute 101">
            <a:extLst>
              <a:ext uri="{FF2B5EF4-FFF2-40B4-BE49-F238E27FC236}">
                <a16:creationId xmlns:a16="http://schemas.microsoft.com/office/drawing/2014/main" id="{CB7584A6-ABF7-4717-AE09-77F1E298835D}"/>
              </a:ext>
            </a:extLst>
          </p:cNvPr>
          <p:cNvSpPr/>
          <p:nvPr/>
        </p:nvSpPr>
        <p:spPr>
          <a:xfrm rot="168924" flipH="1">
            <a:off x="934731" y="4795789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Verbinder: gewinkelt 171">
            <a:extLst>
              <a:ext uri="{FF2B5EF4-FFF2-40B4-BE49-F238E27FC236}">
                <a16:creationId xmlns:a16="http://schemas.microsoft.com/office/drawing/2014/main" id="{310C4C7D-E24F-4AC7-87FC-08021A425F69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rot="5400000" flipH="1" flipV="1">
            <a:off x="1137077" y="4328711"/>
            <a:ext cx="396707" cy="5377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winkelt 171">
            <a:extLst>
              <a:ext uri="{FF2B5EF4-FFF2-40B4-BE49-F238E27FC236}">
                <a16:creationId xmlns:a16="http://schemas.microsoft.com/office/drawing/2014/main" id="{10A3D31B-749B-4BC3-855B-AE32E0B6C9B6}"/>
              </a:ext>
            </a:extLst>
          </p:cNvPr>
          <p:cNvCxnSpPr>
            <a:cxnSpLocks/>
            <a:stCxn id="107" idx="0"/>
            <a:endCxn id="83" idx="2"/>
          </p:cNvCxnSpPr>
          <p:nvPr/>
        </p:nvCxnSpPr>
        <p:spPr>
          <a:xfrm rot="16200000" flipV="1">
            <a:off x="1522471" y="4481051"/>
            <a:ext cx="447026" cy="2833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185260BB-4138-4F20-978E-DFC26624E6C3}"/>
              </a:ext>
            </a:extLst>
          </p:cNvPr>
          <p:cNvSpPr/>
          <p:nvPr/>
        </p:nvSpPr>
        <p:spPr>
          <a:xfrm rot="168924" flipH="1">
            <a:off x="1755838" y="4846108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FFAC7F8-A565-4BA1-8EAB-EE9E38B0BC8E}"/>
              </a:ext>
            </a:extLst>
          </p:cNvPr>
          <p:cNvSpPr txBox="1"/>
          <p:nvPr/>
        </p:nvSpPr>
        <p:spPr>
          <a:xfrm>
            <a:off x="138225" y="3244334"/>
            <a:ext cx="14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1C7D9B4E-4D9E-447B-B862-2FCEDFF99175}"/>
              </a:ext>
            </a:extLst>
          </p:cNvPr>
          <p:cNvSpPr txBox="1"/>
          <p:nvPr/>
        </p:nvSpPr>
        <p:spPr>
          <a:xfrm>
            <a:off x="1639739" y="3189427"/>
            <a:ext cx="1264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4236826" y="2934440"/>
            <a:ext cx="2259037" cy="820424"/>
            <a:chOff x="3484880" y="609600"/>
            <a:chExt cx="2529840" cy="85757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5" y="97476"/>
            <a:ext cx="1578362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303535" y="665431"/>
            <a:ext cx="1578362" cy="1330957"/>
            <a:chOff x="3484880" y="609600"/>
            <a:chExt cx="2529840" cy="85757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Scheme: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Path: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Version: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20543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026334" y="4951435"/>
            <a:ext cx="2056755" cy="1409668"/>
            <a:chOff x="3484880" y="609600"/>
            <a:chExt cx="2879997" cy="1143434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38386"/>
              <a:ext cx="2879997" cy="7146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4751881" y="154354"/>
            <a:ext cx="122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extends</a:t>
            </a:r>
            <a:r>
              <a:rPr lang="de-AT" sz="1400" dirty="0"/>
              <a:t>: [0..2]</a:t>
            </a:r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6608804" y="505527"/>
            <a:ext cx="4093784" cy="479803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6114337" y="825828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 flipV="1">
            <a:off x="7016690" y="5996216"/>
            <a:ext cx="1147578" cy="868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[0..300]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5784353" y="1740191"/>
            <a:ext cx="3725645" cy="27809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5391170" y="2477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6582685" y="2538524"/>
            <a:ext cx="1238644" cy="36713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3926331" y="3647123"/>
            <a:ext cx="1332273" cy="154775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2779650" y="2475022"/>
            <a:ext cx="1306852" cy="38665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31708" y="1569285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881897" y="1663651"/>
            <a:ext cx="558346" cy="2315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88640" y="1204384"/>
            <a:ext cx="10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455546" y="1956522"/>
            <a:ext cx="781280" cy="159323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244728" y="1232105"/>
            <a:ext cx="747031" cy="357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4725496" y="1176393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293362" y="5169156"/>
            <a:ext cx="893288" cy="396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260826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387963" y="3589743"/>
            <a:ext cx="603328" cy="610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59102" y="1030655"/>
            <a:ext cx="222893" cy="771683"/>
            <a:chOff x="5340987" y="-452394"/>
            <a:chExt cx="201415" cy="823438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5126099" y="40051"/>
              <a:ext cx="545881" cy="1161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4528174" y="360552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085398" y="4269762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260826" y="2765580"/>
            <a:ext cx="367644" cy="3184602"/>
          </a:xfrm>
          <a:prstGeom prst="bentConnector3">
            <a:avLst>
              <a:gd name="adj1" fmla="val -6218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866053" y="5922710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59264" y="3684461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841936" y="791256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111633" y="3530461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6060932" y="3339049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163133" y="2324793"/>
            <a:ext cx="188815" cy="1359667"/>
            <a:chOff x="5540246" y="733285"/>
            <a:chExt cx="170621" cy="145085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40246" y="73328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46736" y="1589662"/>
              <a:ext cx="1173299" cy="1566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6978500" y="777527"/>
            <a:ext cx="1774786" cy="4417216"/>
          </a:xfrm>
          <a:prstGeom prst="bentConnector3">
            <a:avLst>
              <a:gd name="adj1" fmla="val 45707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8" y="4537255"/>
            <a:ext cx="1634858" cy="65748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741586" y="5106093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10"/>
            <a:ext cx="2268000" cy="893079"/>
            <a:chOff x="6014721" y="2009063"/>
            <a:chExt cx="2529840" cy="60902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34089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2;g10f8d9d020d_0_26">
            <a:extLst>
              <a:ext uri="{FF2B5EF4-FFF2-40B4-BE49-F238E27FC236}">
                <a16:creationId xmlns:a16="http://schemas.microsoft.com/office/drawing/2014/main" id="{0873BCF8-B543-4570-978D-821163511D94}"/>
              </a:ext>
            </a:extLst>
          </p:cNvPr>
          <p:cNvSpPr/>
          <p:nvPr/>
        </p:nvSpPr>
        <p:spPr>
          <a:xfrm>
            <a:off x="2268842" y="2168678"/>
            <a:ext cx="180000" cy="252000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505;g10f8d9d020d_0_26">
            <a:extLst>
              <a:ext uri="{FF2B5EF4-FFF2-40B4-BE49-F238E27FC236}">
                <a16:creationId xmlns:a16="http://schemas.microsoft.com/office/drawing/2014/main" id="{EE1B9C78-1088-4945-9F12-11E94C827E53}"/>
              </a:ext>
            </a:extLst>
          </p:cNvPr>
          <p:cNvGrpSpPr/>
          <p:nvPr/>
        </p:nvGrpSpPr>
        <p:grpSpPr>
          <a:xfrm>
            <a:off x="1317178" y="889587"/>
            <a:ext cx="2095560" cy="1270913"/>
            <a:chOff x="2099942" y="1230596"/>
            <a:chExt cx="1372895" cy="867083"/>
          </a:xfrm>
        </p:grpSpPr>
        <p:grpSp>
          <p:nvGrpSpPr>
            <p:cNvPr id="5" name="Google Shape;506;g10f8d9d020d_0_26">
              <a:extLst>
                <a:ext uri="{FF2B5EF4-FFF2-40B4-BE49-F238E27FC236}">
                  <a16:creationId xmlns:a16="http://schemas.microsoft.com/office/drawing/2014/main" id="{90EC7205-1655-4289-9259-CD0BF85219C9}"/>
                </a:ext>
              </a:extLst>
            </p:cNvPr>
            <p:cNvGrpSpPr/>
            <p:nvPr/>
          </p:nvGrpSpPr>
          <p:grpSpPr>
            <a:xfrm>
              <a:off x="2099942" y="1230596"/>
              <a:ext cx="1372718" cy="867083"/>
              <a:chOff x="2785377" y="1573191"/>
              <a:chExt cx="1709700" cy="867083"/>
            </a:xfrm>
          </p:grpSpPr>
          <p:sp>
            <p:nvSpPr>
              <p:cNvPr id="8" name="Google Shape;507;g10f8d9d020d_0_26">
                <a:extLst>
                  <a:ext uri="{FF2B5EF4-FFF2-40B4-BE49-F238E27FC236}">
                    <a16:creationId xmlns:a16="http://schemas.microsoft.com/office/drawing/2014/main" id="{1EEC9202-AA45-450E-BAC6-4CABCF5CF882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6708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508;g10f8d9d020d_0_26">
                <a:extLst>
                  <a:ext uri="{FF2B5EF4-FFF2-40B4-BE49-F238E27FC236}">
                    <a16:creationId xmlns:a16="http://schemas.microsoft.com/office/drawing/2014/main" id="{ED24547A-8434-405D-A7C6-6E03D41C1583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763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Entity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509;g10f8d9d020d_0_26">
              <a:extLst>
                <a:ext uri="{FF2B5EF4-FFF2-40B4-BE49-F238E27FC236}">
                  <a16:creationId xmlns:a16="http://schemas.microsoft.com/office/drawing/2014/main" id="{413BA016-2A6B-43D2-81D6-4B9029D5E9BA}"/>
                </a:ext>
              </a:extLst>
            </p:cNvPr>
            <p:cNvCxnSpPr/>
            <p:nvPr/>
          </p:nvCxnSpPr>
          <p:spPr>
            <a:xfrm>
              <a:off x="2100037" y="1551660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510;g10f8d9d020d_0_26">
              <a:extLst>
                <a:ext uri="{FF2B5EF4-FFF2-40B4-BE49-F238E27FC236}">
                  <a16:creationId xmlns:a16="http://schemas.microsoft.com/office/drawing/2014/main" id="{848B9435-1C3E-4759-80C0-7BEA572D4520}"/>
                </a:ext>
              </a:extLst>
            </p:cNvPr>
            <p:cNvSpPr txBox="1"/>
            <p:nvPr/>
          </p:nvSpPr>
          <p:spPr>
            <a:xfrm>
              <a:off x="2100036" y="1596282"/>
              <a:ext cx="1372800" cy="470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description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14;g10f8d9d020d_0_26">
            <a:extLst>
              <a:ext uri="{FF2B5EF4-FFF2-40B4-BE49-F238E27FC236}">
                <a16:creationId xmlns:a16="http://schemas.microsoft.com/office/drawing/2014/main" id="{C72C3BBB-72F4-456F-9E1E-4CB4B8275967}"/>
              </a:ext>
            </a:extLst>
          </p:cNvPr>
          <p:cNvGrpSpPr/>
          <p:nvPr/>
        </p:nvGrpSpPr>
        <p:grpSpPr>
          <a:xfrm>
            <a:off x="1309038" y="2870002"/>
            <a:ext cx="2095558" cy="993807"/>
            <a:chOff x="5786656" y="1797718"/>
            <a:chExt cx="1372894" cy="616200"/>
          </a:xfrm>
        </p:grpSpPr>
        <p:grpSp>
          <p:nvGrpSpPr>
            <p:cNvPr id="14" name="Google Shape;515;g10f8d9d020d_0_26">
              <a:extLst>
                <a:ext uri="{FF2B5EF4-FFF2-40B4-BE49-F238E27FC236}">
                  <a16:creationId xmlns:a16="http://schemas.microsoft.com/office/drawing/2014/main" id="{41E3768C-3975-4B4F-BE55-F74194B125BE}"/>
                </a:ext>
              </a:extLst>
            </p:cNvPr>
            <p:cNvGrpSpPr/>
            <p:nvPr/>
          </p:nvGrpSpPr>
          <p:grpSpPr>
            <a:xfrm>
              <a:off x="5786656" y="1797718"/>
              <a:ext cx="1372718" cy="616200"/>
              <a:chOff x="2785377" y="1573191"/>
              <a:chExt cx="1709700" cy="616200"/>
            </a:xfrm>
          </p:grpSpPr>
          <p:sp>
            <p:nvSpPr>
              <p:cNvPr id="17" name="Google Shape;516;g10f8d9d020d_0_26">
                <a:extLst>
                  <a:ext uri="{FF2B5EF4-FFF2-40B4-BE49-F238E27FC236}">
                    <a16:creationId xmlns:a16="http://schemas.microsoft.com/office/drawing/2014/main" id="{AD67C311-FD31-4D3A-A373-C9EA9FE515A5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616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4;g10f8d9d020d_0_26">
                <a:extLst>
                  <a:ext uri="{FF2B5EF4-FFF2-40B4-BE49-F238E27FC236}">
                    <a16:creationId xmlns:a16="http://schemas.microsoft.com/office/drawing/2014/main" id="{215EEFFC-6883-463F-B3A9-3EBAEE86093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Component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517;g10f8d9d020d_0_26">
              <a:extLst>
                <a:ext uri="{FF2B5EF4-FFF2-40B4-BE49-F238E27FC236}">
                  <a16:creationId xmlns:a16="http://schemas.microsoft.com/office/drawing/2014/main" id="{FCA4AC9E-3E20-4FDF-9875-BAA4A5BCF757}"/>
                </a:ext>
              </a:extLst>
            </p:cNvPr>
            <p:cNvSpPr txBox="1"/>
            <p:nvPr/>
          </p:nvSpPr>
          <p:spPr>
            <a:xfrm>
              <a:off x="5786750" y="2179326"/>
              <a:ext cx="137280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518;g10f8d9d020d_0_26">
              <a:extLst>
                <a:ext uri="{FF2B5EF4-FFF2-40B4-BE49-F238E27FC236}">
                  <a16:creationId xmlns:a16="http://schemas.microsoft.com/office/drawing/2014/main" id="{AC397623-DCE3-48B7-A76D-1DA9A7693FFE}"/>
                </a:ext>
              </a:extLst>
            </p:cNvPr>
            <p:cNvCxnSpPr/>
            <p:nvPr/>
          </p:nvCxnSpPr>
          <p:spPr>
            <a:xfrm>
              <a:off x="5786749" y="2102859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4560803" y="88981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317176" y="4295505"/>
            <a:ext cx="2095289" cy="1136909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3" idx="1"/>
          </p:cNvCxnSpPr>
          <p:nvPr/>
        </p:nvCxnSpPr>
        <p:spPr>
          <a:xfrm rot="10800000" flipH="1" flipV="1">
            <a:off x="1317175" y="4570689"/>
            <a:ext cx="143" cy="572623"/>
          </a:xfrm>
          <a:prstGeom prst="bentConnector3">
            <a:avLst>
              <a:gd name="adj1" fmla="val -15986014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317319" y="4910962"/>
            <a:ext cx="2222715" cy="46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317176" y="4767963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451973" y="4051333"/>
            <a:ext cx="4406049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423821" y="4519642"/>
            <a:ext cx="635203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 extends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3412465" y="2284725"/>
            <a:ext cx="1148413" cy="22859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412465" y="4570690"/>
            <a:ext cx="1093290" cy="293269"/>
          </a:xfrm>
          <a:prstGeom prst="bentConnector3">
            <a:avLst>
              <a:gd name="adj1" fmla="val 5261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8700557" y="889587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" name="Google Shape;553;g10f8d9d020d_0_26">
            <a:extLst>
              <a:ext uri="{FF2B5EF4-FFF2-40B4-BE49-F238E27FC236}">
                <a16:creationId xmlns:a16="http://schemas.microsoft.com/office/drawing/2014/main" id="{9CB3C7EC-4094-42F5-9BB5-952296CCFBB2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>
            <a:off x="2356683" y="3863809"/>
            <a:ext cx="8138" cy="43169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25" idx="3"/>
            <a:endCxn id="50" idx="1"/>
          </p:cNvCxnSpPr>
          <p:nvPr/>
        </p:nvCxnSpPr>
        <p:spPr>
          <a:xfrm flipV="1">
            <a:off x="7929864" y="1164772"/>
            <a:ext cx="770693" cy="222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3980511" y="1942892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056335" y="4917861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[0..*]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8066747" y="882967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556;g10f8d9d020d_0_26">
            <a:extLst>
              <a:ext uri="{FF2B5EF4-FFF2-40B4-BE49-F238E27FC236}">
                <a16:creationId xmlns:a16="http://schemas.microsoft.com/office/drawing/2014/main" id="{EFCD5A5D-A766-4961-9F1E-8B960CDD89B8}"/>
              </a:ext>
            </a:extLst>
          </p:cNvPr>
          <p:cNvSpPr txBox="1"/>
          <p:nvPr/>
        </p:nvSpPr>
        <p:spPr>
          <a:xfrm>
            <a:off x="2476903" y="2583866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559;g10f8d9d020d_0_26">
            <a:extLst>
              <a:ext uri="{FF2B5EF4-FFF2-40B4-BE49-F238E27FC236}">
                <a16:creationId xmlns:a16="http://schemas.microsoft.com/office/drawing/2014/main" id="{5CC2C39A-F11E-434E-9095-79E18F372E14}"/>
              </a:ext>
            </a:extLst>
          </p:cNvPr>
          <p:cNvSpPr txBox="1"/>
          <p:nvPr/>
        </p:nvSpPr>
        <p:spPr>
          <a:xfrm>
            <a:off x="2457753" y="3947017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[1...1]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Google Shape;553;g10f8d9d020d_0_26">
            <a:extLst>
              <a:ext uri="{FF2B5EF4-FFF2-40B4-BE49-F238E27FC236}">
                <a16:creationId xmlns:a16="http://schemas.microsoft.com/office/drawing/2014/main" id="{3A018540-535C-4822-B2C5-6F1537E56C3B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2356683" y="2420678"/>
            <a:ext cx="2159" cy="44932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Breitbild</PresentationFormat>
  <Paragraphs>247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114</cp:revision>
  <dcterms:created xsi:type="dcterms:W3CDTF">2022-01-18T07:08:22Z</dcterms:created>
  <dcterms:modified xsi:type="dcterms:W3CDTF">2022-02-08T16:18:56Z</dcterms:modified>
</cp:coreProperties>
</file>