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  <p:sldId id="263" r:id="rId6"/>
    <p:sldId id="264" r:id="rId7"/>
    <p:sldId id="262" r:id="rId8"/>
    <p:sldId id="258" r:id="rId9"/>
    <p:sldId id="265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00" d="100"/>
          <a:sy n="100" d="100"/>
        </p:scale>
        <p:origin x="492" y="-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3177557" y="4534244"/>
            <a:ext cx="883126" cy="433244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3889076" y="9153244"/>
            <a:ext cx="1156925" cy="923018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3889076" y="6895208"/>
            <a:ext cx="1156925" cy="924046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3967981" y="4699644"/>
            <a:ext cx="7671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083266" y="9250357"/>
            <a:ext cx="931771" cy="923019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923102" y="8030738"/>
            <a:ext cx="1505898" cy="911163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3482690" y="5007979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rot="10800000">
            <a:off x="3526994" y="6307409"/>
            <a:ext cx="362083" cy="345602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3205901" y="5473577"/>
            <a:ext cx="651349" cy="3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2897961" y="5800993"/>
            <a:ext cx="1270708" cy="433244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3529835" y="2874382"/>
            <a:ext cx="1097326" cy="836187"/>
            <a:chOff x="3484880" y="609600"/>
            <a:chExt cx="2529840" cy="155386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112507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942796" y="3046903"/>
            <a:ext cx="1040688" cy="638597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rot="16200000" flipH="1" flipV="1">
            <a:off x="3231975" y="4344854"/>
            <a:ext cx="250343" cy="359179"/>
          </a:xfrm>
          <a:prstGeom prst="bentConnector4">
            <a:avLst>
              <a:gd name="adj1" fmla="val -83226"/>
              <a:gd name="adj2" fmla="val 1636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2240855" y="6895208"/>
            <a:ext cx="922767" cy="523522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2846165" y="3985478"/>
            <a:ext cx="74411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[0..2] </a:t>
            </a:r>
            <a:r>
              <a:rPr lang="de-AT" sz="788" dirty="0" err="1"/>
              <a:t>extends</a:t>
            </a:r>
            <a:endParaRPr lang="de-AT" sz="788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10" idx="1"/>
          </p:cNvCxnSpPr>
          <p:nvPr/>
        </p:nvCxnSpPr>
        <p:spPr>
          <a:xfrm rot="5400000" flipH="1" flipV="1">
            <a:off x="1925413" y="5643064"/>
            <a:ext cx="2028970" cy="4753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2292645" y="4699643"/>
            <a:ext cx="1169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3800544" y="8486249"/>
            <a:ext cx="1333990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4397915" y="8613024"/>
            <a:ext cx="76716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[0..300] </a:t>
            </a:r>
            <a:r>
              <a:rPr lang="de-AT" sz="788" dirty="0" err="1"/>
              <a:t>properties</a:t>
            </a:r>
            <a:endParaRPr lang="de-AT" sz="788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3249626" y="5677295"/>
            <a:ext cx="2028970" cy="40685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3563491" y="5593343"/>
            <a:ext cx="101859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67" idx="3"/>
          </p:cNvCxnSpPr>
          <p:nvPr/>
        </p:nvCxnSpPr>
        <p:spPr>
          <a:xfrm rot="16200000" flipV="1">
            <a:off x="3703367" y="6131036"/>
            <a:ext cx="587799" cy="9405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4" idx="3"/>
            <a:endCxn id="67" idx="3"/>
          </p:cNvCxnSpPr>
          <p:nvPr/>
        </p:nvCxnSpPr>
        <p:spPr>
          <a:xfrm flipV="1">
            <a:off x="3015037" y="6307409"/>
            <a:ext cx="511956" cy="351983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67" idx="3"/>
          </p:cNvCxnSpPr>
          <p:nvPr/>
        </p:nvCxnSpPr>
        <p:spPr>
          <a:xfrm rot="5400000" flipH="1" flipV="1">
            <a:off x="2239858" y="6743603"/>
            <a:ext cx="1723329" cy="850942"/>
          </a:xfrm>
          <a:prstGeom prst="bentConnector3">
            <a:avLst>
              <a:gd name="adj1" fmla="val 2955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3411951" y="3554424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2983485" y="3472899"/>
            <a:ext cx="408217" cy="152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3026239" y="3254858"/>
            <a:ext cx="595569" cy="2135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[1..1] </a:t>
            </a:r>
            <a:r>
              <a:rPr lang="de-AT" sz="788" dirty="0" err="1"/>
              <a:t>id</a:t>
            </a:r>
            <a:endParaRPr lang="de-AT" sz="788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3"/>
            <a:endCxn id="46" idx="3"/>
          </p:cNvCxnSpPr>
          <p:nvPr/>
        </p:nvCxnSpPr>
        <p:spPr>
          <a:xfrm flipV="1">
            <a:off x="4168669" y="3407848"/>
            <a:ext cx="458492" cy="2725139"/>
          </a:xfrm>
          <a:prstGeom prst="bentConnector3">
            <a:avLst>
              <a:gd name="adj1" fmla="val 14985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060683" y="3710569"/>
            <a:ext cx="17815" cy="9390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5400000" flipH="1">
            <a:off x="3465861" y="4419523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 rot="5400000" flipH="1" flipV="1">
            <a:off x="2820717" y="6188932"/>
            <a:ext cx="587799" cy="8247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3470546" y="6207678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C2D67230-21E9-464B-8D75-6BF895FB87F9}"/>
              </a:ext>
            </a:extLst>
          </p:cNvPr>
          <p:cNvSpPr/>
          <p:nvPr/>
        </p:nvSpPr>
        <p:spPr>
          <a:xfrm rot="5400000" flipH="1">
            <a:off x="4403014" y="7839504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164560" y="3499808"/>
            <a:ext cx="1518258" cy="453217"/>
            <a:chOff x="3484880" y="609600"/>
            <a:chExt cx="2529840" cy="80571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48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55319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164361" y="5630327"/>
            <a:ext cx="1573055" cy="526833"/>
            <a:chOff x="3484880" y="609600"/>
            <a:chExt cx="2529840" cy="842343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0291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23157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Entity[*]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[*]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342488" y="6794490"/>
            <a:ext cx="1221004" cy="461016"/>
            <a:chOff x="6014721" y="2009063"/>
            <a:chExt cx="2529840" cy="558906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322471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83" idx="2"/>
            <a:endCxn id="21" idx="0"/>
          </p:cNvCxnSpPr>
          <p:nvPr/>
        </p:nvCxnSpPr>
        <p:spPr>
          <a:xfrm rot="16200000" flipH="1">
            <a:off x="2712287" y="6553786"/>
            <a:ext cx="479935" cy="1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43613" y="4437323"/>
            <a:ext cx="1815315" cy="871953"/>
            <a:chOff x="3484880" y="609600"/>
            <a:chExt cx="2529840" cy="1620326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73786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2790555" y="5469610"/>
            <a:ext cx="321051" cy="3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898215" y="3975450"/>
            <a:ext cx="101250" cy="461872"/>
            <a:chOff x="5297652" y="-477952"/>
            <a:chExt cx="162655" cy="876178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477952"/>
              <a:ext cx="162655" cy="26890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293" y="92634"/>
              <a:ext cx="607278" cy="39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870959" y="4114696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2923164" y="5374320"/>
            <a:ext cx="54373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4159294" y="3482010"/>
            <a:ext cx="1275750" cy="480540"/>
            <a:chOff x="3484880" y="609598"/>
            <a:chExt cx="2529840" cy="892974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598"/>
              <a:ext cx="2529840" cy="46828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73787"/>
              <a:ext cx="2529840" cy="428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2043612" y="4998196"/>
            <a:ext cx="298875" cy="1922293"/>
          </a:xfrm>
          <a:prstGeom prst="bentConnector3">
            <a:avLst>
              <a:gd name="adj1" fmla="val -1614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42237" y="6585654"/>
            <a:ext cx="761747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0..1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142062"/>
            <a:ext cx="1511856" cy="1188564"/>
            <a:chOff x="3484880" y="491600"/>
            <a:chExt cx="2529840" cy="220867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491600"/>
              <a:ext cx="2529840" cy="428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i="1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925871"/>
              <a:ext cx="2529840" cy="177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1194" y="5771404"/>
            <a:ext cx="1273649" cy="862614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164361" y="5756327"/>
            <a:ext cx="12700" cy="266744"/>
          </a:xfrm>
          <a:prstGeom prst="bentConnector3">
            <a:avLst>
              <a:gd name="adj1" fmla="val 33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648118" y="5450731"/>
            <a:ext cx="591829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super</a:t>
            </a:r>
            <a:br>
              <a:rPr lang="de-AT" sz="788" dirty="0"/>
            </a:br>
            <a:r>
              <a:rPr lang="de-AT" sz="788" dirty="0"/>
              <a:t>Type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920313" y="6365980"/>
            <a:ext cx="702436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</a:t>
            </a:r>
            <a:r>
              <a:rPr lang="de-AT" sz="788" dirty="0" err="1"/>
              <a:t>function</a:t>
            </a:r>
            <a:br>
              <a:rPr lang="de-AT" sz="788" dirty="0"/>
            </a:br>
            <a:r>
              <a:rPr lang="de-AT" sz="788" dirty="0"/>
              <a:t>Block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4706140" y="5344708"/>
            <a:ext cx="101250" cy="426696"/>
            <a:chOff x="6943365" y="1239545"/>
            <a:chExt cx="162655" cy="809443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6943365" y="1780085"/>
              <a:ext cx="162655" cy="268903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0"/>
              <a:endCxn id="72" idx="0"/>
            </p:cNvCxnSpPr>
            <p:nvPr/>
          </p:nvCxnSpPr>
          <p:spPr>
            <a:xfrm rot="5400000" flipH="1">
              <a:off x="6753414" y="1508808"/>
              <a:ext cx="540541" cy="2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677487" y="5486456"/>
            <a:ext cx="6928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3682819" y="3851776"/>
            <a:ext cx="344395" cy="1136227"/>
          </a:xfrm>
          <a:prstGeom prst="bentConnector3">
            <a:avLst>
              <a:gd name="adj1" fmla="val 3617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737417" y="4988001"/>
            <a:ext cx="289797" cy="1035069"/>
          </a:xfrm>
          <a:prstGeom prst="bentConnector3">
            <a:avLst>
              <a:gd name="adj1" fmla="val 4014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1460688" y="8244741"/>
            <a:ext cx="1275750" cy="487988"/>
            <a:chOff x="6014721" y="2009063"/>
            <a:chExt cx="2529840" cy="591608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316696"/>
              <a:ext cx="2529840" cy="28397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787063" y="7979989"/>
            <a:ext cx="1275750" cy="1392971"/>
            <a:chOff x="6014721" y="2009063"/>
            <a:chExt cx="2529840" cy="168875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310924"/>
              <a:ext cx="2529840" cy="13868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Param[0..*]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220213" y="7837621"/>
            <a:ext cx="1418587" cy="2001704"/>
            <a:chOff x="6014719" y="2009063"/>
            <a:chExt cx="2813089" cy="1861345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19" y="2009063"/>
              <a:ext cx="2813085" cy="30550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21" y="2313588"/>
              <a:ext cx="2813087" cy="15568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isReadable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isEventable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measurementUnit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CCE9CDB-B8FC-4F52-8A2A-E468B28561B4}"/>
              </a:ext>
            </a:extLst>
          </p:cNvPr>
          <p:cNvGrpSpPr/>
          <p:nvPr/>
        </p:nvGrpSpPr>
        <p:grpSpPr>
          <a:xfrm rot="16200000">
            <a:off x="3722161" y="6630274"/>
            <a:ext cx="1058433" cy="1356257"/>
            <a:chOff x="4702797" y="-5331723"/>
            <a:chExt cx="1645034" cy="3885063"/>
          </a:xfrm>
        </p:grpSpPr>
        <p:sp>
          <p:nvSpPr>
            <p:cNvPr id="158" name="Raute 157">
              <a:extLst>
                <a:ext uri="{FF2B5EF4-FFF2-40B4-BE49-F238E27FC236}">
                  <a16:creationId xmlns:a16="http://schemas.microsoft.com/office/drawing/2014/main" id="{FFEF8624-5176-4A42-8FE2-2DA170EFAFC4}"/>
                </a:ext>
              </a:extLst>
            </p:cNvPr>
            <p:cNvSpPr/>
            <p:nvPr/>
          </p:nvSpPr>
          <p:spPr>
            <a:xfrm flipH="1">
              <a:off x="6190468" y="-5331723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Verbinder: gewinkelt 98">
              <a:extLst>
                <a:ext uri="{FF2B5EF4-FFF2-40B4-BE49-F238E27FC236}">
                  <a16:creationId xmlns:a16="http://schemas.microsoft.com/office/drawing/2014/main" id="{C2F3B9F5-5764-4BE2-81F2-1E6061FF8DE5}"/>
                </a:ext>
              </a:extLst>
            </p:cNvPr>
            <p:cNvCxnSpPr>
              <a:cxnSpLocks/>
              <a:stCxn id="158" idx="2"/>
              <a:endCxn id="155" idx="0"/>
            </p:cNvCxnSpPr>
            <p:nvPr/>
          </p:nvCxnSpPr>
          <p:spPr>
            <a:xfrm rot="5400000">
              <a:off x="3737606" y="-3978202"/>
              <a:ext cx="3496733" cy="156635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3828698" y="6736813"/>
            <a:ext cx="837676" cy="1363940"/>
            <a:chOff x="5005289" y="-5362246"/>
            <a:chExt cx="1301924" cy="3907058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50" y="-5362246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3857548" y="-3826171"/>
              <a:ext cx="3518724" cy="122324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913698" y="6821813"/>
            <a:ext cx="664735" cy="1366881"/>
            <a:chOff x="5586334" y="-5460212"/>
            <a:chExt cx="1033132" cy="3890586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462102" y="-5460212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55" idx="0"/>
            </p:cNvCxnSpPr>
            <p:nvPr/>
          </p:nvCxnSpPr>
          <p:spPr>
            <a:xfrm rot="5400000">
              <a:off x="4312432" y="-3797977"/>
              <a:ext cx="3502253" cy="954449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3632159" y="7068457"/>
            <a:ext cx="50526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3642910" y="6650531"/>
            <a:ext cx="44435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3633346" y="6865876"/>
            <a:ext cx="80502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643344" y="7546667"/>
            <a:ext cx="1153295" cy="242860"/>
            <a:chOff x="3060639" y="7885938"/>
            <a:chExt cx="1792454" cy="682049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639" y="7885938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854229" y="7569124"/>
              <a:ext cx="283955" cy="171377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FB5E033-B3A3-4F84-870F-49C29C0ACC42}"/>
              </a:ext>
            </a:extLst>
          </p:cNvPr>
          <p:cNvGrpSpPr/>
          <p:nvPr/>
        </p:nvGrpSpPr>
        <p:grpSpPr>
          <a:xfrm>
            <a:off x="2900265" y="7259742"/>
            <a:ext cx="524676" cy="720246"/>
            <a:chOff x="5632346" y="1413033"/>
            <a:chExt cx="815457" cy="1973155"/>
          </a:xfrm>
        </p:grpSpPr>
        <p:sp>
          <p:nvSpPr>
            <p:cNvPr id="173" name="Raute 172">
              <a:extLst>
                <a:ext uri="{FF2B5EF4-FFF2-40B4-BE49-F238E27FC236}">
                  <a16:creationId xmlns:a16="http://schemas.microsoft.com/office/drawing/2014/main" id="{1D22B47C-3A55-43FD-A01E-5A2A1C4081DB}"/>
                </a:ext>
              </a:extLst>
            </p:cNvPr>
            <p:cNvSpPr/>
            <p:nvPr/>
          </p:nvSpPr>
          <p:spPr>
            <a:xfrm flipH="1">
              <a:off x="5632346" y="1413033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4" name="Verbinder: gewinkelt 98">
              <a:extLst>
                <a:ext uri="{FF2B5EF4-FFF2-40B4-BE49-F238E27FC236}">
                  <a16:creationId xmlns:a16="http://schemas.microsoft.com/office/drawing/2014/main" id="{F4C04DED-823E-4E13-B635-7191EA080DE4}"/>
                </a:ext>
              </a:extLst>
            </p:cNvPr>
            <p:cNvCxnSpPr>
              <a:cxnSpLocks/>
              <a:stCxn id="173" idx="2"/>
              <a:endCxn id="152" idx="0"/>
            </p:cNvCxnSpPr>
            <p:nvPr/>
          </p:nvCxnSpPr>
          <p:spPr>
            <a:xfrm rot="16200000" flipH="1">
              <a:off x="5287003" y="2225389"/>
              <a:ext cx="1584825" cy="7367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979747" y="8766774"/>
            <a:ext cx="2949760" cy="1072550"/>
            <a:chOff x="5828984" y="-1550651"/>
            <a:chExt cx="4584518" cy="3012176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5828984" y="-1550651"/>
              <a:ext cx="157363" cy="398094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16200000" flipH="1">
              <a:off x="6853542" y="-2098436"/>
              <a:ext cx="2614084" cy="4505837"/>
            </a:xfrm>
            <a:prstGeom prst="bentConnector3">
              <a:avLst>
                <a:gd name="adj1" fmla="val 124559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881787" y="7921169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3420928" y="7689229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656487" y="9839325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7433EE94-718D-47DE-92DB-F1A01906416B}"/>
              </a:ext>
            </a:extLst>
          </p:cNvPr>
          <p:cNvSpPr/>
          <p:nvPr/>
        </p:nvSpPr>
        <p:spPr>
          <a:xfrm flipH="1">
            <a:off x="2900893" y="6172805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aute 127">
            <a:extLst>
              <a:ext uri="{FF2B5EF4-FFF2-40B4-BE49-F238E27FC236}">
                <a16:creationId xmlns:a16="http://schemas.microsoft.com/office/drawing/2014/main" id="{190F6C37-765C-4A54-9306-175389298D75}"/>
              </a:ext>
            </a:extLst>
          </p:cNvPr>
          <p:cNvSpPr/>
          <p:nvPr/>
        </p:nvSpPr>
        <p:spPr>
          <a:xfrm rot="16200000" flipH="1">
            <a:off x="1929123" y="4926142"/>
            <a:ext cx="101251" cy="136433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4" y="4619948"/>
            <a:ext cx="1275750" cy="423667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5640063"/>
            <a:ext cx="1275750" cy="455839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591446" y="5600705"/>
            <a:ext cx="1275750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3" y="5487358"/>
            <a:ext cx="1275750" cy="1640114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4048478" y="4471898"/>
            <a:ext cx="831067" cy="1199853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137662" y="4561080"/>
            <a:ext cx="652701" cy="1199854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215230" y="4638648"/>
            <a:ext cx="497564" cy="1199854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3980924" y="4548551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00792" y="4732914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3994409" y="4874044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44935" y="4698621"/>
            <a:ext cx="784104" cy="1098779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78113" y="5136454"/>
            <a:ext cx="101250" cy="464252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1350447" y="6095901"/>
            <a:ext cx="3713493" cy="1031570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1191658" y="540465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5063938" y="715158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3230189" y="5351378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399593" y="4856302"/>
            <a:ext cx="1960973" cy="1231288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1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5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82489" y="6617391"/>
            <a:ext cx="1178600" cy="639511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013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sz="1013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382489" y="6617391"/>
            <a:ext cx="589300" cy="154824"/>
          </a:xfrm>
          <a:prstGeom prst="bentConnector4">
            <a:avLst>
              <a:gd name="adj1" fmla="val -38792"/>
              <a:gd name="adj2" fmla="val 24765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82571" y="6963584"/>
            <a:ext cx="1250277" cy="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11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309"/>
              </a:spcBef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82490" y="6883147"/>
            <a:ext cx="11788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3180399" y="6535299"/>
            <a:ext cx="2391953" cy="776857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35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1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402816" y="6246466"/>
            <a:ext cx="671646" cy="35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78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788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788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2380101" y="6058735"/>
            <a:ext cx="322323" cy="864632"/>
          </a:xfrm>
          <a:prstGeom prst="bentConnector4">
            <a:avLst>
              <a:gd name="adj1" fmla="val -70923"/>
              <a:gd name="adj2" fmla="val 539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2702423" y="6923367"/>
            <a:ext cx="507206" cy="3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4054618" y="4884086"/>
            <a:ext cx="1508926" cy="1121296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013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18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3431122" y="5038355"/>
            <a:ext cx="623496" cy="5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2410301" y="6187856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sz="101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2915473" y="6980895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788" dirty="0">
                <a:sym typeface="Arial"/>
              </a:rPr>
              <a:t>[0..*]</a:t>
            </a:r>
            <a:endParaRPr sz="788"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3692531" y="4860529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788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2583582" y="6855150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3312280" y="4970138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66589" y="5135252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66589" y="5356421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66589" y="5858778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294550" y="5476048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294550" y="5697216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294548" y="6199573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350236" y="4275970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2350236" y="4497139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2873089" y="4260542"/>
            <a:ext cx="340796" cy="4556544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25986" y="4823442"/>
            <a:ext cx="668562" cy="163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63841" y="4823442"/>
            <a:ext cx="886397" cy="7841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1536243" y="529323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711694" y="4614245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126940" y="6964030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407149" y="4242758"/>
            <a:ext cx="1518258" cy="482384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415882" y="5158781"/>
            <a:ext cx="1573055" cy="461489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5" y="6122826"/>
            <a:ext cx="1221004" cy="774441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7142932"/>
            <a:ext cx="1221004" cy="584430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614237" y="7250372"/>
            <a:ext cx="1221004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4" y="7142932"/>
            <a:ext cx="1221004" cy="2023094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3987396" y="6093762"/>
            <a:ext cx="871113" cy="1227228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086266" y="6192631"/>
            <a:ext cx="676487" cy="1224117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196507" y="6302872"/>
            <a:ext cx="456005" cy="1224117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4055658" y="6156644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55658" y="6357832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4013308" y="6527072"/>
            <a:ext cx="89639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95787" y="6252578"/>
            <a:ext cx="654794" cy="112591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66278" y="6907410"/>
            <a:ext cx="109780" cy="342962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3168063" y="5643038"/>
            <a:ext cx="106208" cy="479707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00714" y="5150507"/>
            <a:ext cx="157305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1973769" y="5504897"/>
            <a:ext cx="442113" cy="187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1187244" y="4746932"/>
            <a:ext cx="2121375" cy="403575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1262075" y="4822263"/>
            <a:ext cx="10374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properties</a:t>
            </a:r>
            <a:endParaRPr lang="de-AT" sz="1013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1872381" y="5250959"/>
            <a:ext cx="7248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66861" y="4233895"/>
            <a:ext cx="1573055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1739660" y="5450991"/>
            <a:ext cx="296259" cy="14010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884290" y="6082280"/>
            <a:ext cx="17347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extendedFunctionBlock</a:t>
            </a:r>
            <a:endParaRPr lang="de-AT" sz="1013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5445160" y="6199331"/>
            <a:ext cx="1573055" cy="1528301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559335" y="4690271"/>
            <a:ext cx="1573055" cy="86261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3422614" y="4938576"/>
            <a:ext cx="346116" cy="786527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4078020" y="5319770"/>
            <a:ext cx="10422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superType</a:t>
            </a:r>
            <a:endParaRPr lang="de-AT" sz="1013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3255513" y="5838655"/>
            <a:ext cx="1217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functionBlock</a:t>
            </a:r>
            <a:endParaRPr lang="de-AT" sz="1013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5345863" y="5552886"/>
            <a:ext cx="938929" cy="639832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6284792" y="5685476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3982503" y="5552882"/>
            <a:ext cx="1363360" cy="106210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3925407" y="4510814"/>
            <a:ext cx="1420456" cy="179458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4133492" y="4336770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4133492" y="5616627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5330527" y="66388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3925406" y="4604546"/>
            <a:ext cx="1411702" cy="2084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3988936" y="5504896"/>
            <a:ext cx="1348172" cy="118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5326104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3453242" y="6393732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3715621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1577703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3959607" y="5827970"/>
            <a:ext cx="0" cy="5657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2460910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1577703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2209866" y="6393732"/>
            <a:ext cx="852643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865395" y="6393732"/>
            <a:ext cx="1013675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86165" y="6393732"/>
            <a:ext cx="631408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2131787" y="5889330"/>
            <a:ext cx="456683" cy="5521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014628" y="5324291"/>
            <a:ext cx="456683" cy="16821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1499810" y="5809473"/>
            <a:ext cx="456683" cy="7118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1905852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3217278" y="6559865"/>
            <a:ext cx="252241" cy="7522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2594786" y="56432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4239294" y="68019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1256651" y="5830039"/>
            <a:ext cx="321052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2590434" y="5830040"/>
            <a:ext cx="862809" cy="6707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2702227" y="6849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5261742" y="7062109"/>
            <a:ext cx="1510094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1125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5326104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5106386" y="4957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3567307" y="5183452"/>
            <a:ext cx="1181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3339830" y="5243855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3453242" y="5440826"/>
            <a:ext cx="1012730" cy="387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1125" kern="0" dirty="0">
                <a:solidFill>
                  <a:srgbClr val="000000"/>
                </a:solidFill>
                <a:latin typeface="Arial"/>
              </a:rPr>
            </a:br>
            <a:r>
              <a:rPr lang="de-DE" sz="1125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3938682" y="612296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23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420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4465970" y="5706889"/>
            <a:ext cx="860134" cy="130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36" y="5787784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2590434" y="5159324"/>
            <a:ext cx="862809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4465972" y="5159324"/>
            <a:ext cx="860132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2584553" y="495965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11" y="5900539"/>
            <a:ext cx="157219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1466573" y="4883252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8" y="4862913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519374" y="5723030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7397" y="5712690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5320068" y="5878724"/>
            <a:ext cx="454076" cy="5707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5890796" y="5878722"/>
            <a:ext cx="454076" cy="570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6034560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4893104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5710788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822" y="5904216"/>
            <a:ext cx="141305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1235407" y="5632751"/>
            <a:ext cx="234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1409239" y="5127048"/>
            <a:ext cx="118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5021742" y="56432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5077256" y="6953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2084068" y="5266334"/>
            <a:ext cx="0" cy="456695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02670" y="5522710"/>
            <a:ext cx="162797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4728351" y="7169119"/>
            <a:ext cx="53339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4769391" y="6826788"/>
            <a:ext cx="1247398" cy="23532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2375995" y="584250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2216038" y="520371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9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4092361" y="5230431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4313262" y="5716947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4569780" y="7171046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3122961" y="5022847"/>
            <a:ext cx="5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4677787" y="6251633"/>
            <a:ext cx="671307" cy="488093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6586025" y="4763837"/>
            <a:ext cx="138499" cy="233127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563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9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4221224" y="6809868"/>
            <a:ext cx="762" cy="25224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751</Words>
  <Application>Microsoft Office PowerPoint</Application>
  <PresentationFormat>Breitbild</PresentationFormat>
  <Paragraphs>298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223</cp:revision>
  <dcterms:created xsi:type="dcterms:W3CDTF">2022-01-18T07:08:22Z</dcterms:created>
  <dcterms:modified xsi:type="dcterms:W3CDTF">2022-02-24T17:42:27Z</dcterms:modified>
</cp:coreProperties>
</file>