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87" r:id="rId4"/>
    <p:sldId id="288" r:id="rId5"/>
    <p:sldId id="291" r:id="rId6"/>
    <p:sldId id="279" r:id="rId7"/>
    <p:sldId id="257" r:id="rId8"/>
    <p:sldId id="260" r:id="rId9"/>
    <p:sldId id="261" r:id="rId10"/>
    <p:sldId id="259" r:id="rId11"/>
    <p:sldId id="278" r:id="rId12"/>
    <p:sldId id="276" r:id="rId13"/>
    <p:sldId id="273" r:id="rId14"/>
    <p:sldId id="274" r:id="rId15"/>
    <p:sldId id="275" r:id="rId16"/>
    <p:sldId id="283" r:id="rId17"/>
    <p:sldId id="269" r:id="rId18"/>
    <p:sldId id="277" r:id="rId19"/>
    <p:sldId id="267" r:id="rId20"/>
    <p:sldId id="284" r:id="rId21"/>
    <p:sldId id="266" r:id="rId22"/>
    <p:sldId id="282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86" d="100"/>
          <a:sy n="8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Map«String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String»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altLang="de-DE" sz="1800" dirty="0">
                <a:cs typeface="Arial" charset="0"/>
              </a:rPr>
              <a:t>«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</a:t>
            </a:r>
            <a:r>
              <a:rPr lang="de-DE" altLang="de-DE" sz="1800" dirty="0">
                <a:cs typeface="Arial" charset="0"/>
              </a:rPr>
              <a:t>»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6"/>
            <a:ext cx="4252361" cy="1329808"/>
            <a:chOff x="4825885" y="3099243"/>
            <a:chExt cx="2886600" cy="82453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3"/>
              <a:ext cx="2816047" cy="824534"/>
              <a:chOff x="2785377" y="1573192"/>
              <a:chExt cx="1709700" cy="82453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82453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739693" y="327044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14634" y="4239999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62481" y="-195567"/>
            <a:ext cx="3526688" cy="7651623"/>
          </a:xfrm>
          <a:prstGeom prst="bentConnector3">
            <a:avLst>
              <a:gd name="adj1" fmla="val 11059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833942" y="548331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82345"/>
            <a:ext cx="62035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</p:cNvCxnSpPr>
          <p:nvPr/>
        </p:nvCxnSpPr>
        <p:spPr>
          <a:xfrm flipH="1" flipV="1">
            <a:off x="4014258" y="3127178"/>
            <a:ext cx="0" cy="12651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6095999" y="1267198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4525851" y="348706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5872163" y="2555769"/>
            <a:ext cx="1574736" cy="931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57488" y="792160"/>
            <a:ext cx="6143625" cy="58229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57488" y="486682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6096000" y="1911070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5835522" y="4964561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5835523" y="5615339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8A06E40-3281-431A-B9CC-2795F8233191}"/>
              </a:ext>
            </a:extLst>
          </p:cNvPr>
          <p:cNvSpPr/>
          <p:nvPr/>
        </p:nvSpPr>
        <p:spPr>
          <a:xfrm>
            <a:off x="2910685" y="126043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2910686" y="1896922"/>
            <a:ext cx="2692623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2910685" y="4915476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2910686" y="5551967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BDECA93-28BB-4724-B661-436F7F59E545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4256998" y="2588835"/>
            <a:ext cx="1615165" cy="89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BE65C92-4CE9-40A0-8078-75AF3FB34A54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4091386" y="4131760"/>
            <a:ext cx="1780777" cy="783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5872163" y="4131760"/>
            <a:ext cx="1444497" cy="832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471044"/>
            <a:chOff x="1941564" y="-1318416"/>
            <a:chExt cx="2529840" cy="178117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4"/>
              <a:ext cx="2529840" cy="11072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867824" y="221024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12290" y="2210244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788874" y="2230238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18723" y="2854942"/>
            <a:ext cx="1685917" cy="488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28913" y="2071688"/>
            <a:ext cx="8729664" cy="27432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28913" y="1770753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54943"/>
            <a:ext cx="2320022" cy="1502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74937"/>
            <a:ext cx="1176706" cy="468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545630" y="143400"/>
            <a:ext cx="3467880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Microsoft Office PowerPoint</Application>
  <PresentationFormat>Breitbild</PresentationFormat>
  <Paragraphs>645</Paragraphs>
  <Slides>29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360</cp:revision>
  <dcterms:created xsi:type="dcterms:W3CDTF">2022-01-18T07:08:22Z</dcterms:created>
  <dcterms:modified xsi:type="dcterms:W3CDTF">2022-02-23T14:25:45Z</dcterms:modified>
</cp:coreProperties>
</file>