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8" r:id="rId2"/>
    <p:sldId id="276" r:id="rId3"/>
    <p:sldId id="273" r:id="rId4"/>
    <p:sldId id="274" r:id="rId5"/>
    <p:sldId id="275" r:id="rId6"/>
    <p:sldId id="269" r:id="rId7"/>
    <p:sldId id="277" r:id="rId8"/>
    <p:sldId id="267" r:id="rId9"/>
    <p:sldId id="266" r:id="rId10"/>
    <p:sldId id="282" r:id="rId11"/>
    <p:sldId id="279" r:id="rId12"/>
    <p:sldId id="257" r:id="rId13"/>
    <p:sldId id="260" r:id="rId14"/>
    <p:sldId id="261" r:id="rId15"/>
    <p:sldId id="259" r:id="rId16"/>
    <p:sldId id="280" r:id="rId17"/>
    <p:sldId id="262" r:id="rId18"/>
    <p:sldId id="263" r:id="rId19"/>
    <p:sldId id="264" r:id="rId20"/>
    <p:sldId id="258" r:id="rId21"/>
    <p:sldId id="265" r:id="rId22"/>
    <p:sldId id="26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44386-878F-4A39-854F-4F47558F0F3E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FA109-58A9-4D53-B325-F39EAD49DA3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227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Property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3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836FD-B4BF-4573-B0C5-CBE665F1E1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8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18.02.2022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Hauptteil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542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5431460" y="981588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ActiveObject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971561" y="1535996"/>
            <a:ext cx="2118611" cy="3915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LightSensor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8882847" y="979796"/>
            <a:ext cx="151008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8897283" y="3078691"/>
            <a:ext cx="231392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Motor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4608372" y="2453064"/>
            <a:ext cx="3041942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971562" y="2922824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TouchSensor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rot="5400000" flipH="1">
            <a:off x="4418463" y="355161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971562" y="1926788"/>
            <a:ext cx="2118610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lightValue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8907091" y="3458390"/>
            <a:ext cx="2304117" cy="6005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isMoving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4608372" y="2841508"/>
            <a:ext cx="3041948" cy="18466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twinId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executionId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RealxPos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Real angle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Action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8882847" y="1375796"/>
            <a:ext cx="1510088" cy="5635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tickTime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7024595" y="1177796"/>
            <a:ext cx="1858252" cy="179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3"/>
          </p:cNvCxnSpPr>
          <p:nvPr/>
        </p:nvCxnSpPr>
        <p:spPr>
          <a:xfrm rot="10800000">
            <a:off x="3090173" y="3184239"/>
            <a:ext cx="1297018" cy="4886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52DC290D-178E-4D30-9E1C-7682E06B9477}"/>
              </a:ext>
            </a:extLst>
          </p:cNvPr>
          <p:cNvSpPr/>
          <p:nvPr/>
        </p:nvSpPr>
        <p:spPr>
          <a:xfrm>
            <a:off x="5431460" y="1523089"/>
            <a:ext cx="159313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E909F26-7A88-4AEC-9C49-D4BAFE630E09}"/>
              </a:ext>
            </a:extLst>
          </p:cNvPr>
          <p:cNvSpPr/>
          <p:nvPr/>
        </p:nvSpPr>
        <p:spPr>
          <a:xfrm>
            <a:off x="8882847" y="1945887"/>
            <a:ext cx="1510088" cy="4735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tick()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6199610-F8D9-4A65-A7C0-18BA9D972490}"/>
              </a:ext>
            </a:extLst>
          </p:cNvPr>
          <p:cNvSpPr/>
          <p:nvPr/>
        </p:nvSpPr>
        <p:spPr>
          <a:xfrm>
            <a:off x="8897283" y="4064123"/>
            <a:ext cx="2323733" cy="89468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(Real angle)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4F962BC-DB0F-4EA2-95F2-8F56621A7284}"/>
              </a:ext>
            </a:extLst>
          </p:cNvPr>
          <p:cNvSpPr/>
          <p:nvPr/>
        </p:nvSpPr>
        <p:spPr>
          <a:xfrm>
            <a:off x="4629736" y="5850352"/>
            <a:ext cx="2999220" cy="393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i="1" dirty="0" err="1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endParaRPr lang="de-AT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681097B-15CD-4347-9D74-711B78EEE231}"/>
              </a:ext>
            </a:extLst>
          </p:cNvPr>
          <p:cNvSpPr/>
          <p:nvPr/>
        </p:nvSpPr>
        <p:spPr>
          <a:xfrm>
            <a:off x="4608372" y="4683553"/>
            <a:ext cx="3041948" cy="5830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Action()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00184D3-667E-483F-9D7E-8BEBADF22C29}"/>
              </a:ext>
            </a:extLst>
          </p:cNvPr>
          <p:cNvSpPr/>
          <p:nvPr/>
        </p:nvSpPr>
        <p:spPr>
          <a:xfrm>
            <a:off x="4629736" y="6238795"/>
            <a:ext cx="2999226" cy="16535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25EE4BC-49B9-4FD0-AB3C-48C856B67A3B}"/>
              </a:ext>
            </a:extLst>
          </p:cNvPr>
          <p:cNvSpPr/>
          <p:nvPr/>
        </p:nvSpPr>
        <p:spPr>
          <a:xfrm>
            <a:off x="4634511" y="6398584"/>
            <a:ext cx="2999226" cy="44309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F2DE3C6-A2DA-489C-9A0F-FA59FAD1F5CE}"/>
              </a:ext>
            </a:extLst>
          </p:cNvPr>
          <p:cNvSpPr/>
          <p:nvPr/>
        </p:nvSpPr>
        <p:spPr>
          <a:xfrm>
            <a:off x="971562" y="3444323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isPressed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74D0052-9C33-4718-ADAF-86671CDFAA3B}"/>
              </a:ext>
            </a:extLst>
          </p:cNvPr>
          <p:cNvSpPr/>
          <p:nvPr/>
        </p:nvSpPr>
        <p:spPr>
          <a:xfrm>
            <a:off x="971562" y="4316253"/>
            <a:ext cx="2118611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UltrasonicSensor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6CB776A-D8B0-4324-B814-5EF75C5FA4F0}"/>
              </a:ext>
            </a:extLst>
          </p:cNvPr>
          <p:cNvSpPr/>
          <p:nvPr/>
        </p:nvSpPr>
        <p:spPr>
          <a:xfrm>
            <a:off x="971561" y="4839083"/>
            <a:ext cx="2118612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aute 70">
            <a:extLst>
              <a:ext uri="{FF2B5EF4-FFF2-40B4-BE49-F238E27FC236}">
                <a16:creationId xmlns:a16="http://schemas.microsoft.com/office/drawing/2014/main" id="{F105F97F-AB5C-442F-B2E5-D11BD5A64D94}"/>
              </a:ext>
            </a:extLst>
          </p:cNvPr>
          <p:cNvSpPr/>
          <p:nvPr/>
        </p:nvSpPr>
        <p:spPr>
          <a:xfrm rot="5400000" flipH="1">
            <a:off x="4380904" y="2646637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Verbinder: gewinkelt 98">
            <a:extLst>
              <a:ext uri="{FF2B5EF4-FFF2-40B4-BE49-F238E27FC236}">
                <a16:creationId xmlns:a16="http://schemas.microsoft.com/office/drawing/2014/main" id="{B91E8669-3CC1-40C8-B279-6D58B94B9C1A}"/>
              </a:ext>
            </a:extLst>
          </p:cNvPr>
          <p:cNvCxnSpPr>
            <a:cxnSpLocks/>
            <a:stCxn id="71" idx="2"/>
            <a:endCxn id="38" idx="3"/>
          </p:cNvCxnSpPr>
          <p:nvPr/>
        </p:nvCxnSpPr>
        <p:spPr>
          <a:xfrm rot="10800000">
            <a:off x="3090172" y="2188203"/>
            <a:ext cx="1259460" cy="57970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3" name="Raute 72">
            <a:extLst>
              <a:ext uri="{FF2B5EF4-FFF2-40B4-BE49-F238E27FC236}">
                <a16:creationId xmlns:a16="http://schemas.microsoft.com/office/drawing/2014/main" id="{06792054-3F11-44F4-9ADB-9C37DB8BF4C3}"/>
              </a:ext>
            </a:extLst>
          </p:cNvPr>
          <p:cNvSpPr/>
          <p:nvPr/>
        </p:nvSpPr>
        <p:spPr>
          <a:xfrm rot="5400000" flipH="1">
            <a:off x="4389886" y="445347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A140B852-D780-4A39-9689-CB1B4C9FACF3}"/>
              </a:ext>
            </a:extLst>
          </p:cNvPr>
          <p:cNvCxnSpPr>
            <a:cxnSpLocks/>
            <a:stCxn id="73" idx="2"/>
            <a:endCxn id="69" idx="3"/>
          </p:cNvCxnSpPr>
          <p:nvPr/>
        </p:nvCxnSpPr>
        <p:spPr>
          <a:xfrm rot="10800000" flipV="1">
            <a:off x="3090174" y="4574750"/>
            <a:ext cx="1268441" cy="29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056D2971-A82B-4837-9246-ABF92D00B1D9}"/>
              </a:ext>
            </a:extLst>
          </p:cNvPr>
          <p:cNvSpPr/>
          <p:nvPr/>
        </p:nvSpPr>
        <p:spPr>
          <a:xfrm>
            <a:off x="8505121" y="5308956"/>
            <a:ext cx="2705516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LineFollowingBehavior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B4AFAA1-075A-4016-A267-15E658C4B68F}"/>
              </a:ext>
            </a:extLst>
          </p:cNvPr>
          <p:cNvSpPr/>
          <p:nvPr/>
        </p:nvSpPr>
        <p:spPr>
          <a:xfrm>
            <a:off x="8505121" y="5709596"/>
            <a:ext cx="2705516" cy="60051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rotating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sweep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73F493CB-FB19-46C5-8564-E247DF9E07DE}"/>
              </a:ext>
            </a:extLst>
          </p:cNvPr>
          <p:cNvSpPr/>
          <p:nvPr/>
        </p:nvSpPr>
        <p:spPr>
          <a:xfrm>
            <a:off x="8500217" y="6319105"/>
            <a:ext cx="2715324" cy="3956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executeBehavior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8144789A-F5D2-4B69-96A7-E425E5626C62}"/>
              </a:ext>
            </a:extLst>
          </p:cNvPr>
          <p:cNvSpPr/>
          <p:nvPr/>
        </p:nvSpPr>
        <p:spPr>
          <a:xfrm rot="5400000" flipH="1">
            <a:off x="7660228" y="363824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Verbinder: gewinkelt 98">
            <a:extLst>
              <a:ext uri="{FF2B5EF4-FFF2-40B4-BE49-F238E27FC236}">
                <a16:creationId xmlns:a16="http://schemas.microsoft.com/office/drawing/2014/main" id="{0FDCDD99-9FB3-41D1-A759-A240F08CD216}"/>
              </a:ext>
            </a:extLst>
          </p:cNvPr>
          <p:cNvCxnSpPr>
            <a:cxnSpLocks/>
            <a:stCxn id="78" idx="0"/>
            <a:endCxn id="39" idx="1"/>
          </p:cNvCxnSpPr>
          <p:nvPr/>
        </p:nvCxnSpPr>
        <p:spPr>
          <a:xfrm flipV="1">
            <a:off x="7871501" y="3758647"/>
            <a:ext cx="1035590" cy="8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0" name="Google Shape;528;g10f8d9d020d_0_26">
            <a:extLst>
              <a:ext uri="{FF2B5EF4-FFF2-40B4-BE49-F238E27FC236}">
                <a16:creationId xmlns:a16="http://schemas.microsoft.com/office/drawing/2014/main" id="{56196CBA-B504-4232-B74D-C0474B8C5F03}"/>
              </a:ext>
            </a:extLst>
          </p:cNvPr>
          <p:cNvSpPr/>
          <p:nvPr/>
        </p:nvSpPr>
        <p:spPr>
          <a:xfrm flipH="1">
            <a:off x="6027328" y="196383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532;g10f8d9d020d_0_26">
            <a:extLst>
              <a:ext uri="{FF2B5EF4-FFF2-40B4-BE49-F238E27FC236}">
                <a16:creationId xmlns:a16="http://schemas.microsoft.com/office/drawing/2014/main" id="{C424B45F-2085-439B-97C0-33E600A01691}"/>
              </a:ext>
            </a:extLst>
          </p:cNvPr>
          <p:cNvCxnSpPr>
            <a:cxnSpLocks/>
            <a:stCxn id="20" idx="0"/>
            <a:endCxn id="80" idx="3"/>
          </p:cNvCxnSpPr>
          <p:nvPr/>
        </p:nvCxnSpPr>
        <p:spPr>
          <a:xfrm rot="16200000" flipV="1">
            <a:off x="5972545" y="2296265"/>
            <a:ext cx="311932" cy="166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" name="Google Shape;528;g10f8d9d020d_0_26">
            <a:extLst>
              <a:ext uri="{FF2B5EF4-FFF2-40B4-BE49-F238E27FC236}">
                <a16:creationId xmlns:a16="http://schemas.microsoft.com/office/drawing/2014/main" id="{CB7C0124-79F3-4469-8B2C-07A708839421}"/>
              </a:ext>
            </a:extLst>
          </p:cNvPr>
          <p:cNvSpPr/>
          <p:nvPr/>
        </p:nvSpPr>
        <p:spPr>
          <a:xfrm rot="16200000" flipH="1">
            <a:off x="7616979" y="592321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532;g10f8d9d020d_0_26">
            <a:extLst>
              <a:ext uri="{FF2B5EF4-FFF2-40B4-BE49-F238E27FC236}">
                <a16:creationId xmlns:a16="http://schemas.microsoft.com/office/drawing/2014/main" id="{E5118B0C-A541-42E2-A2EA-51F46831F8B1}"/>
              </a:ext>
            </a:extLst>
          </p:cNvPr>
          <p:cNvCxnSpPr>
            <a:cxnSpLocks/>
            <a:stCxn id="82" idx="3"/>
            <a:endCxn id="76" idx="1"/>
          </p:cNvCxnSpPr>
          <p:nvPr/>
        </p:nvCxnSpPr>
        <p:spPr>
          <a:xfrm flipV="1">
            <a:off x="7805979" y="6009853"/>
            <a:ext cx="699142" cy="201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102F3DA-075C-4BCB-BBF5-A63D0983E785}"/>
              </a:ext>
            </a:extLst>
          </p:cNvPr>
          <p:cNvSpPr/>
          <p:nvPr/>
        </p:nvSpPr>
        <p:spPr>
          <a:xfrm>
            <a:off x="5431460" y="1370697"/>
            <a:ext cx="1593135" cy="15818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361C598-3786-47A4-852D-74815113F1A9}"/>
              </a:ext>
            </a:extLst>
          </p:cNvPr>
          <p:cNvSpPr txBox="1"/>
          <p:nvPr/>
        </p:nvSpPr>
        <p:spPr>
          <a:xfrm>
            <a:off x="3108342" y="182976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light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27667FC9-5AA8-4AA3-9061-3F2CA4DBB7CB}"/>
              </a:ext>
            </a:extLst>
          </p:cNvPr>
          <p:cNvSpPr txBox="1"/>
          <p:nvPr/>
        </p:nvSpPr>
        <p:spPr>
          <a:xfrm>
            <a:off x="3720575" y="2429006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E10360B8-6CC6-4F62-A81E-B55DB918E87E}"/>
              </a:ext>
            </a:extLst>
          </p:cNvPr>
          <p:cNvSpPr txBox="1"/>
          <p:nvPr/>
        </p:nvSpPr>
        <p:spPr>
          <a:xfrm>
            <a:off x="3082093" y="2842369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touch</a:t>
            </a:r>
            <a:endParaRPr lang="de-AT" sz="1600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F6CCDB7D-C09D-4622-9B48-0A908DB193E5}"/>
              </a:ext>
            </a:extLst>
          </p:cNvPr>
          <p:cNvSpPr txBox="1"/>
          <p:nvPr/>
        </p:nvSpPr>
        <p:spPr>
          <a:xfrm>
            <a:off x="3137818" y="4156920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[0..1] </a:t>
            </a:r>
            <a:r>
              <a:rPr lang="de-AT" sz="1600" dirty="0" err="1"/>
              <a:t>sound</a:t>
            </a:r>
            <a:endParaRPr lang="de-AT" sz="1600" dirty="0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3FC0DE76-F3C5-46EA-8D34-1248CBDEBF24}"/>
              </a:ext>
            </a:extLst>
          </p:cNvPr>
          <p:cNvSpPr txBox="1"/>
          <p:nvPr/>
        </p:nvSpPr>
        <p:spPr>
          <a:xfrm>
            <a:off x="3724095" y="329394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F73E45E5-62F9-4963-9527-2F1492EF0D07}"/>
              </a:ext>
            </a:extLst>
          </p:cNvPr>
          <p:cNvSpPr txBox="1"/>
          <p:nvPr/>
        </p:nvSpPr>
        <p:spPr>
          <a:xfrm>
            <a:off x="3738682" y="4617293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09" name="Raute 108">
            <a:extLst>
              <a:ext uri="{FF2B5EF4-FFF2-40B4-BE49-F238E27FC236}">
                <a16:creationId xmlns:a16="http://schemas.microsoft.com/office/drawing/2014/main" id="{F501DFE2-BAEB-4487-9167-C008BB739AAB}"/>
              </a:ext>
            </a:extLst>
          </p:cNvPr>
          <p:cNvSpPr/>
          <p:nvPr/>
        </p:nvSpPr>
        <p:spPr>
          <a:xfrm rot="10800000" flipH="1">
            <a:off x="6039346" y="526791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Verbinder: gewinkelt 98">
            <a:extLst>
              <a:ext uri="{FF2B5EF4-FFF2-40B4-BE49-F238E27FC236}">
                <a16:creationId xmlns:a16="http://schemas.microsoft.com/office/drawing/2014/main" id="{9DDAF419-358D-46E9-91E6-375471491116}"/>
              </a:ext>
            </a:extLst>
          </p:cNvPr>
          <p:cNvCxnSpPr>
            <a:cxnSpLocks/>
            <a:stCxn id="109" idx="0"/>
            <a:endCxn id="62" idx="0"/>
          </p:cNvCxnSpPr>
          <p:nvPr/>
        </p:nvCxnSpPr>
        <p:spPr>
          <a:xfrm rot="5400000">
            <a:off x="5959400" y="5680405"/>
            <a:ext cx="339894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2" name="Textfeld 121">
            <a:extLst>
              <a:ext uri="{FF2B5EF4-FFF2-40B4-BE49-F238E27FC236}">
                <a16:creationId xmlns:a16="http://schemas.microsoft.com/office/drawing/2014/main" id="{B726A2E1-678D-4EBE-9F02-FF6063B16CCF}"/>
              </a:ext>
            </a:extLst>
          </p:cNvPr>
          <p:cNvSpPr txBox="1"/>
          <p:nvPr/>
        </p:nvSpPr>
        <p:spPr>
          <a:xfrm>
            <a:off x="5365091" y="5221941"/>
            <a:ext cx="1358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43F4EF76-871F-4F27-8E00-F47E12CAB886}"/>
              </a:ext>
            </a:extLst>
          </p:cNvPr>
          <p:cNvSpPr txBox="1"/>
          <p:nvPr/>
        </p:nvSpPr>
        <p:spPr>
          <a:xfrm>
            <a:off x="6134124" y="5495992"/>
            <a:ext cx="2493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[1..*] </a:t>
            </a:r>
            <a:r>
              <a:rPr lang="de-AT" sz="1600" dirty="0" err="1"/>
              <a:t>behavior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0F133B3B-DF1F-4F27-AA41-52C88FB48DA1}"/>
              </a:ext>
            </a:extLst>
          </p:cNvPr>
          <p:cNvSpPr txBox="1"/>
          <p:nvPr/>
        </p:nvSpPr>
        <p:spPr>
          <a:xfrm>
            <a:off x="7931494" y="3750286"/>
            <a:ext cx="103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motor</a:t>
            </a:r>
            <a:endParaRPr lang="de-AT" sz="1600" dirty="0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369C9827-204C-4BF3-9E38-E130ED4124E1}"/>
              </a:ext>
            </a:extLst>
          </p:cNvPr>
          <p:cNvSpPr txBox="1"/>
          <p:nvPr/>
        </p:nvSpPr>
        <p:spPr>
          <a:xfrm>
            <a:off x="6955848" y="859991"/>
            <a:ext cx="164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[*] </a:t>
            </a:r>
            <a:r>
              <a:rPr lang="de-AT" sz="1600" dirty="0" err="1"/>
              <a:t>ao</a:t>
            </a:r>
            <a:r>
              <a:rPr lang="de-AT" sz="1600" dirty="0"/>
              <a:t> (</a:t>
            </a:r>
            <a:r>
              <a:rPr lang="de-AT" sz="1600" dirty="0" err="1"/>
              <a:t>ordered</a:t>
            </a:r>
            <a:r>
              <a:rPr lang="de-AT" sz="1600" dirty="0"/>
              <a:t>)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B26C8917-ED0A-4731-8C2F-618594D25D83}"/>
              </a:ext>
            </a:extLst>
          </p:cNvPr>
          <p:cNvSpPr/>
          <p:nvPr/>
        </p:nvSpPr>
        <p:spPr>
          <a:xfrm>
            <a:off x="989731" y="5546155"/>
            <a:ext cx="2118611" cy="54020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&lt;&lt;</a:t>
            </a:r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enumeration</a:t>
            </a: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  <a:b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3B6341D2-E669-4691-9870-580D0552215A}"/>
              </a:ext>
            </a:extLst>
          </p:cNvPr>
          <p:cNvSpPr/>
          <p:nvPr/>
        </p:nvSpPr>
        <p:spPr>
          <a:xfrm>
            <a:off x="989732" y="6085632"/>
            <a:ext cx="2118610" cy="7106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</a:p>
          <a:p>
            <a:pPr marL="285750" indent="-285750">
              <a:buFontTx/>
              <a:buChar char="-"/>
            </a:pP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DEE3D517-22DA-482F-93B3-891DDDBB95C4}"/>
              </a:ext>
            </a:extLst>
          </p:cNvPr>
          <p:cNvSpPr txBox="1"/>
          <p:nvPr/>
        </p:nvSpPr>
        <p:spPr>
          <a:xfrm>
            <a:off x="7758335" y="3472601"/>
            <a:ext cx="832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car</a:t>
            </a:r>
            <a:endParaRPr lang="de-AT" sz="1600" dirty="0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90F59499-6545-4ABC-90BA-BB86E7939C1D}"/>
              </a:ext>
            </a:extLst>
          </p:cNvPr>
          <p:cNvSpPr txBox="1"/>
          <p:nvPr/>
        </p:nvSpPr>
        <p:spPr>
          <a:xfrm>
            <a:off x="7723185" y="1220733"/>
            <a:ext cx="1215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/>
              <a:t>[1] </a:t>
            </a:r>
            <a:r>
              <a:rPr lang="de-AT" sz="1600" dirty="0" err="1"/>
              <a:t>clock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134237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Meta-Modelle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038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5641368" y="652545"/>
            <a:ext cx="1264922" cy="770212"/>
            <a:chOff x="3484880" y="609600"/>
            <a:chExt cx="2529840" cy="805086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5000353" y="4354658"/>
            <a:ext cx="2056755" cy="1458336"/>
            <a:chOff x="3484880" y="613815"/>
            <a:chExt cx="2879997" cy="1182912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13815"/>
              <a:ext cx="2879997" cy="32114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929264"/>
              <a:ext cx="2879997" cy="8674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23271" y="4347634"/>
            <a:ext cx="2056755" cy="1214118"/>
            <a:chOff x="3484881" y="609599"/>
            <a:chExt cx="2529840" cy="827954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599"/>
              <a:ext cx="2529840" cy="2699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884393"/>
              <a:ext cx="2529840" cy="55316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7054187" y="946589"/>
            <a:ext cx="1363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996923" y="4349463"/>
            <a:ext cx="1656482" cy="1463533"/>
            <a:chOff x="3484880" y="609600"/>
            <a:chExt cx="2529840" cy="1529800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10101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type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unit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schema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108911" y="4315054"/>
            <a:ext cx="2677152" cy="1661043"/>
            <a:chOff x="3484880" y="551603"/>
            <a:chExt cx="2529840" cy="1736253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551603"/>
              <a:ext cx="2529840" cy="46475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23450"/>
              <a:ext cx="2529840" cy="126440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response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6199068" y="142240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5400000" flipH="1" flipV="1">
            <a:off x="5488567" y="3561776"/>
            <a:ext cx="1333046" cy="25271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5400000">
            <a:off x="5993591" y="1962111"/>
            <a:ext cx="577147" cy="143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5151930" y="2251400"/>
            <a:ext cx="2259037" cy="770212"/>
            <a:chOff x="3484880" y="609600"/>
            <a:chExt cx="2529840" cy="805086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3763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551634" y="57150"/>
            <a:ext cx="1950801" cy="1151839"/>
            <a:chOff x="3484880" y="609600"/>
            <a:chExt cx="2529840" cy="1203994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1393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23451"/>
              <a:ext cx="2529840" cy="79014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comment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48339" y="104212"/>
            <a:ext cx="1578362" cy="1106707"/>
            <a:chOff x="3484880" y="609600"/>
            <a:chExt cx="2529840" cy="71308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23195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835625"/>
              <a:ext cx="2529840" cy="48705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scheme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path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9" idx="1"/>
          </p:cNvCxnSpPr>
          <p:nvPr/>
        </p:nvCxnSpPr>
        <p:spPr>
          <a:xfrm rot="16200000" flipH="1" flipV="1">
            <a:off x="5855046" y="438867"/>
            <a:ext cx="205106" cy="632461"/>
          </a:xfrm>
          <a:prstGeom prst="bentConnector4">
            <a:avLst>
              <a:gd name="adj1" fmla="val -111455"/>
              <a:gd name="adj2" fmla="val 136145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442615" y="4347483"/>
            <a:ext cx="1640474" cy="809285"/>
            <a:chOff x="3484880" y="615373"/>
            <a:chExt cx="2879997" cy="656441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15373"/>
              <a:ext cx="2879997" cy="3328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955562"/>
              <a:ext cx="2879997" cy="316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5409111" y="154354"/>
            <a:ext cx="1180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[0..2] </a:t>
            </a:r>
            <a:r>
              <a:rPr lang="de-AT" sz="1400" dirty="0" err="1"/>
              <a:t>extends</a:t>
            </a:r>
            <a:endParaRPr lang="de-AT" sz="1400" dirty="0"/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7339655" y="424286"/>
            <a:ext cx="3489832" cy="4356562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7054187" y="542605"/>
            <a:ext cx="207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7086601" y="5156174"/>
            <a:ext cx="1036671" cy="93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7178756" y="4632954"/>
            <a:ext cx="136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[0..300] </a:t>
            </a:r>
            <a:r>
              <a:rPr lang="de-AT" dirty="0" err="1"/>
              <a:t>properties</a:t>
            </a:r>
            <a:endParaRPr lang="de-AT" dirty="0"/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476532" y="1672516"/>
            <a:ext cx="3104877" cy="2245359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6335095" y="1882243"/>
            <a:ext cx="181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sz="1400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7053538" y="2249523"/>
            <a:ext cx="1326022" cy="28702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4389381" y="2457396"/>
            <a:ext cx="1327851" cy="24562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3217747" y="1251352"/>
            <a:ext cx="1293442" cy="483396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3" name="Raute 52">
            <a:extLst>
              <a:ext uri="{FF2B5EF4-FFF2-40B4-BE49-F238E27FC236}">
                <a16:creationId xmlns:a16="http://schemas.microsoft.com/office/drawing/2014/main" id="{394027D8-D74B-4F71-BB0B-24F17602A781}"/>
              </a:ext>
            </a:extLst>
          </p:cNvPr>
          <p:cNvSpPr/>
          <p:nvPr/>
        </p:nvSpPr>
        <p:spPr>
          <a:xfrm rot="5400000" flipH="1">
            <a:off x="2322601" y="709145"/>
            <a:ext cx="180000" cy="252000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Verbinder: gewinkelt 171">
            <a:extLst>
              <a:ext uri="{FF2B5EF4-FFF2-40B4-BE49-F238E27FC236}">
                <a16:creationId xmlns:a16="http://schemas.microsoft.com/office/drawing/2014/main" id="{FBE19B39-244D-48C7-BBF6-1C57A00F3068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10800000">
            <a:off x="1626701" y="832963"/>
            <a:ext cx="659900" cy="218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3" name="Verbinder: gewinkelt 171">
            <a:extLst>
              <a:ext uri="{FF2B5EF4-FFF2-40B4-BE49-F238E27FC236}">
                <a16:creationId xmlns:a16="http://schemas.microsoft.com/office/drawing/2014/main" id="{3AFD393F-4C19-4720-91EC-9C06F1902793}"/>
              </a:ext>
            </a:extLst>
          </p:cNvPr>
          <p:cNvCxnSpPr>
            <a:cxnSpLocks/>
            <a:stCxn id="42" idx="1"/>
            <a:endCxn id="55" idx="3"/>
          </p:cNvCxnSpPr>
          <p:nvPr/>
        </p:nvCxnSpPr>
        <p:spPr>
          <a:xfrm rot="10800000">
            <a:off x="3517504" y="1388988"/>
            <a:ext cx="1634426" cy="1452624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4" name="Verbinder: gewinkelt 171">
            <a:extLst>
              <a:ext uri="{FF2B5EF4-FFF2-40B4-BE49-F238E27FC236}">
                <a16:creationId xmlns:a16="http://schemas.microsoft.com/office/drawing/2014/main" id="{58D08E3C-D786-4A0D-8FCB-5EAFAD95B101}"/>
              </a:ext>
            </a:extLst>
          </p:cNvPr>
          <p:cNvCxnSpPr>
            <a:cxnSpLocks/>
            <a:stCxn id="10" idx="1"/>
            <a:endCxn id="68" idx="3"/>
          </p:cNvCxnSpPr>
          <p:nvPr/>
        </p:nvCxnSpPr>
        <p:spPr>
          <a:xfrm rot="10800000">
            <a:off x="4692768" y="814899"/>
            <a:ext cx="948600" cy="4278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5" name="Verbinder: gewinkelt 171">
            <a:extLst>
              <a:ext uri="{FF2B5EF4-FFF2-40B4-BE49-F238E27FC236}">
                <a16:creationId xmlns:a16="http://schemas.microsoft.com/office/drawing/2014/main" id="{F0BD5E85-E169-4E2E-99EF-B1A735B4C7B6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rot="16200000" flipV="1">
            <a:off x="8109216" y="1193846"/>
            <a:ext cx="1325871" cy="49814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28;g10f8d9d020d_0_26">
            <a:extLst>
              <a:ext uri="{FF2B5EF4-FFF2-40B4-BE49-F238E27FC236}">
                <a16:creationId xmlns:a16="http://schemas.microsoft.com/office/drawing/2014/main" id="{2E3A5FB9-A811-4A2F-AF6B-1F3DC73B13BE}"/>
              </a:ext>
            </a:extLst>
          </p:cNvPr>
          <p:cNvSpPr/>
          <p:nvPr/>
        </p:nvSpPr>
        <p:spPr>
          <a:xfrm flipH="1">
            <a:off x="6169859" y="301725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23DA8FC-B6A5-4324-B8DB-F70D3FDE3A4E}"/>
              </a:ext>
            </a:extLst>
          </p:cNvPr>
          <p:cNvSpPr txBox="1"/>
          <p:nvPr/>
        </p:nvSpPr>
        <p:spPr>
          <a:xfrm>
            <a:off x="1700319" y="525014"/>
            <a:ext cx="1058790" cy="30777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triangle" w="lg" len="lg"/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AT" dirty="0"/>
              <a:t>[1] </a:t>
            </a:r>
            <a:r>
              <a:rPr lang="de-AT" dirty="0" err="1"/>
              <a:t>id</a:t>
            </a:r>
            <a:endParaRPr lang="de-AT" dirty="0"/>
          </a:p>
        </p:txBody>
      </p:sp>
      <p:sp>
        <p:nvSpPr>
          <p:cNvPr id="55" name="Google Shape;528;g10f8d9d020d_0_26">
            <a:extLst>
              <a:ext uri="{FF2B5EF4-FFF2-40B4-BE49-F238E27FC236}">
                <a16:creationId xmlns:a16="http://schemas.microsoft.com/office/drawing/2014/main" id="{9092EBD0-9BFB-4A5C-9049-43566E8043A6}"/>
              </a:ext>
            </a:extLst>
          </p:cNvPr>
          <p:cNvSpPr/>
          <p:nvPr/>
        </p:nvSpPr>
        <p:spPr>
          <a:xfrm flipH="1">
            <a:off x="3417154" y="1211688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28;g10f8d9d020d_0_26">
            <a:extLst>
              <a:ext uri="{FF2B5EF4-FFF2-40B4-BE49-F238E27FC236}">
                <a16:creationId xmlns:a16="http://schemas.microsoft.com/office/drawing/2014/main" id="{1DB44FC4-D802-4CBC-B7EB-796EABC6FA11}"/>
              </a:ext>
            </a:extLst>
          </p:cNvPr>
          <p:cNvSpPr/>
          <p:nvPr/>
        </p:nvSpPr>
        <p:spPr>
          <a:xfrm rot="16200000" flipH="1">
            <a:off x="4503768" y="726249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322239" y="134348"/>
            <a:ext cx="2699125" cy="788786"/>
            <a:chOff x="3484880" y="609600"/>
            <a:chExt cx="2529840" cy="788786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36000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321886" y="3921937"/>
            <a:ext cx="2796542" cy="953526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List&lt;Entity&gt;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List&lt;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28470" y="5635794"/>
            <a:ext cx="2170673" cy="988918"/>
            <a:chOff x="6014721" y="2009063"/>
            <a:chExt cx="2529840" cy="674382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F8794F20-41DD-43B7-ABB9-10BBBE6B6CE3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 rot="5400000">
            <a:off x="5336817" y="5252453"/>
            <a:ext cx="760331" cy="635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4317978" y="1802339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Boolean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16200000" flipH="1">
            <a:off x="5416539" y="3618319"/>
            <a:ext cx="603328" cy="390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5611152" y="972836"/>
            <a:ext cx="180000" cy="829502"/>
            <a:chOff x="5297652" y="-514090"/>
            <a:chExt cx="162655" cy="885134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297652" y="-514090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16200000" flipH="1">
              <a:off x="5077684" y="56106"/>
              <a:ext cx="616234" cy="13642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5046574" y="1463394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5885437" y="3507719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8301821" y="5854356"/>
            <a:ext cx="1971145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1"/>
            <a:endCxn id="21" idx="1"/>
          </p:cNvCxnSpPr>
          <p:nvPr/>
        </p:nvCxnSpPr>
        <p:spPr>
          <a:xfrm rot="10800000" flipH="1" flipV="1">
            <a:off x="4317978" y="2765579"/>
            <a:ext cx="310492" cy="3184601"/>
          </a:xfrm>
          <a:prstGeom prst="bentConnector3">
            <a:avLst>
              <a:gd name="adj1" fmla="val -128844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3374933" y="6023180"/>
            <a:ext cx="1294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[0..1] </a:t>
            </a:r>
            <a:r>
              <a:rPr lang="de-AT" sz="1400" dirty="0" err="1"/>
              <a:t>extended</a:t>
            </a:r>
            <a:br>
              <a:rPr lang="de-AT" sz="1400" dirty="0"/>
            </a:br>
            <a:r>
              <a:rPr lang="de-AT" sz="1400" dirty="0" err="1"/>
              <a:t>FunctionBlock</a:t>
            </a:r>
            <a:endParaRPr lang="de-AT" sz="1400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8809531" y="3646826"/>
            <a:ext cx="2796542" cy="1988823"/>
            <a:chOff x="3484880" y="609600"/>
            <a:chExt cx="2529840" cy="2078875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165008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lang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615244" y="791256"/>
            <a:ext cx="3037522" cy="1533536"/>
            <a:chOff x="3266882" y="609600"/>
            <a:chExt cx="2747838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266882" y="609600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266882" y="1038386"/>
              <a:ext cx="2747838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version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String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4321886" y="4160318"/>
            <a:ext cx="12700" cy="476763"/>
          </a:xfrm>
          <a:prstGeom prst="bentConnector3">
            <a:avLst>
              <a:gd name="adj1" fmla="val 180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2799678" y="4225341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881995" y="5225582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10052954" y="2324791"/>
            <a:ext cx="180000" cy="1356209"/>
            <a:chOff x="5575688" y="736976"/>
            <a:chExt cx="162655" cy="1447166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5575688" y="736976"/>
              <a:ext cx="162655" cy="26890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071926" y="1590966"/>
              <a:ext cx="1178264" cy="8087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8600956" y="2945108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/>
            </a:lvl1pPr>
          </a:lstStyle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81" idx="3"/>
            <a:endCxn id="4" idx="3"/>
          </p:cNvCxnSpPr>
          <p:nvPr/>
        </p:nvCxnSpPr>
        <p:spPr>
          <a:xfrm rot="10800000">
            <a:off x="7021365" y="743134"/>
            <a:ext cx="1630885" cy="4437076"/>
          </a:xfrm>
          <a:prstGeom prst="bentConnector3">
            <a:avLst>
              <a:gd name="adj1" fmla="val 464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81" idx="3"/>
            <a:endCxn id="10" idx="3"/>
          </p:cNvCxnSpPr>
          <p:nvPr/>
        </p:nvCxnSpPr>
        <p:spPr>
          <a:xfrm rot="10800000">
            <a:off x="7118429" y="4637082"/>
            <a:ext cx="1533821" cy="54312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" name="Google Shape;528;g10f8d9d020d_0_26">
            <a:extLst>
              <a:ext uri="{FF2B5EF4-FFF2-40B4-BE49-F238E27FC236}">
                <a16:creationId xmlns:a16="http://schemas.microsoft.com/office/drawing/2014/main" id="{37EC6AFC-8359-4624-B8A2-68352F8CA925}"/>
              </a:ext>
            </a:extLst>
          </p:cNvPr>
          <p:cNvSpPr/>
          <p:nvPr/>
        </p:nvSpPr>
        <p:spPr>
          <a:xfrm rot="5400000" flipH="1">
            <a:off x="8640549" y="5091560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8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3" y="804908"/>
            <a:ext cx="2268000" cy="753185"/>
            <a:chOff x="6014721" y="2009063"/>
            <a:chExt cx="2529840" cy="51362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277192"/>
              <a:ext cx="2529840" cy="24549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0" y="2618443"/>
            <a:ext cx="2268000" cy="810381"/>
            <a:chOff x="6014721" y="2009063"/>
            <a:chExt cx="2529840" cy="552631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282052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07015" y="2548476"/>
            <a:ext cx="2268000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List&lt;Param&gt;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7" y="2346969"/>
            <a:ext cx="2268000" cy="2915758"/>
            <a:chOff x="6014721" y="2009063"/>
            <a:chExt cx="2529840" cy="1988368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2700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278946"/>
              <a:ext cx="2529840" cy="171848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type</a:t>
              </a: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Boolean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extension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String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description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197294" y="541705"/>
            <a:ext cx="1477453" cy="2133072"/>
            <a:chOff x="4638595" y="1377467"/>
            <a:chExt cx="1291647" cy="3437021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772879" y="1377467"/>
              <a:ext cx="157363" cy="388329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720731" y="2683659"/>
              <a:ext cx="3048693" cy="121296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355841" y="700254"/>
            <a:ext cx="1160357" cy="2133073"/>
            <a:chOff x="4941085" y="1368940"/>
            <a:chExt cx="1014429" cy="3437027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798151" y="1368940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884611" y="2813745"/>
              <a:ext cx="3048696" cy="935748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93741" y="838151"/>
            <a:ext cx="884559" cy="2133073"/>
            <a:chOff x="5283698" y="1412806"/>
            <a:chExt cx="773310" cy="3415181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899645" y="1412806"/>
              <a:ext cx="157363" cy="388330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4117587" y="2967248"/>
              <a:ext cx="3026850" cy="694627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077197" y="677978"/>
            <a:ext cx="1042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112519" y="1005734"/>
            <a:ext cx="9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fault</a:t>
            </a:r>
            <a:endParaRPr lang="de-AT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01171" y="1256632"/>
            <a:ext cx="157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 </a:t>
            </a:r>
            <a:r>
              <a:rPr lang="de-AT" sz="1400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2924330" y="944769"/>
            <a:ext cx="1393962" cy="1953385"/>
            <a:chOff x="5134623" y="1376812"/>
            <a:chExt cx="1218655" cy="3085851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134623" y="1376812"/>
              <a:ext cx="157363" cy="398096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rtlCol="0" anchor="ctr"/>
            <a:lstStyle/>
            <a:p>
              <a:pPr algn="ctr"/>
              <a:endParaRPr lang="de-AT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439414" y="2548798"/>
              <a:ext cx="2687754" cy="1139975"/>
            </a:xfrm>
            <a:prstGeom prst="bentConnector2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49979" y="1723140"/>
            <a:ext cx="180000" cy="825336"/>
            <a:chOff x="5523631" y="1355292"/>
            <a:chExt cx="157363" cy="1271835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523631" y="1355292"/>
              <a:ext cx="157363" cy="388331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161014" y="2184922"/>
              <a:ext cx="883504" cy="906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96C9A9A-FC0D-46FE-8198-2B27096A8AC1}"/>
              </a:ext>
            </a:extLst>
          </p:cNvPr>
          <p:cNvGrpSpPr/>
          <p:nvPr/>
        </p:nvGrpSpPr>
        <p:grpSpPr>
          <a:xfrm>
            <a:off x="2400792" y="3428824"/>
            <a:ext cx="6601765" cy="1833902"/>
            <a:chOff x="5609810" y="1016336"/>
            <a:chExt cx="5771514" cy="2897094"/>
          </a:xfrm>
        </p:grpSpPr>
        <p:sp>
          <p:nvSpPr>
            <p:cNvPr id="33" name="Raute 32">
              <a:extLst>
                <a:ext uri="{FF2B5EF4-FFF2-40B4-BE49-F238E27FC236}">
                  <a16:creationId xmlns:a16="http://schemas.microsoft.com/office/drawing/2014/main" id="{2B4007B4-1A13-4D71-930E-A01652F46A93}"/>
                </a:ext>
              </a:extLst>
            </p:cNvPr>
            <p:cNvSpPr/>
            <p:nvPr/>
          </p:nvSpPr>
          <p:spPr>
            <a:xfrm flipH="1">
              <a:off x="5609810" y="1016336"/>
              <a:ext cx="157363" cy="398095"/>
            </a:xfrm>
            <a:prstGeom prst="diamond">
              <a:avLst/>
            </a:prstGeom>
            <a:solidFill>
              <a:schemeClr val="tx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4"/>
              </a:pPr>
              <a:endParaRPr lang="de-AT" sz="2000" dirty="0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  <p:cxnSp>
          <p:nvCxnSpPr>
            <p:cNvPr id="49" name="Verbinder: gewinkelt 98">
              <a:extLst>
                <a:ext uri="{FF2B5EF4-FFF2-40B4-BE49-F238E27FC236}">
                  <a16:creationId xmlns:a16="http://schemas.microsoft.com/office/drawing/2014/main" id="{8B943DCD-4496-4B09-AA97-5AEC74D4EEED}"/>
                </a:ext>
              </a:extLst>
            </p:cNvPr>
            <p:cNvCxnSpPr>
              <a:cxnSpLocks/>
              <a:stCxn id="33" idx="2"/>
              <a:endCxn id="28" idx="2"/>
            </p:cNvCxnSpPr>
            <p:nvPr/>
          </p:nvCxnSpPr>
          <p:spPr>
            <a:xfrm rot="16200000" flipH="1">
              <a:off x="7285408" y="-182487"/>
              <a:ext cx="2499000" cy="5692833"/>
            </a:xfrm>
            <a:prstGeom prst="bentConnector3">
              <a:avLst>
                <a:gd name="adj1" fmla="val 114451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DD55BCC8-FAF4-4ACE-A830-4F59E7254745}"/>
              </a:ext>
            </a:extLst>
          </p:cNvPr>
          <p:cNvSpPr txBox="1"/>
          <p:nvPr/>
        </p:nvSpPr>
        <p:spPr>
          <a:xfrm>
            <a:off x="2118503" y="219995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E90B5C6-2D95-4AF6-B2D8-E8F2DA4CCCCF}"/>
              </a:ext>
            </a:extLst>
          </p:cNvPr>
          <p:cNvSpPr txBox="1"/>
          <p:nvPr/>
        </p:nvSpPr>
        <p:spPr>
          <a:xfrm>
            <a:off x="9002556" y="530559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94F0DFD-00A1-4556-B85E-4A334F678488}"/>
              </a:ext>
            </a:extLst>
          </p:cNvPr>
          <p:cNvSpPr txBox="1"/>
          <p:nvPr/>
        </p:nvSpPr>
        <p:spPr>
          <a:xfrm>
            <a:off x="5742559" y="2105227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[0..*]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23378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1537905" y="938222"/>
            <a:ext cx="3486174" cy="2188956"/>
            <a:chOff x="4793143" y="942638"/>
            <a:chExt cx="2283949" cy="135724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357240"/>
              <a:chOff x="2785377" y="1573191"/>
              <a:chExt cx="1709700" cy="135724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35724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4920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6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984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configuration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" name="Google Shape;529;g10f8d9d020d_0_26">
            <a:extLst>
              <a:ext uri="{FF2B5EF4-FFF2-40B4-BE49-F238E27FC236}">
                <a16:creationId xmlns:a16="http://schemas.microsoft.com/office/drawing/2014/main" id="{5C890FCA-C5E1-4E57-8462-ACE0998A7736}"/>
              </a:ext>
            </a:extLst>
          </p:cNvPr>
          <p:cNvGrpSpPr/>
          <p:nvPr/>
        </p:nvGrpSpPr>
        <p:grpSpPr>
          <a:xfrm>
            <a:off x="1507500" y="4069044"/>
            <a:ext cx="2095289" cy="1235140"/>
            <a:chOff x="2785377" y="1573191"/>
            <a:chExt cx="1709700" cy="765836"/>
          </a:xfrm>
        </p:grpSpPr>
        <p:sp>
          <p:nvSpPr>
            <p:cNvPr id="34" name="Google Shape;530;g10f8d9d020d_0_26">
              <a:extLst>
                <a:ext uri="{FF2B5EF4-FFF2-40B4-BE49-F238E27FC236}">
                  <a16:creationId xmlns:a16="http://schemas.microsoft.com/office/drawing/2014/main" id="{54B3F0F2-9833-4761-AE69-D4B72ACAB821}"/>
                </a:ext>
              </a:extLst>
            </p:cNvPr>
            <p:cNvSpPr/>
            <p:nvPr/>
          </p:nvSpPr>
          <p:spPr>
            <a:xfrm>
              <a:off x="2785377" y="1573191"/>
              <a:ext cx="1709700" cy="76583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31;g10f8d9d020d_0_26">
              <a:extLst>
                <a:ext uri="{FF2B5EF4-FFF2-40B4-BE49-F238E27FC236}">
                  <a16:creationId xmlns:a16="http://schemas.microsoft.com/office/drawing/2014/main" id="{8527DB4A-6CF8-46A3-85DF-9B96FC614A42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60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b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ComponentType</a:t>
              </a:r>
              <a:endParaRPr b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532;g10f8d9d020d_0_26">
            <a:extLst>
              <a:ext uri="{FF2B5EF4-FFF2-40B4-BE49-F238E27FC236}">
                <a16:creationId xmlns:a16="http://schemas.microsoft.com/office/drawing/2014/main" id="{631082EB-8B4D-4256-8519-EE9180546CD0}"/>
              </a:ext>
            </a:extLst>
          </p:cNvPr>
          <p:cNvCxnSpPr>
            <a:cxnSpLocks/>
            <a:stCxn id="35" idx="1"/>
            <a:endCxn id="34" idx="0"/>
          </p:cNvCxnSpPr>
          <p:nvPr/>
        </p:nvCxnSpPr>
        <p:spPr>
          <a:xfrm rot="10800000" flipH="1">
            <a:off x="1507499" y="4069045"/>
            <a:ext cx="1047645" cy="275185"/>
          </a:xfrm>
          <a:prstGeom prst="bentConnector4">
            <a:avLst>
              <a:gd name="adj1" fmla="val -21820"/>
              <a:gd name="adj2" fmla="val 183071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33" name="Google Shape;533;g10f8d9d020d_0_26">
            <a:extLst>
              <a:ext uri="{FF2B5EF4-FFF2-40B4-BE49-F238E27FC236}">
                <a16:creationId xmlns:a16="http://schemas.microsoft.com/office/drawing/2014/main" id="{1A694B6C-D887-4910-B76D-F1760124AB0F}"/>
              </a:ext>
            </a:extLst>
          </p:cNvPr>
          <p:cNvSpPr txBox="1"/>
          <p:nvPr/>
        </p:nvSpPr>
        <p:spPr>
          <a:xfrm>
            <a:off x="1507499" y="4591722"/>
            <a:ext cx="2222715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name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isSingleton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60000"/>
              </a:lnSpc>
              <a:spcBef>
                <a:spcPts val="550"/>
              </a:spcBef>
              <a:buClr>
                <a:srgbClr val="000000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id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535;g10f8d9d020d_0_26">
            <a:extLst>
              <a:ext uri="{FF2B5EF4-FFF2-40B4-BE49-F238E27FC236}">
                <a16:creationId xmlns:a16="http://schemas.microsoft.com/office/drawing/2014/main" id="{D345DD52-634B-484A-949E-ED522BD95D2E}"/>
              </a:ext>
            </a:extLst>
          </p:cNvPr>
          <p:cNvCxnSpPr>
            <a:cxnSpLocks/>
          </p:cNvCxnSpPr>
          <p:nvPr/>
        </p:nvCxnSpPr>
        <p:spPr>
          <a:xfrm>
            <a:off x="1507500" y="4541502"/>
            <a:ext cx="20956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703782" y="3923105"/>
            <a:ext cx="4252361" cy="1381079"/>
            <a:chOff x="4825885" y="3099242"/>
            <a:chExt cx="2886600" cy="856324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856324"/>
              <a:chOff x="2785377" y="1573191"/>
              <a:chExt cx="1709700" cy="856324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856324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24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427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implementedBy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</a:t>
              </a: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PropertyDefinition</a:t>
              </a: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</a:t>
              </a:r>
              <a:r>
                <a:rPr lang="en-US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requiredProperties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543635" y="3409625"/>
            <a:ext cx="1194037" cy="623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  <a:t>[0..10]</a:t>
            </a:r>
            <a:br>
              <a:rPr lang="en-US" sz="14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3854049" y="3127178"/>
            <a:ext cx="386580" cy="148582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>
            <a:off x="3854049" y="4613003"/>
            <a:ext cx="901699" cy="6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5826655" y="985013"/>
            <a:ext cx="2682535" cy="1993415"/>
            <a:chOff x="7302832" y="1350960"/>
            <a:chExt cx="1757449" cy="1235997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235997"/>
              <a:chOff x="2785377" y="1573191"/>
              <a:chExt cx="1709700" cy="1235997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23599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302832" y="1703608"/>
              <a:ext cx="1757230" cy="845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name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type</a:t>
              </a:r>
              <a:endParaRPr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en-U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6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cxnSpLocks/>
            <a:stCxn id="62" idx="2"/>
            <a:endCxn id="50" idx="1"/>
          </p:cNvCxnSpPr>
          <p:nvPr/>
        </p:nvCxnSpPr>
        <p:spPr>
          <a:xfrm flipV="1">
            <a:off x="5149511" y="1260198"/>
            <a:ext cx="677144" cy="167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4308144" y="3276670"/>
            <a:ext cx="791275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504173" y="4681298"/>
            <a:ext cx="219718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de-DE"/>
            </a:defPPr>
            <a:lvl1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*</a:t>
            </a:r>
            <a:endParaRPr dirty="0"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5556449" y="958625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264C4348-CFA2-4F23-BE42-D68C2AA3131A}"/>
              </a:ext>
            </a:extLst>
          </p:cNvPr>
          <p:cNvSpPr/>
          <p:nvPr/>
        </p:nvSpPr>
        <p:spPr>
          <a:xfrm rot="16200000" flipH="1">
            <a:off x="3642776" y="4491730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aute 61">
            <a:extLst>
              <a:ext uri="{FF2B5EF4-FFF2-40B4-BE49-F238E27FC236}">
                <a16:creationId xmlns:a16="http://schemas.microsoft.com/office/drawing/2014/main" id="{61A019B9-BC74-481C-898F-32F71A844C8B}"/>
              </a:ext>
            </a:extLst>
          </p:cNvPr>
          <p:cNvSpPr/>
          <p:nvPr/>
        </p:nvSpPr>
        <p:spPr>
          <a:xfrm rot="16200000" flipH="1">
            <a:off x="4938238" y="114059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oogle Shape;545;g10f8d9d020d_0_26">
            <a:extLst>
              <a:ext uri="{FF2B5EF4-FFF2-40B4-BE49-F238E27FC236}">
                <a16:creationId xmlns:a16="http://schemas.microsoft.com/office/drawing/2014/main" id="{EC5A1AD4-D5D5-4BD8-BA15-1CAA16C4422F}"/>
              </a:ext>
            </a:extLst>
          </p:cNvPr>
          <p:cNvGrpSpPr/>
          <p:nvPr/>
        </p:nvGrpSpPr>
        <p:grpSpPr>
          <a:xfrm>
            <a:off x="9212524" y="985013"/>
            <a:ext cx="2278173" cy="881887"/>
            <a:chOff x="7302574" y="1350960"/>
            <a:chExt cx="1757707" cy="546805"/>
          </a:xfrm>
        </p:grpSpPr>
        <p:grpSp>
          <p:nvGrpSpPr>
            <p:cNvPr id="55" name="Google Shape;546;g10f8d9d020d_0_26">
              <a:extLst>
                <a:ext uri="{FF2B5EF4-FFF2-40B4-BE49-F238E27FC236}">
                  <a16:creationId xmlns:a16="http://schemas.microsoft.com/office/drawing/2014/main" id="{77990941-8AEB-4FDD-887A-6FF02C243E97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546805"/>
              <a:chOff x="2785377" y="1573191"/>
              <a:chExt cx="1709700" cy="546805"/>
            </a:xfrm>
          </p:grpSpPr>
          <p:sp>
            <p:nvSpPr>
              <p:cNvPr id="61" name="Google Shape;547;g10f8d9d020d_0_26">
                <a:extLst>
                  <a:ext uri="{FF2B5EF4-FFF2-40B4-BE49-F238E27FC236}">
                    <a16:creationId xmlns:a16="http://schemas.microsoft.com/office/drawing/2014/main" id="{2519E6FE-7D25-45A8-8C86-EE244CFF8A23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54680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548;g10f8d9d020d_0_26">
                <a:extLst>
                  <a:ext uri="{FF2B5EF4-FFF2-40B4-BE49-F238E27FC236}">
                    <a16:creationId xmlns:a16="http://schemas.microsoft.com/office/drawing/2014/main" id="{EE96B678-3EBF-4C80-B578-59998BA8F29E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6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b="1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Relationship</a:t>
                </a:r>
                <a:endParaRPr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6" name="Google Shape;549;g10f8d9d020d_0_26">
              <a:extLst>
                <a:ext uri="{FF2B5EF4-FFF2-40B4-BE49-F238E27FC236}">
                  <a16:creationId xmlns:a16="http://schemas.microsoft.com/office/drawing/2014/main" id="{2EE6B701-31C1-416A-9466-9EA8AF2260B5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0" name="Google Shape;550;g10f8d9d020d_0_26">
              <a:extLst>
                <a:ext uri="{FF2B5EF4-FFF2-40B4-BE49-F238E27FC236}">
                  <a16:creationId xmlns:a16="http://schemas.microsoft.com/office/drawing/2014/main" id="{1FCECB98-9946-4683-B395-D640DF1C02F4}"/>
                </a:ext>
              </a:extLst>
            </p:cNvPr>
            <p:cNvSpPr txBox="1"/>
            <p:nvPr/>
          </p:nvSpPr>
          <p:spPr>
            <a:xfrm>
              <a:off x="7302574" y="1708582"/>
              <a:ext cx="1757230" cy="148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de-DE" sz="1600" b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</a:t>
              </a:r>
              <a:r>
                <a:rPr lang="de-DE" sz="1600" b="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de-DE" sz="1600" b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relationshipType</a:t>
              </a:r>
              <a:endParaRPr sz="1600" b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543;g10f8d9d020d_0_26">
            <a:extLst>
              <a:ext uri="{FF2B5EF4-FFF2-40B4-BE49-F238E27FC236}">
                <a16:creationId xmlns:a16="http://schemas.microsoft.com/office/drawing/2014/main" id="{47DA9646-26D6-4F89-99C1-3D86416E2F31}"/>
              </a:ext>
            </a:extLst>
          </p:cNvPr>
          <p:cNvCxnSpPr>
            <a:cxnSpLocks/>
            <a:stCxn id="61" idx="2"/>
            <a:endCxn id="33" idx="2"/>
          </p:cNvCxnSpPr>
          <p:nvPr/>
        </p:nvCxnSpPr>
        <p:spPr>
          <a:xfrm rot="5400000">
            <a:off x="4778147" y="-292389"/>
            <a:ext cx="3414201" cy="7732779"/>
          </a:xfrm>
          <a:prstGeom prst="bentConnector3">
            <a:avLst>
              <a:gd name="adj1" fmla="val 106696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5" name="Google Shape;559;g10f8d9d020d_0_26">
            <a:extLst>
              <a:ext uri="{FF2B5EF4-FFF2-40B4-BE49-F238E27FC236}">
                <a16:creationId xmlns:a16="http://schemas.microsoft.com/office/drawing/2014/main" id="{A423F0A8-349F-4608-899E-C3059160EFF1}"/>
              </a:ext>
            </a:extLst>
          </p:cNvPr>
          <p:cNvSpPr txBox="1"/>
          <p:nvPr/>
        </p:nvSpPr>
        <p:spPr>
          <a:xfrm>
            <a:off x="2683567" y="5526663"/>
            <a:ext cx="2093293" cy="25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targetComponentId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6" name="Google Shape;554;g10f8d9d020d_0_26">
            <a:extLst>
              <a:ext uri="{FF2B5EF4-FFF2-40B4-BE49-F238E27FC236}">
                <a16:creationId xmlns:a16="http://schemas.microsoft.com/office/drawing/2014/main" id="{82AED255-9694-4656-AB37-283D389E5C5D}"/>
              </a:ext>
            </a:extLst>
          </p:cNvPr>
          <p:cNvCxnSpPr>
            <a:cxnSpLocks/>
            <a:stCxn id="68" idx="2"/>
            <a:endCxn id="63" idx="1"/>
          </p:cNvCxnSpPr>
          <p:nvPr/>
        </p:nvCxnSpPr>
        <p:spPr>
          <a:xfrm flipV="1">
            <a:off x="8752571" y="1260198"/>
            <a:ext cx="46028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67" name="Google Shape;559;g10f8d9d020d_0_26">
            <a:extLst>
              <a:ext uri="{FF2B5EF4-FFF2-40B4-BE49-F238E27FC236}">
                <a16:creationId xmlns:a16="http://schemas.microsoft.com/office/drawing/2014/main" id="{51E20AB2-3D74-42A8-9DE6-0A1670C5256F}"/>
              </a:ext>
            </a:extLst>
          </p:cNvPr>
          <p:cNvSpPr txBox="1"/>
          <p:nvPr/>
        </p:nvSpPr>
        <p:spPr>
          <a:xfrm>
            <a:off x="8930443" y="990684"/>
            <a:ext cx="269036" cy="24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8" name="Raute 67">
            <a:extLst>
              <a:ext uri="{FF2B5EF4-FFF2-40B4-BE49-F238E27FC236}">
                <a16:creationId xmlns:a16="http://schemas.microsoft.com/office/drawing/2014/main" id="{8FC5331C-0875-4FB3-A992-C92BBAD484EB}"/>
              </a:ext>
            </a:extLst>
          </p:cNvPr>
          <p:cNvSpPr/>
          <p:nvPr/>
        </p:nvSpPr>
        <p:spPr>
          <a:xfrm rot="16200000" flipH="1">
            <a:off x="8541298" y="1143633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5D240-631D-4E7C-9F18-07C3127ED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Backup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80AEA4-E2AA-4B31-A9B1-CB65355C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586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091175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moveÝ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680483" y="3662801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680482" y="4055987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680481" y="4949066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zSize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506633" y="1644635"/>
            <a:ext cx="955151" cy="2018165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332781" y="4502527"/>
            <a:ext cx="1826150" cy="37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644636"/>
            <a:ext cx="1347148" cy="1888351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position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272484" y="1368861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connects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2306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4461783" y="804910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4461783" y="1198096"/>
            <a:ext cx="2484000" cy="11214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batteryLevel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4461783" y="2319523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1981244" y="3664457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1981243" y="4057643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1981242" y="4950722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7158931" y="3532987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7158931" y="3926173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807393" y="1758809"/>
            <a:ext cx="654390" cy="190564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5633543" y="4504183"/>
            <a:ext cx="1525389" cy="20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6945783" y="1758810"/>
            <a:ext cx="1347148" cy="1774177"/>
          </a:xfrm>
          <a:prstGeom prst="bentConnector2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6974547" y="1324551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5684513" y="419909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3301059" y="1492843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9471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118381" y="1721004"/>
            <a:ext cx="2484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GripperRobot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FF2BBF-6AD1-481E-81EE-340C773B62B9}"/>
              </a:ext>
            </a:extLst>
          </p:cNvPr>
          <p:cNvSpPr/>
          <p:nvPr/>
        </p:nvSpPr>
        <p:spPr>
          <a:xfrm>
            <a:off x="118381" y="2114190"/>
            <a:ext cx="2484000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zPosition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67C230-BCD2-4285-B2FF-4FCD2CDD3DFF}"/>
              </a:ext>
            </a:extLst>
          </p:cNvPr>
          <p:cNvSpPr/>
          <p:nvPr/>
        </p:nvSpPr>
        <p:spPr>
          <a:xfrm>
            <a:off x="118381" y="3007269"/>
            <a:ext cx="2484000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moveX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moveY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moveZ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7634754" y="2326863"/>
            <a:ext cx="365229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Conveyor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92F398-0017-4C45-9EFB-4243333FEAFE}"/>
              </a:ext>
            </a:extLst>
          </p:cNvPr>
          <p:cNvSpPr/>
          <p:nvPr/>
        </p:nvSpPr>
        <p:spPr>
          <a:xfrm>
            <a:off x="7634753" y="2720049"/>
            <a:ext cx="3652299" cy="8930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isOn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22F68B-218C-4D54-B334-2DD9584372F3}"/>
              </a:ext>
            </a:extLst>
          </p:cNvPr>
          <p:cNvSpPr/>
          <p:nvPr/>
        </p:nvSpPr>
        <p:spPr>
          <a:xfrm>
            <a:off x="7634752" y="3613128"/>
            <a:ext cx="3652301" cy="90602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turnOn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turnOff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setDesiredSpeed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4178198" y="193391"/>
            <a:ext cx="2268000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0738868-C64D-4960-80AB-D7C7DCEE9611}"/>
              </a:ext>
            </a:extLst>
          </p:cNvPr>
          <p:cNvSpPr/>
          <p:nvPr/>
        </p:nvSpPr>
        <p:spPr>
          <a:xfrm>
            <a:off x="4178198" y="586577"/>
            <a:ext cx="2268000" cy="11601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xLength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yLength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zLength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Verbinder: gewinkelt 98">
            <a:extLst>
              <a:ext uri="{FF2B5EF4-FFF2-40B4-BE49-F238E27FC236}">
                <a16:creationId xmlns:a16="http://schemas.microsoft.com/office/drawing/2014/main" id="{6271F736-EE5E-4675-A7CD-73B09BD744EF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107713" y="165962"/>
            <a:ext cx="605859" cy="8100522"/>
          </a:xfrm>
          <a:prstGeom prst="bentConnector3">
            <a:avLst>
              <a:gd name="adj1" fmla="val 137732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6" name="Verbinder: gewinkelt 98">
            <a:extLst>
              <a:ext uri="{FF2B5EF4-FFF2-40B4-BE49-F238E27FC236}">
                <a16:creationId xmlns:a16="http://schemas.microsoft.com/office/drawing/2014/main" id="{CD4FFD6B-F15E-47F6-9F74-C6299D5EDA9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6446198" y="1166673"/>
            <a:ext cx="1188554" cy="289946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602381" y="1166673"/>
            <a:ext cx="1575817" cy="1394057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2" name="Google Shape;559;g10f8d9d020d_0_26">
            <a:extLst>
              <a:ext uri="{FF2B5EF4-FFF2-40B4-BE49-F238E27FC236}">
                <a16:creationId xmlns:a16="http://schemas.microsoft.com/office/drawing/2014/main" id="{591D0360-93FA-4209-92E6-8743211FCA7C}"/>
              </a:ext>
            </a:extLst>
          </p:cNvPr>
          <p:cNvSpPr txBox="1"/>
          <p:nvPr/>
        </p:nvSpPr>
        <p:spPr>
          <a:xfrm>
            <a:off x="2731097" y="2001868"/>
            <a:ext cx="1318384" cy="2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holdsItem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559;g10f8d9d020d_0_26">
            <a:extLst>
              <a:ext uri="{FF2B5EF4-FFF2-40B4-BE49-F238E27FC236}">
                <a16:creationId xmlns:a16="http://schemas.microsoft.com/office/drawing/2014/main" id="{4D93E33B-1C11-4AC7-BF7A-7CB7FAC90657}"/>
              </a:ext>
            </a:extLst>
          </p:cNvPr>
          <p:cNvSpPr txBox="1"/>
          <p:nvPr/>
        </p:nvSpPr>
        <p:spPr>
          <a:xfrm>
            <a:off x="6598567" y="794769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[0..1]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placedOn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559;g10f8d9d020d_0_26">
            <a:extLst>
              <a:ext uri="{FF2B5EF4-FFF2-40B4-BE49-F238E27FC236}">
                <a16:creationId xmlns:a16="http://schemas.microsoft.com/office/drawing/2014/main" id="{41B74B0B-C387-4B54-A4CC-5B84CCDA4204}"/>
              </a:ext>
            </a:extLst>
          </p:cNvPr>
          <p:cNvSpPr txBox="1"/>
          <p:nvPr/>
        </p:nvSpPr>
        <p:spPr>
          <a:xfrm>
            <a:off x="5559003" y="4972165"/>
            <a:ext cx="1423448" cy="18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[0..*] reaches</a:t>
            </a:r>
            <a:endParaRPr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085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B974301-0341-4560-B668-A493D94DA097}"/>
              </a:ext>
            </a:extLst>
          </p:cNvPr>
          <p:cNvGrpSpPr/>
          <p:nvPr/>
        </p:nvGrpSpPr>
        <p:grpSpPr>
          <a:xfrm>
            <a:off x="5805192" y="3074597"/>
            <a:ext cx="1451172" cy="1134189"/>
            <a:chOff x="5758685" y="2952619"/>
            <a:chExt cx="1451172" cy="1134189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995321" y="2952619"/>
              <a:ext cx="97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009CDBF-CC3B-4673-B77D-33BF1261AE32}"/>
                </a:ext>
              </a:extLst>
            </p:cNvPr>
            <p:cNvSpPr txBox="1"/>
            <p:nvPr/>
          </p:nvSpPr>
          <p:spPr>
            <a:xfrm>
              <a:off x="5758685" y="3335048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description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A3FC4F1-0456-48DC-9D90-9CF38192E069}"/>
                </a:ext>
              </a:extLst>
            </p:cNvPr>
            <p:cNvSpPr txBox="1"/>
            <p:nvPr/>
          </p:nvSpPr>
          <p:spPr>
            <a:xfrm>
              <a:off x="5758685" y="3717476"/>
              <a:ext cx="1451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extension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4551665" y="2279981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4302731" y="2557926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4412671" y="308957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4479160" y="283247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7019728" y="23492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861956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B99221-E81E-4269-BCD1-FADFC5233B5E}"/>
              </a:ext>
            </a:extLst>
          </p:cNvPr>
          <p:cNvSpPr txBox="1"/>
          <p:nvPr/>
        </p:nvSpPr>
        <p:spPr>
          <a:xfrm>
            <a:off x="7745314" y="4771216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isSingleton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A596E81-1A9E-4E39-8CC0-68A077E8592F}"/>
              </a:ext>
            </a:extLst>
          </p:cNvPr>
          <p:cNvSpPr txBox="1"/>
          <p:nvPr/>
        </p:nvSpPr>
        <p:spPr>
          <a:xfrm>
            <a:off x="3861956" y="50648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147983B-0D6F-4B52-BF00-A05806116756}"/>
              </a:ext>
            </a:extLst>
          </p:cNvPr>
          <p:cNvSpPr txBox="1"/>
          <p:nvPr/>
        </p:nvSpPr>
        <p:spPr>
          <a:xfrm>
            <a:off x="3861956" y="5358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98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9375" y="134348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Entities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Entity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Enum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038987"/>
            <a:chOff x="6014721" y="2009063"/>
            <a:chExt cx="2529840" cy="708526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27964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47533" y="5481216"/>
            <a:ext cx="2170673" cy="2662660"/>
            <a:chOff x="6014721" y="2009063"/>
            <a:chExt cx="2529840" cy="1815772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13868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Breakable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[0..1]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ReturnType</a:t>
              </a:r>
              <a:endParaRPr lang="de-AT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[0..*]</a:t>
              </a:r>
              <a:r>
                <a:rPr lang="de-AT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Params</a:t>
              </a:r>
              <a:r>
                <a:rPr lang="de-AT" sz="1600" dirty="0">
                  <a:latin typeface="Arial" panose="020B0604020202020204" pitchFamily="34" charset="0"/>
                  <a:cs typeface="Arial" panose="020B0604020202020204" pitchFamily="34" charset="0"/>
                </a:rPr>
                <a:t>: Param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3596612"/>
            <a:chOff x="6014721" y="2009063"/>
            <a:chExt cx="2529840" cy="2452671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6"/>
              <a:ext cx="2529840" cy="202378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ConstraintRule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booö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Extension: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propertyAttributes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PropertyAttribute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536812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2" y="3707361"/>
            <a:ext cx="1164078" cy="2001622"/>
            <a:chOff x="5460060" y="1377472"/>
            <a:chExt cx="1017684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609711"/>
            <a:chOff x="5460060" y="1377472"/>
            <a:chExt cx="170621" cy="939558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17147" y="1983253"/>
              <a:ext cx="661998" cy="5551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9431872D-DA00-4CC4-8AE1-ABBAF7631436}"/>
              </a:ext>
            </a:extLst>
          </p:cNvPr>
          <p:cNvGrpSpPr/>
          <p:nvPr/>
        </p:nvGrpSpPr>
        <p:grpSpPr>
          <a:xfrm>
            <a:off x="712380" y="1748123"/>
            <a:ext cx="2796542" cy="1516270"/>
            <a:chOff x="3484880" y="609600"/>
            <a:chExt cx="2529840" cy="1584925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E4559282-2328-4915-834D-BDDD9006351F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C641019F-045F-4191-B715-499484294F87}"/>
                </a:ext>
              </a:extLst>
            </p:cNvPr>
            <p:cNvSpPr/>
            <p:nvPr/>
          </p:nvSpPr>
          <p:spPr>
            <a:xfrm>
              <a:off x="3484880" y="1038385"/>
              <a:ext cx="2529840" cy="11561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Multiplicity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Presence: Presence</a:t>
              </a:r>
            </a:p>
          </p:txBody>
        </p:sp>
      </p:grpSp>
      <p:cxnSp>
        <p:nvCxnSpPr>
          <p:cNvPr id="56" name="Verbinder: gewinkelt 98">
            <a:extLst>
              <a:ext uri="{FF2B5EF4-FFF2-40B4-BE49-F238E27FC236}">
                <a16:creationId xmlns:a16="http://schemas.microsoft.com/office/drawing/2014/main" id="{E28ABB33-13A3-4192-9F2A-F4FED86E091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08922" y="2378149"/>
            <a:ext cx="785978" cy="33321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99BF11F-0432-44B2-BC62-66BAF8815E51}"/>
              </a:ext>
            </a:extLst>
          </p:cNvPr>
          <p:cNvGrpSpPr/>
          <p:nvPr/>
        </p:nvGrpSpPr>
        <p:grpSpPr>
          <a:xfrm>
            <a:off x="2110654" y="1030655"/>
            <a:ext cx="3771333" cy="717467"/>
            <a:chOff x="2134471" y="-452394"/>
            <a:chExt cx="3407931" cy="765586"/>
          </a:xfrm>
        </p:grpSpPr>
        <p:sp>
          <p:nvSpPr>
            <p:cNvPr id="58" name="Raute 57">
              <a:extLst>
                <a:ext uri="{FF2B5EF4-FFF2-40B4-BE49-F238E27FC236}">
                  <a16:creationId xmlns:a16="http://schemas.microsoft.com/office/drawing/2014/main" id="{E682BA5C-38AB-49A8-BDC4-95CB8697E812}"/>
                </a:ext>
              </a:extLst>
            </p:cNvPr>
            <p:cNvSpPr/>
            <p:nvPr/>
          </p:nvSpPr>
          <p:spPr>
            <a:xfrm flipH="1">
              <a:off x="5371781" y="-452394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Verbinder: gewinkelt 98">
              <a:extLst>
                <a:ext uri="{FF2B5EF4-FFF2-40B4-BE49-F238E27FC236}">
                  <a16:creationId xmlns:a16="http://schemas.microsoft.com/office/drawing/2014/main" id="{04F14C3C-DA97-4FF0-838D-3FC740D336C2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 rot="5400000">
              <a:off x="3551767" y="-1592133"/>
              <a:ext cx="488029" cy="332262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Textfeld 59">
            <a:extLst>
              <a:ext uri="{FF2B5EF4-FFF2-40B4-BE49-F238E27FC236}">
                <a16:creationId xmlns:a16="http://schemas.microsoft.com/office/drawing/2014/main" id="{64A85189-5251-4AD8-8CA1-CF691F4005D4}"/>
              </a:ext>
            </a:extLst>
          </p:cNvPr>
          <p:cNvSpPr txBox="1"/>
          <p:nvPr/>
        </p:nvSpPr>
        <p:spPr>
          <a:xfrm>
            <a:off x="2243687" y="1164579"/>
            <a:ext cx="16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properties</a:t>
            </a:r>
            <a:endParaRPr lang="de-AT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9B57D7E-AD20-41C1-B768-9E45A10F2FC3}"/>
              </a:ext>
            </a:extLst>
          </p:cNvPr>
          <p:cNvSpPr txBox="1"/>
          <p:nvPr/>
        </p:nvSpPr>
        <p:spPr>
          <a:xfrm>
            <a:off x="3328677" y="192670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type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C6E2E571-8BB6-4FD1-BFB3-21B28D79B695}"/>
              </a:ext>
            </a:extLst>
          </p:cNvPr>
          <p:cNvGrpSpPr/>
          <p:nvPr/>
        </p:nvGrpSpPr>
        <p:grpSpPr>
          <a:xfrm>
            <a:off x="296640" y="118589"/>
            <a:ext cx="2796542" cy="820424"/>
            <a:chOff x="3484880" y="609600"/>
            <a:chExt cx="2529840" cy="857572"/>
          </a:xfrm>
        </p:grpSpPr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E67FA87-EA0F-4EBD-85CB-E1FD919964A7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Presence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6E1A1EA4-C552-49CF-ADE0-3C66BC542EB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Mandatory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B99ACC29-9215-4EE8-90FE-91CBC8DD6EDB}"/>
              </a:ext>
            </a:extLst>
          </p:cNvPr>
          <p:cNvCxnSpPr>
            <a:cxnSpLocks/>
            <a:stCxn id="55" idx="2"/>
            <a:endCxn id="21" idx="1"/>
          </p:cNvCxnSpPr>
          <p:nvPr/>
        </p:nvCxnSpPr>
        <p:spPr>
          <a:xfrm rot="16200000" flipH="1">
            <a:off x="3092726" y="2282317"/>
            <a:ext cx="526683" cy="24908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718CCE2B-D9BE-4F46-963B-58F4B34D73C3}"/>
              </a:ext>
            </a:extLst>
          </p:cNvPr>
          <p:cNvSpPr txBox="1"/>
          <p:nvPr/>
        </p:nvSpPr>
        <p:spPr>
          <a:xfrm>
            <a:off x="1572071" y="34046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extendedFunctionBlock</a:t>
            </a:r>
            <a:endParaRPr lang="de-AT" dirty="0"/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8BEDD223-77A8-45DC-A5AB-D129B0B5DA26}"/>
              </a:ext>
            </a:extLst>
          </p:cNvPr>
          <p:cNvGrpSpPr/>
          <p:nvPr/>
        </p:nvGrpSpPr>
        <p:grpSpPr>
          <a:xfrm>
            <a:off x="9680283" y="3612700"/>
            <a:ext cx="2796542" cy="2716980"/>
            <a:chOff x="3484880" y="609600"/>
            <a:chExt cx="2529840" cy="2840002"/>
          </a:xfrm>
        </p:grpSpPr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D5679EE3-C950-46F3-8990-3147DF416401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abstract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&gt; Model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31E7FE4A-E1E1-493E-ACC6-ECCF17CE60E1}"/>
                </a:ext>
              </a:extLst>
            </p:cNvPr>
            <p:cNvSpPr/>
            <p:nvPr/>
          </p:nvSpPr>
          <p:spPr>
            <a:xfrm>
              <a:off x="3484880" y="1038386"/>
              <a:ext cx="2529840" cy="241121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Namespace: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Lang: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VortoLangVersion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 = 1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DF789A7C-CE49-48B4-8AE6-E1C6E1DC6A56}"/>
              </a:ext>
            </a:extLst>
          </p:cNvPr>
          <p:cNvGrpSpPr/>
          <p:nvPr/>
        </p:nvGrpSpPr>
        <p:grpSpPr>
          <a:xfrm>
            <a:off x="8105483" y="929927"/>
            <a:ext cx="2796542" cy="1533536"/>
            <a:chOff x="3484880" y="609600"/>
            <a:chExt cx="2529840" cy="857572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1C58C873-F6B7-42F7-A79C-70B3CC4F6145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ModelReference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D21BE1C-9DE5-439A-A2B4-D8E83EC9DDB3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importedNamespace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</p:txBody>
        </p:sp>
      </p:grpSp>
      <p:cxnSp>
        <p:nvCxnSpPr>
          <p:cNvPr id="74" name="Verbinder: gewinkelt 98">
            <a:extLst>
              <a:ext uri="{FF2B5EF4-FFF2-40B4-BE49-F238E27FC236}">
                <a16:creationId xmlns:a16="http://schemas.microsoft.com/office/drawing/2014/main" id="{F4E9B9CF-3B74-4277-B601-B2D3C0046920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 rot="16200000" flipH="1">
            <a:off x="6084647" y="1371355"/>
            <a:ext cx="615318" cy="1398271"/>
          </a:xfrm>
          <a:prstGeom prst="bentConnector4">
            <a:avLst>
              <a:gd name="adj1" fmla="val -37152"/>
              <a:gd name="adj2" fmla="val 116349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7909B061-5DEF-4AC5-B334-974189B67F85}"/>
              </a:ext>
            </a:extLst>
          </p:cNvPr>
          <p:cNvSpPr txBox="1"/>
          <p:nvPr/>
        </p:nvSpPr>
        <p:spPr>
          <a:xfrm>
            <a:off x="7249813" y="2049036"/>
            <a:ext cx="170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superType</a:t>
            </a:r>
            <a:endParaRPr lang="de-AT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B2D71EF-206A-4BB3-BF8C-E1550A200D85}"/>
              </a:ext>
            </a:extLst>
          </p:cNvPr>
          <p:cNvSpPr txBox="1"/>
          <p:nvPr/>
        </p:nvSpPr>
        <p:spPr>
          <a:xfrm>
            <a:off x="5787579" y="2971497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[0..1] </a:t>
            </a:r>
            <a:r>
              <a:rPr lang="de-AT" dirty="0" err="1"/>
              <a:t>functionBlock</a:t>
            </a:r>
            <a:endParaRPr lang="de-AT" dirty="0"/>
          </a:p>
        </p:txBody>
      </p: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854DEF54-4DE2-451D-BED9-D92251B6BAF5}"/>
              </a:ext>
            </a:extLst>
          </p:cNvPr>
          <p:cNvGrpSpPr/>
          <p:nvPr/>
        </p:nvGrpSpPr>
        <p:grpSpPr>
          <a:xfrm rot="10800000">
            <a:off x="9503754" y="2463463"/>
            <a:ext cx="1669207" cy="1137479"/>
            <a:chOff x="4798342" y="822405"/>
            <a:chExt cx="1508363" cy="1213767"/>
          </a:xfrm>
        </p:grpSpPr>
        <p:sp>
          <p:nvSpPr>
            <p:cNvPr id="78" name="Raute 77">
              <a:extLst>
                <a:ext uri="{FF2B5EF4-FFF2-40B4-BE49-F238E27FC236}">
                  <a16:creationId xmlns:a16="http://schemas.microsoft.com/office/drawing/2014/main" id="{FEA36FFA-A80D-46EA-939D-1CF717DA31F7}"/>
                </a:ext>
              </a:extLst>
            </p:cNvPr>
            <p:cNvSpPr/>
            <p:nvPr/>
          </p:nvSpPr>
          <p:spPr>
            <a:xfrm flipH="1">
              <a:off x="4798342" y="822405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Verbinder: gewinkelt 98">
              <a:extLst>
                <a:ext uri="{FF2B5EF4-FFF2-40B4-BE49-F238E27FC236}">
                  <a16:creationId xmlns:a16="http://schemas.microsoft.com/office/drawing/2014/main" id="{29462758-C2AD-4E48-8A9C-49A48D677863}"/>
                </a:ext>
              </a:extLst>
            </p:cNvPr>
            <p:cNvCxnSpPr>
              <a:cxnSpLocks/>
              <a:stCxn id="78" idx="2"/>
              <a:endCxn id="73" idx="2"/>
            </p:cNvCxnSpPr>
            <p:nvPr/>
          </p:nvCxnSpPr>
          <p:spPr>
            <a:xfrm rot="5400000" flipV="1">
              <a:off x="5127074" y="856541"/>
              <a:ext cx="936209" cy="1423053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Textfeld 81">
            <a:extLst>
              <a:ext uri="{FF2B5EF4-FFF2-40B4-BE49-F238E27FC236}">
                <a16:creationId xmlns:a16="http://schemas.microsoft.com/office/drawing/2014/main" id="{8A24C2A5-48BB-4752-8468-2EDE21924794}"/>
              </a:ext>
            </a:extLst>
          </p:cNvPr>
          <p:cNvSpPr txBox="1"/>
          <p:nvPr/>
        </p:nvSpPr>
        <p:spPr>
          <a:xfrm>
            <a:off x="11172961" y="26991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6176BCF-76EA-4A95-8899-A084D7A182E3}"/>
              </a:ext>
            </a:extLst>
          </p:cNvPr>
          <p:cNvGrpSpPr/>
          <p:nvPr/>
        </p:nvGrpSpPr>
        <p:grpSpPr>
          <a:xfrm rot="10800000">
            <a:off x="7080003" y="2463457"/>
            <a:ext cx="2423751" cy="188817"/>
            <a:chOff x="4599097" y="2128697"/>
            <a:chExt cx="2190198" cy="201480"/>
          </a:xfrm>
        </p:grpSpPr>
        <p:sp>
          <p:nvSpPr>
            <p:cNvPr id="84" name="Raute 83">
              <a:extLst>
                <a:ext uri="{FF2B5EF4-FFF2-40B4-BE49-F238E27FC236}">
                  <a16:creationId xmlns:a16="http://schemas.microsoft.com/office/drawing/2014/main" id="{090B3236-9A05-40F9-A018-3B21D040EDCD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Verbinder: gewinkelt 98">
              <a:extLst>
                <a:ext uri="{FF2B5EF4-FFF2-40B4-BE49-F238E27FC236}">
                  <a16:creationId xmlns:a16="http://schemas.microsoft.com/office/drawing/2014/main" id="{071A45E5-017E-4203-85EE-C1D7314D80FC}"/>
                </a:ext>
              </a:extLst>
            </p:cNvPr>
            <p:cNvCxnSpPr>
              <a:cxnSpLocks/>
              <a:stCxn id="84" idx="2"/>
              <a:endCxn id="73" idx="2"/>
            </p:cNvCxnSpPr>
            <p:nvPr/>
          </p:nvCxnSpPr>
          <p:spPr>
            <a:xfrm rot="10800000" flipV="1">
              <a:off x="4599097" y="2229436"/>
              <a:ext cx="1955150" cy="100741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D159B804-B5DE-48BD-891D-8064D08A39EE}"/>
              </a:ext>
            </a:extLst>
          </p:cNvPr>
          <p:cNvGrpSpPr/>
          <p:nvPr/>
        </p:nvGrpSpPr>
        <p:grpSpPr>
          <a:xfrm rot="10800000">
            <a:off x="6978499" y="610890"/>
            <a:ext cx="2525255" cy="319037"/>
            <a:chOff x="4507374" y="1989741"/>
            <a:chExt cx="2281921" cy="340434"/>
          </a:xfrm>
        </p:grpSpPr>
        <p:sp>
          <p:nvSpPr>
            <p:cNvPr id="92" name="Raute 91">
              <a:extLst>
                <a:ext uri="{FF2B5EF4-FFF2-40B4-BE49-F238E27FC236}">
                  <a16:creationId xmlns:a16="http://schemas.microsoft.com/office/drawing/2014/main" id="{2F6A13F7-4071-4B2C-A84A-90D95CD4CAA9}"/>
                </a:ext>
              </a:extLst>
            </p:cNvPr>
            <p:cNvSpPr/>
            <p:nvPr/>
          </p:nvSpPr>
          <p:spPr>
            <a:xfrm rot="5400000" flipH="1">
              <a:off x="6571032" y="2111912"/>
              <a:ext cx="201478" cy="23504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Verbinder: gewinkelt 98">
              <a:extLst>
                <a:ext uri="{FF2B5EF4-FFF2-40B4-BE49-F238E27FC236}">
                  <a16:creationId xmlns:a16="http://schemas.microsoft.com/office/drawing/2014/main" id="{3DA29B82-96E2-4110-B8D0-DF86B6DEF114}"/>
                </a:ext>
              </a:extLst>
            </p:cNvPr>
            <p:cNvCxnSpPr>
              <a:cxnSpLocks/>
              <a:stCxn id="92" idx="2"/>
              <a:endCxn id="72" idx="0"/>
            </p:cNvCxnSpPr>
            <p:nvPr/>
          </p:nvCxnSpPr>
          <p:spPr>
            <a:xfrm rot="10800000">
              <a:off x="4507374" y="1989741"/>
              <a:ext cx="2046873" cy="23969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Textfeld 94">
            <a:extLst>
              <a:ext uri="{FF2B5EF4-FFF2-40B4-BE49-F238E27FC236}">
                <a16:creationId xmlns:a16="http://schemas.microsoft.com/office/drawing/2014/main" id="{EB4C69B6-EBB0-49A8-BDF4-8FD9F1AD170F}"/>
              </a:ext>
            </a:extLst>
          </p:cNvPr>
          <p:cNvSpPr txBox="1"/>
          <p:nvPr/>
        </p:nvSpPr>
        <p:spPr>
          <a:xfrm>
            <a:off x="7348427" y="301479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3E70C1B-FE85-46AD-A204-72EB87F3DD7D}"/>
              </a:ext>
            </a:extLst>
          </p:cNvPr>
          <p:cNvSpPr txBox="1"/>
          <p:nvPr/>
        </p:nvSpPr>
        <p:spPr>
          <a:xfrm>
            <a:off x="7348427" y="2576782"/>
            <a:ext cx="17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[0..*] </a:t>
            </a:r>
            <a:r>
              <a:rPr lang="de-AT" dirty="0" err="1"/>
              <a:t>references</a:t>
            </a:r>
            <a:endParaRPr lang="de-AT" dirty="0"/>
          </a:p>
        </p:txBody>
      </p:sp>
      <p:sp>
        <p:nvSpPr>
          <p:cNvPr id="100" name="Google Shape;528;g10f8d9d020d_0_26">
            <a:extLst>
              <a:ext uri="{FF2B5EF4-FFF2-40B4-BE49-F238E27FC236}">
                <a16:creationId xmlns:a16="http://schemas.microsoft.com/office/drawing/2014/main" id="{BE5AA0FA-84AB-47E2-AFB8-FA7505EB7685}"/>
              </a:ext>
            </a:extLst>
          </p:cNvPr>
          <p:cNvSpPr/>
          <p:nvPr/>
        </p:nvSpPr>
        <p:spPr>
          <a:xfrm rot="5400000" flipH="1">
            <a:off x="9476492" y="4394041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532;g10f8d9d020d_0_26">
            <a:extLst>
              <a:ext uri="{FF2B5EF4-FFF2-40B4-BE49-F238E27FC236}">
                <a16:creationId xmlns:a16="http://schemas.microsoft.com/office/drawing/2014/main" id="{4FA9A3B0-CCE1-440F-8B3F-3BB22ACFCEF6}"/>
              </a:ext>
            </a:extLst>
          </p:cNvPr>
          <p:cNvCxnSpPr>
            <a:cxnSpLocks/>
            <a:stCxn id="100" idx="3"/>
            <a:endCxn id="4" idx="3"/>
          </p:cNvCxnSpPr>
          <p:nvPr/>
        </p:nvCxnSpPr>
        <p:spPr>
          <a:xfrm rot="10800000">
            <a:off x="6978500" y="777527"/>
            <a:ext cx="2509692" cy="37051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532;g10f8d9d020d_0_26">
            <a:extLst>
              <a:ext uri="{FF2B5EF4-FFF2-40B4-BE49-F238E27FC236}">
                <a16:creationId xmlns:a16="http://schemas.microsoft.com/office/drawing/2014/main" id="{E8C94357-7F30-4972-87A3-A7CADB290B8A}"/>
              </a:ext>
            </a:extLst>
          </p:cNvPr>
          <p:cNvCxnSpPr>
            <a:cxnSpLocks/>
            <a:stCxn id="100" idx="3"/>
            <a:endCxn id="10" idx="3"/>
          </p:cNvCxnSpPr>
          <p:nvPr/>
        </p:nvCxnSpPr>
        <p:spPr>
          <a:xfrm rot="10800000">
            <a:off x="7091442" y="2378149"/>
            <a:ext cx="2396750" cy="210454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8FCA7AA4-177F-4825-BB00-0730A5C5E5D4}"/>
              </a:ext>
            </a:extLst>
          </p:cNvPr>
          <p:cNvSpPr/>
          <p:nvPr/>
        </p:nvSpPr>
        <p:spPr>
          <a:xfrm>
            <a:off x="9468628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6716BB-440A-43D4-85D3-F6CC0509300E}"/>
              </a:ext>
            </a:extLst>
          </p:cNvPr>
          <p:cNvSpPr/>
          <p:nvPr/>
        </p:nvSpPr>
        <p:spPr>
          <a:xfrm>
            <a:off x="6139097" y="3958299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DataTrace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B2B1206-F421-48CB-86E2-B66BE6F5CC06}"/>
              </a:ext>
            </a:extLst>
          </p:cNvPr>
          <p:cNvSpPr/>
          <p:nvPr/>
        </p:nvSpPr>
        <p:spPr>
          <a:xfrm>
            <a:off x="6605547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MetaData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E383735C-BA96-42A6-863B-4BF480826290}"/>
              </a:ext>
            </a:extLst>
          </p:cNvPr>
          <p:cNvSpPr/>
          <p:nvPr/>
        </p:nvSpPr>
        <p:spPr>
          <a:xfrm>
            <a:off x="2804803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Asset</a:t>
            </a: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AD0AE3E8-8CB2-4329-84FD-5DE9C1634D92}"/>
              </a:ext>
            </a:extLst>
          </p:cNvPr>
          <p:cNvCxnSpPr>
            <a:stCxn id="92" idx="2"/>
            <a:endCxn id="67" idx="0"/>
          </p:cNvCxnSpPr>
          <p:nvPr/>
        </p:nvCxnSpPr>
        <p:spPr>
          <a:xfrm>
            <a:off x="7039302" y="2952500"/>
            <a:ext cx="0" cy="10058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49D3A9C0-3864-4C72-A62E-43E160A11220}"/>
              </a:ext>
            </a:extLst>
          </p:cNvPr>
          <p:cNvSpPr/>
          <p:nvPr/>
        </p:nvSpPr>
        <p:spPr>
          <a:xfrm>
            <a:off x="4374950" y="5146525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DataPoint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574EB9C-0F8B-401B-A3CD-AAADC28A64FC}"/>
              </a:ext>
            </a:extLst>
          </p:cNvPr>
          <p:cNvSpPr/>
          <p:nvPr/>
        </p:nvSpPr>
        <p:spPr>
          <a:xfrm>
            <a:off x="2804803" y="2765941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9EA3228-DB16-4177-82DD-BD4619D5E7BB}"/>
              </a:ext>
            </a:extLst>
          </p:cNvPr>
          <p:cNvSpPr/>
          <p:nvPr/>
        </p:nvSpPr>
        <p:spPr>
          <a:xfrm>
            <a:off x="3928650" y="3958299"/>
            <a:ext cx="15158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Processing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D672C8D-3084-4FBE-BD59-5C4D2ADB0FAC}"/>
              </a:ext>
            </a:extLst>
          </p:cNvPr>
          <p:cNvSpPr/>
          <p:nvPr/>
        </p:nvSpPr>
        <p:spPr>
          <a:xfrm>
            <a:off x="1538479" y="3958299"/>
            <a:ext cx="1802088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Measurement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632561A-F9C4-4DC7-8823-1526130A0F41}"/>
              </a:ext>
            </a:extLst>
          </p:cNvPr>
          <p:cNvSpPr/>
          <p:nvPr/>
        </p:nvSpPr>
        <p:spPr>
          <a:xfrm>
            <a:off x="153180" y="3958299"/>
            <a:ext cx="1122503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Human</a:t>
            </a:r>
          </a:p>
        </p:txBody>
      </p:sp>
      <p:cxnSp>
        <p:nvCxnSpPr>
          <p:cNvPr id="76" name="Gewinkelter Verbinder 22">
            <a:extLst>
              <a:ext uri="{FF2B5EF4-FFF2-40B4-BE49-F238E27FC236}">
                <a16:creationId xmlns:a16="http://schemas.microsoft.com/office/drawing/2014/main" id="{B49694C8-83FD-47A6-8F11-8651099671C3}"/>
              </a:ext>
            </a:extLst>
          </p:cNvPr>
          <p:cNvCxnSpPr>
            <a:stCxn id="72" idx="2"/>
            <a:endCxn id="73" idx="0"/>
          </p:cNvCxnSpPr>
          <p:nvPr/>
        </p:nvCxnSpPr>
        <p:spPr>
          <a:xfrm rot="16200000" flipH="1">
            <a:off x="3789842" y="3061587"/>
            <a:ext cx="811878" cy="9815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Gewinkelter Verbinder 23">
            <a:extLst>
              <a:ext uri="{FF2B5EF4-FFF2-40B4-BE49-F238E27FC236}">
                <a16:creationId xmlns:a16="http://schemas.microsoft.com/office/drawing/2014/main" id="{24950D7C-DBC1-4207-A292-147D9186B453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5400000">
            <a:off x="1803780" y="2057072"/>
            <a:ext cx="811878" cy="2990576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Gewinkelter Verbinder 24">
            <a:extLst>
              <a:ext uri="{FF2B5EF4-FFF2-40B4-BE49-F238E27FC236}">
                <a16:creationId xmlns:a16="http://schemas.microsoft.com/office/drawing/2014/main" id="{79D8F764-48B2-49A9-83DF-86D95B28C2EA}"/>
              </a:ext>
            </a:extLst>
          </p:cNvPr>
          <p:cNvCxnSpPr>
            <a:stCxn id="72" idx="2"/>
            <a:endCxn id="74" idx="0"/>
          </p:cNvCxnSpPr>
          <p:nvPr/>
        </p:nvCxnSpPr>
        <p:spPr>
          <a:xfrm rot="5400000">
            <a:off x="2666327" y="2919618"/>
            <a:ext cx="811878" cy="126548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994D8C93-7281-4543-B80B-50E081F2509A}"/>
              </a:ext>
            </a:extLst>
          </p:cNvPr>
          <p:cNvSpPr txBox="1"/>
          <p:nvPr/>
        </p:nvSpPr>
        <p:spPr>
          <a:xfrm>
            <a:off x="338818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cxnSp>
        <p:nvCxnSpPr>
          <p:cNvPr id="80" name="Gewinkelter Verbinder 33">
            <a:extLst>
              <a:ext uri="{FF2B5EF4-FFF2-40B4-BE49-F238E27FC236}">
                <a16:creationId xmlns:a16="http://schemas.microsoft.com/office/drawing/2014/main" id="{D98DA295-37E2-4C12-A05A-98741793D3B0}"/>
              </a:ext>
            </a:extLst>
          </p:cNvPr>
          <p:cNvCxnSpPr>
            <a:cxnSpLocks/>
            <a:stCxn id="95" idx="2"/>
            <a:endCxn id="71" idx="0"/>
          </p:cNvCxnSpPr>
          <p:nvPr/>
        </p:nvCxnSpPr>
        <p:spPr>
          <a:xfrm rot="5400000">
            <a:off x="5683882" y="4217927"/>
            <a:ext cx="519871" cy="1337324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C06A1A9D-460B-41E9-B709-35AA967C0AE0}"/>
              </a:ext>
            </a:extLst>
          </p:cNvPr>
          <p:cNvSpPr txBox="1"/>
          <p:nvPr/>
        </p:nvSpPr>
        <p:spPr>
          <a:xfrm>
            <a:off x="4612953" y="2624084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CDBA4DA-594C-44B8-BCFA-0C301F216151}"/>
              </a:ext>
            </a:extLst>
          </p:cNvPr>
          <p:cNvSpPr txBox="1"/>
          <p:nvPr/>
        </p:nvSpPr>
        <p:spPr>
          <a:xfrm>
            <a:off x="7536523" y="468407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B33E7A66-69E4-4E37-9D99-C806DC91D34A}"/>
              </a:ext>
            </a:extLst>
          </p:cNvPr>
          <p:cNvCxnSpPr>
            <a:stCxn id="72" idx="1"/>
            <a:endCxn id="104" idx="3"/>
          </p:cNvCxnSpPr>
          <p:nvPr/>
        </p:nvCxnSpPr>
        <p:spPr>
          <a:xfrm flipH="1">
            <a:off x="2234044" y="2956181"/>
            <a:ext cx="57076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5" name="Gewinkelter Verbinder 43">
            <a:extLst>
              <a:ext uri="{FF2B5EF4-FFF2-40B4-BE49-F238E27FC236}">
                <a16:creationId xmlns:a16="http://schemas.microsoft.com/office/drawing/2014/main" id="{9F1CC4D5-C916-4E83-AAFA-E2D3A2CE2C1E}"/>
              </a:ext>
            </a:extLst>
          </p:cNvPr>
          <p:cNvCxnSpPr>
            <a:stCxn id="67" idx="1"/>
            <a:endCxn id="72" idx="3"/>
          </p:cNvCxnSpPr>
          <p:nvPr/>
        </p:nvCxnSpPr>
        <p:spPr>
          <a:xfrm rot="10800000">
            <a:off x="4605212" y="2956181"/>
            <a:ext cx="1533885" cy="1192358"/>
          </a:xfrm>
          <a:prstGeom prst="bentConnector3">
            <a:avLst>
              <a:gd name="adj1" fmla="val 30439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A10625BA-ACA7-4CA7-B540-EABABC4CC78D}"/>
              </a:ext>
            </a:extLst>
          </p:cNvPr>
          <p:cNvSpPr txBox="1"/>
          <p:nvPr/>
        </p:nvSpPr>
        <p:spPr>
          <a:xfrm>
            <a:off x="4803959" y="476807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74E4BAB-D550-4A85-B8FF-80726328B41E}"/>
              </a:ext>
            </a:extLst>
          </p:cNvPr>
          <p:cNvSpPr/>
          <p:nvPr/>
        </p:nvSpPr>
        <p:spPr>
          <a:xfrm>
            <a:off x="9354207" y="5146525"/>
            <a:ext cx="2684612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SystemConfiguration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77F7B83-71E7-4E7B-818D-C0D2C5DB802A}"/>
              </a:ext>
            </a:extLst>
          </p:cNvPr>
          <p:cNvSpPr/>
          <p:nvPr/>
        </p:nvSpPr>
        <p:spPr>
          <a:xfrm>
            <a:off x="9468628" y="1573558"/>
            <a:ext cx="1800409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Purpose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CBA80F8-D46F-4EA5-98D1-1DF4799DCFCA}"/>
              </a:ext>
            </a:extLst>
          </p:cNvPr>
          <p:cNvSpPr txBox="1"/>
          <p:nvPr/>
        </p:nvSpPr>
        <p:spPr>
          <a:xfrm>
            <a:off x="9078020" y="1404448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04614EE6-CB6D-4285-BC8B-4A7BA8220FAD}"/>
              </a:ext>
            </a:extLst>
          </p:cNvPr>
          <p:cNvSpPr txBox="1"/>
          <p:nvPr/>
        </p:nvSpPr>
        <p:spPr>
          <a:xfrm>
            <a:off x="6341878" y="1806692"/>
            <a:ext cx="210069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91" name="Freihandform 46">
            <a:extLst>
              <a:ext uri="{FF2B5EF4-FFF2-40B4-BE49-F238E27FC236}">
                <a16:creationId xmlns:a16="http://schemas.microsoft.com/office/drawing/2014/main" id="{998F9E6C-E754-4762-BAC0-8FB2DB4D189E}"/>
              </a:ext>
            </a:extLst>
          </p:cNvPr>
          <p:cNvSpPr/>
          <p:nvPr/>
        </p:nvSpPr>
        <p:spPr bwMode="auto">
          <a:xfrm>
            <a:off x="5937474" y="1914074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BB2FE8B-72FA-4252-A043-C36B0E32332D}"/>
              </a:ext>
            </a:extLst>
          </p:cNvPr>
          <p:cNvSpPr/>
          <p:nvPr/>
        </p:nvSpPr>
        <p:spPr>
          <a:xfrm>
            <a:off x="6139097" y="2264243"/>
            <a:ext cx="1800409" cy="6882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</a:t>
            </a:r>
            <a:b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Shadow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B06E2C57-A5A8-44A7-A3BA-F5BF7A00D9C5}"/>
              </a:ext>
            </a:extLst>
          </p:cNvPr>
          <p:cNvSpPr txBox="1"/>
          <p:nvPr/>
        </p:nvSpPr>
        <p:spPr>
          <a:xfrm>
            <a:off x="7002102" y="3476939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94" name="AutoShape 50">
            <a:extLst>
              <a:ext uri="{FF2B5EF4-FFF2-40B4-BE49-F238E27FC236}">
                <a16:creationId xmlns:a16="http://schemas.microsoft.com/office/drawing/2014/main" id="{746418A4-0C53-4EDF-857A-03D1ED76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1327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5" name="AutoShape 50">
            <a:extLst>
              <a:ext uri="{FF2B5EF4-FFF2-40B4-BE49-F238E27FC236}">
                <a16:creationId xmlns:a16="http://schemas.microsoft.com/office/drawing/2014/main" id="{F3CAA343-50E0-49C7-A335-20F53F86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411" y="435152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6" name="Gewinkelter Verbinder 86">
            <a:extLst>
              <a:ext uri="{FF2B5EF4-FFF2-40B4-BE49-F238E27FC236}">
                <a16:creationId xmlns:a16="http://schemas.microsoft.com/office/drawing/2014/main" id="{C2EA63DC-EB63-4E91-8103-EBD39F3CC36F}"/>
              </a:ext>
            </a:extLst>
          </p:cNvPr>
          <p:cNvCxnSpPr/>
          <p:nvPr/>
        </p:nvCxnSpPr>
        <p:spPr>
          <a:xfrm>
            <a:off x="7939502" y="2737247"/>
            <a:ext cx="1529127" cy="23254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97" name="AutoShape 50">
            <a:extLst>
              <a:ext uri="{FF2B5EF4-FFF2-40B4-BE49-F238E27FC236}">
                <a16:creationId xmlns:a16="http://schemas.microsoft.com/office/drawing/2014/main" id="{C61B9033-9B4E-45ED-A227-052E8EA83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528" y="2952499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98" name="Gewinkelter Verbinder 102">
            <a:extLst>
              <a:ext uri="{FF2B5EF4-FFF2-40B4-BE49-F238E27FC236}">
                <a16:creationId xmlns:a16="http://schemas.microsoft.com/office/drawing/2014/main" id="{5C372E09-A528-4852-B1E6-0B995C0388E0}"/>
              </a:ext>
            </a:extLst>
          </p:cNvPr>
          <p:cNvCxnSpPr>
            <a:stCxn id="92" idx="1"/>
            <a:endCxn id="69" idx="3"/>
          </p:cNvCxnSpPr>
          <p:nvPr/>
        </p:nvCxnSpPr>
        <p:spPr>
          <a:xfrm rot="10800000">
            <a:off x="4605212" y="1763799"/>
            <a:ext cx="1533885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99" name="Gewinkelter Verbinder 105">
            <a:extLst>
              <a:ext uri="{FF2B5EF4-FFF2-40B4-BE49-F238E27FC236}">
                <a16:creationId xmlns:a16="http://schemas.microsoft.com/office/drawing/2014/main" id="{6423DF3B-34D9-4255-B6E0-3CCDA1D9D8BC}"/>
              </a:ext>
            </a:extLst>
          </p:cNvPr>
          <p:cNvCxnSpPr>
            <a:stCxn id="92" idx="3"/>
            <a:endCxn id="88" idx="1"/>
          </p:cNvCxnSpPr>
          <p:nvPr/>
        </p:nvCxnSpPr>
        <p:spPr>
          <a:xfrm flipV="1">
            <a:off x="7939506" y="1763797"/>
            <a:ext cx="1529122" cy="84457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039F712D-F2EE-4957-B9CD-5F7526364A4A}"/>
              </a:ext>
            </a:extLst>
          </p:cNvPr>
          <p:cNvSpPr txBox="1"/>
          <p:nvPr/>
        </p:nvSpPr>
        <p:spPr>
          <a:xfrm>
            <a:off x="4594761" y="1408832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101" name="AutoShape 37">
            <a:extLst>
              <a:ext uri="{FF2B5EF4-FFF2-40B4-BE49-F238E27FC236}">
                <a16:creationId xmlns:a16="http://schemas.microsoft.com/office/drawing/2014/main" id="{8FE98066-0768-4996-BD25-17785C8F8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6775" y="3152952"/>
            <a:ext cx="279501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Freihandform 117">
            <a:extLst>
              <a:ext uri="{FF2B5EF4-FFF2-40B4-BE49-F238E27FC236}">
                <a16:creationId xmlns:a16="http://schemas.microsoft.com/office/drawing/2014/main" id="{25A3CE79-3C34-4931-B1DC-06903A305C0E}"/>
              </a:ext>
            </a:extLst>
          </p:cNvPr>
          <p:cNvSpPr/>
          <p:nvPr/>
        </p:nvSpPr>
        <p:spPr bwMode="auto">
          <a:xfrm>
            <a:off x="2607241" y="1273001"/>
            <a:ext cx="403242" cy="447969"/>
          </a:xfrm>
          <a:custGeom>
            <a:avLst/>
            <a:gdLst>
              <a:gd name="connsiteX0" fmla="*/ 143838 w 303087"/>
              <a:gd name="connsiteY0" fmla="*/ 272266 h 277403"/>
              <a:gd name="connsiteX1" fmla="*/ 0 w 303087"/>
              <a:gd name="connsiteY1" fmla="*/ 277403 h 277403"/>
              <a:gd name="connsiteX2" fmla="*/ 0 w 303087"/>
              <a:gd name="connsiteY2" fmla="*/ 0 h 277403"/>
              <a:gd name="connsiteX3" fmla="*/ 303087 w 303087"/>
              <a:gd name="connsiteY3" fmla="*/ 0 h 277403"/>
              <a:gd name="connsiteX4" fmla="*/ 297950 w 303087"/>
              <a:gd name="connsiteY4" fmla="*/ 148976 h 27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087" h="277403">
                <a:moveTo>
                  <a:pt x="143838" y="272266"/>
                </a:moveTo>
                <a:lnTo>
                  <a:pt x="0" y="277403"/>
                </a:lnTo>
                <a:lnTo>
                  <a:pt x="0" y="0"/>
                </a:lnTo>
                <a:lnTo>
                  <a:pt x="303087" y="0"/>
                </a:lnTo>
                <a:lnTo>
                  <a:pt x="297950" y="148976"/>
                </a:lnTo>
              </a:path>
            </a:pathLst>
          </a:custGeom>
          <a:noFill/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3" name="AutoShape 50">
            <a:extLst>
              <a:ext uri="{FF2B5EF4-FFF2-40B4-BE49-F238E27FC236}">
                <a16:creationId xmlns:a16="http://schemas.microsoft.com/office/drawing/2014/main" id="{9C8B1730-0EC2-4DB3-9166-CC417AF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714" y="1308283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281AEF91-D618-481E-B41B-31C582B71C49}"/>
              </a:ext>
            </a:extLst>
          </p:cNvPr>
          <p:cNvSpPr/>
          <p:nvPr/>
        </p:nvSpPr>
        <p:spPr>
          <a:xfrm>
            <a:off x="923330" y="2765941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Property</a:t>
            </a:r>
          </a:p>
        </p:txBody>
      </p:sp>
      <p:sp>
        <p:nvSpPr>
          <p:cNvPr id="105" name="AutoShape 50">
            <a:extLst>
              <a:ext uri="{FF2B5EF4-FFF2-40B4-BE49-F238E27FC236}">
                <a16:creationId xmlns:a16="http://schemas.microsoft.com/office/drawing/2014/main" id="{0704E937-F141-407F-8413-45E07C096BE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90925" y="2818997"/>
            <a:ext cx="146135" cy="275125"/>
          </a:xfrm>
          <a:prstGeom prst="diamond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06" name="Gewinkelter Verbinder 134">
            <a:extLst>
              <a:ext uri="{FF2B5EF4-FFF2-40B4-BE49-F238E27FC236}">
                <a16:creationId xmlns:a16="http://schemas.microsoft.com/office/drawing/2014/main" id="{A4290E07-D4FE-44A1-AE07-31A362D853EA}"/>
              </a:ext>
            </a:extLst>
          </p:cNvPr>
          <p:cNvCxnSpPr>
            <a:stCxn id="66" idx="2"/>
            <a:endCxn id="109" idx="0"/>
          </p:cNvCxnSpPr>
          <p:nvPr/>
        </p:nvCxnSpPr>
        <p:spPr>
          <a:xfrm rot="5400000">
            <a:off x="9457898" y="3042730"/>
            <a:ext cx="807244" cy="101462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7" name="Gewinkelter Verbinder 135">
            <a:extLst>
              <a:ext uri="{FF2B5EF4-FFF2-40B4-BE49-F238E27FC236}">
                <a16:creationId xmlns:a16="http://schemas.microsoft.com/office/drawing/2014/main" id="{C294D8C5-58FC-4988-8940-65F79FA97C41}"/>
              </a:ext>
            </a:extLst>
          </p:cNvPr>
          <p:cNvCxnSpPr>
            <a:stCxn id="66" idx="2"/>
            <a:endCxn id="108" idx="0"/>
          </p:cNvCxnSpPr>
          <p:nvPr/>
        </p:nvCxnSpPr>
        <p:spPr>
          <a:xfrm rot="16200000" flipH="1">
            <a:off x="10472525" y="3042729"/>
            <a:ext cx="807244" cy="1014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E79E5DC2-E5C1-44A1-8B06-F94E68B52735}"/>
              </a:ext>
            </a:extLst>
          </p:cNvPr>
          <p:cNvSpPr/>
          <p:nvPr/>
        </p:nvSpPr>
        <p:spPr>
          <a:xfrm>
            <a:off x="10728105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35553AA-177D-4FA7-8945-7E53DD5D2C51}"/>
              </a:ext>
            </a:extLst>
          </p:cNvPr>
          <p:cNvSpPr/>
          <p:nvPr/>
        </p:nvSpPr>
        <p:spPr>
          <a:xfrm>
            <a:off x="8698850" y="3953665"/>
            <a:ext cx="1310714" cy="3804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Structure</a:t>
            </a:r>
            <a:endParaRPr kumimoji="0" lang="de-D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C801D280-45E6-44E1-9918-879F0C1CA6C4}"/>
              </a:ext>
            </a:extLst>
          </p:cNvPr>
          <p:cNvSpPr txBox="1"/>
          <p:nvPr/>
        </p:nvSpPr>
        <p:spPr>
          <a:xfrm>
            <a:off x="10152512" y="3828165"/>
            <a:ext cx="441146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  <p:sp>
        <p:nvSpPr>
          <p:cNvPr id="111" name="AutoShape 37">
            <a:extLst>
              <a:ext uri="{FF2B5EF4-FFF2-40B4-BE49-F238E27FC236}">
                <a16:creationId xmlns:a16="http://schemas.microsoft.com/office/drawing/2014/main" id="{AEDABB2F-4BCD-4423-AB4B-7047003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681" y="3159490"/>
            <a:ext cx="251209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A503B850-B4E9-49EA-BCD8-E90F0A67F6FF}"/>
              </a:ext>
            </a:extLst>
          </p:cNvPr>
          <p:cNvSpPr txBox="1"/>
          <p:nvPr/>
        </p:nvSpPr>
        <p:spPr>
          <a:xfrm>
            <a:off x="2196279" y="2605447"/>
            <a:ext cx="41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C8A7796B-9A3C-4C2E-96D3-35A57851746D}"/>
              </a:ext>
            </a:extLst>
          </p:cNvPr>
          <p:cNvSpPr txBox="1"/>
          <p:nvPr/>
        </p:nvSpPr>
        <p:spPr>
          <a:xfrm>
            <a:off x="2505313" y="1706419"/>
            <a:ext cx="210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*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67C8BE3-6998-41FB-8394-1EBD5CDE2EED}"/>
              </a:ext>
            </a:extLst>
          </p:cNvPr>
          <p:cNvSpPr txBox="1"/>
          <p:nvPr/>
        </p:nvSpPr>
        <p:spPr>
          <a:xfrm>
            <a:off x="8927542" y="26240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1..*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F9B6478B-F596-4609-94B6-0AF3B7E116C3}"/>
              </a:ext>
            </a:extLst>
          </p:cNvPr>
          <p:cNvSpPr txBox="1"/>
          <p:nvPr/>
        </p:nvSpPr>
        <p:spPr>
          <a:xfrm>
            <a:off x="9026232" y="4952593"/>
            <a:ext cx="298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D064086D-591E-454A-B7A5-81C63997513C}"/>
              </a:ext>
            </a:extLst>
          </p:cNvPr>
          <p:cNvCxnSpPr>
            <a:stCxn id="69" idx="2"/>
            <a:endCxn id="72" idx="0"/>
          </p:cNvCxnSpPr>
          <p:nvPr/>
        </p:nvCxnSpPr>
        <p:spPr bwMode="auto">
          <a:xfrm>
            <a:off x="3705008" y="1954038"/>
            <a:ext cx="0" cy="811903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7" name="AutoShape 37">
            <a:extLst>
              <a:ext uri="{FF2B5EF4-FFF2-40B4-BE49-F238E27FC236}">
                <a16:creationId xmlns:a16="http://schemas.microsoft.com/office/drawing/2014/main" id="{39B2BDDF-EB24-4324-BC42-9D5999239F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560299" y="2481256"/>
            <a:ext cx="289417" cy="275123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64FE073E-C373-4E48-A456-F4A4E5BAE821}"/>
              </a:ext>
            </a:extLst>
          </p:cNvPr>
          <p:cNvCxnSpPr>
            <a:stCxn id="68" idx="3"/>
            <a:endCxn id="87" idx="1"/>
          </p:cNvCxnSpPr>
          <p:nvPr/>
        </p:nvCxnSpPr>
        <p:spPr bwMode="auto">
          <a:xfrm>
            <a:off x="8405956" y="5336765"/>
            <a:ext cx="948251" cy="0"/>
          </a:xfrm>
          <a:prstGeom prst="line">
            <a:avLst/>
          </a:prstGeom>
          <a:solidFill>
            <a:srgbClr val="DDDDDD"/>
          </a:solidFill>
          <a:ln w="1079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9" name="Gewinkelter Verbinder 122">
            <a:extLst>
              <a:ext uri="{FF2B5EF4-FFF2-40B4-BE49-F238E27FC236}">
                <a16:creationId xmlns:a16="http://schemas.microsoft.com/office/drawing/2014/main" id="{2085832A-A42D-4F20-BBBB-CE6BEE860427}"/>
              </a:ext>
            </a:extLst>
          </p:cNvPr>
          <p:cNvCxnSpPr>
            <a:endCxn id="87" idx="0"/>
          </p:cNvCxnSpPr>
          <p:nvPr/>
        </p:nvCxnSpPr>
        <p:spPr>
          <a:xfrm>
            <a:off x="8478916" y="4728178"/>
            <a:ext cx="2217597" cy="418346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3DE075AC-4CD6-464A-BA07-DF10011FD97B}"/>
              </a:ext>
            </a:extLst>
          </p:cNvPr>
          <p:cNvSpPr txBox="1"/>
          <p:nvPr/>
        </p:nvSpPr>
        <p:spPr>
          <a:xfrm>
            <a:off x="4223990" y="2978349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originates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from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4F14C69-3327-4D89-9FD7-47FBE2BCE746}"/>
              </a:ext>
            </a:extLst>
          </p:cNvPr>
          <p:cNvSpPr txBox="1"/>
          <p:nvPr/>
        </p:nvSpPr>
        <p:spPr>
          <a:xfrm>
            <a:off x="3939622" y="1842721"/>
            <a:ext cx="1480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stands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b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for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FA12DF1C-36FE-4D14-9BF1-354F1FD43CA2}"/>
              </a:ext>
            </a:extLst>
          </p:cNvPr>
          <p:cNvSpPr txBox="1"/>
          <p:nvPr/>
        </p:nvSpPr>
        <p:spPr>
          <a:xfrm>
            <a:off x="7275307" y="1890210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fulfills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ED73D0A0-1A9B-4856-AE86-E69195E3A106}"/>
              </a:ext>
            </a:extLst>
          </p:cNvPr>
          <p:cNvSpPr txBox="1"/>
          <p:nvPr/>
        </p:nvSpPr>
        <p:spPr>
          <a:xfrm>
            <a:off x="7668019" y="2755128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uses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857BCD25-1DF3-4FBE-A124-4184CCD2A001}"/>
              </a:ext>
            </a:extLst>
          </p:cNvPr>
          <p:cNvSpPr txBox="1"/>
          <p:nvPr/>
        </p:nvSpPr>
        <p:spPr>
          <a:xfrm>
            <a:off x="8124052" y="5340193"/>
            <a:ext cx="14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knows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C0FD810-5B42-428C-8E2E-60595C9767D2}"/>
              </a:ext>
            </a:extLst>
          </p:cNvPr>
          <p:cNvSpPr txBox="1"/>
          <p:nvPr/>
        </p:nvSpPr>
        <p:spPr>
          <a:xfrm>
            <a:off x="5551930" y="1521170"/>
            <a:ext cx="10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links </a:t>
            </a: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to</a:t>
            </a:r>
            <a:endParaRPr kumimoji="0" lang="de-DE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cxnSp>
        <p:nvCxnSpPr>
          <p:cNvPr id="126" name="Gewinkelter Verbinder 94">
            <a:extLst>
              <a:ext uri="{FF2B5EF4-FFF2-40B4-BE49-F238E27FC236}">
                <a16:creationId xmlns:a16="http://schemas.microsoft.com/office/drawing/2014/main" id="{14B18AC8-0551-4062-BD68-CEC18BD9A695}"/>
              </a:ext>
            </a:extLst>
          </p:cNvPr>
          <p:cNvCxnSpPr/>
          <p:nvPr/>
        </p:nvCxnSpPr>
        <p:spPr>
          <a:xfrm rot="5400000">
            <a:off x="8316063" y="3705679"/>
            <a:ext cx="1193435" cy="867721"/>
          </a:xfrm>
          <a:prstGeom prst="bentConnector3">
            <a:avLst>
              <a:gd name="adj1" fmla="val 483"/>
            </a:avLst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7" name="Gefaltete Ecke 30">
            <a:extLst>
              <a:ext uri="{FF2B5EF4-FFF2-40B4-BE49-F238E27FC236}">
                <a16:creationId xmlns:a16="http://schemas.microsoft.com/office/drawing/2014/main" id="{DE70B3AF-5014-4ECA-AC1C-070A31D862D2}"/>
              </a:ext>
            </a:extLst>
          </p:cNvPr>
          <p:cNvSpPr/>
          <p:nvPr/>
        </p:nvSpPr>
        <p:spPr bwMode="auto">
          <a:xfrm rot="16200000">
            <a:off x="11708485" y="1060710"/>
            <a:ext cx="246221" cy="414448"/>
          </a:xfrm>
          <a:prstGeom prst="foldedCorner">
            <a:avLst>
              <a:gd name="adj" fmla="val 26983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vert="vert" wrap="square" lIns="0" tIns="0" rIns="0" bIns="0" rtlCol="0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CD</a:t>
            </a:r>
          </a:p>
        </p:txBody>
      </p: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3D3149D-24E8-41C1-A1D9-981D0D40083D}"/>
              </a:ext>
            </a:extLst>
          </p:cNvPr>
          <p:cNvCxnSpPr>
            <a:cxnSpLocks/>
            <a:stCxn id="94" idx="2"/>
            <a:endCxn id="68" idx="0"/>
          </p:cNvCxnSpPr>
          <p:nvPr/>
        </p:nvCxnSpPr>
        <p:spPr>
          <a:xfrm>
            <a:off x="7504395" y="4626654"/>
            <a:ext cx="1357" cy="51987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84908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B3454018-AC75-406F-ABD9-9E5EA602A9E0}"/>
              </a:ext>
            </a:extLst>
          </p:cNvPr>
          <p:cNvSpPr/>
          <p:nvPr/>
        </p:nvSpPr>
        <p:spPr>
          <a:xfrm>
            <a:off x="3186112" y="-114300"/>
            <a:ext cx="9005887" cy="7152813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144463-0542-46AD-8A1C-86D128B0611D}"/>
              </a:ext>
            </a:extLst>
          </p:cNvPr>
          <p:cNvSpPr/>
          <p:nvPr/>
        </p:nvSpPr>
        <p:spPr>
          <a:xfrm>
            <a:off x="3386634" y="485860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Device Management</a:t>
            </a:r>
            <a:endParaRPr lang="de-AT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4E21843-B6D2-4CA0-9C50-FF3AA7AD6C88}"/>
              </a:ext>
            </a:extLst>
          </p:cNvPr>
          <p:cNvSpPr/>
          <p:nvPr/>
        </p:nvSpPr>
        <p:spPr>
          <a:xfrm>
            <a:off x="4729163" y="343585"/>
            <a:ext cx="4725087" cy="4195840"/>
          </a:xfrm>
          <a:prstGeom prst="rect">
            <a:avLst/>
          </a:prstGeom>
          <a:solidFill>
            <a:srgbClr val="C0000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Modeling Layer</a:t>
            </a:r>
            <a:endParaRPr lang="de-AT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1FAB128-28EF-4833-895E-DADBE4DE0911}"/>
              </a:ext>
            </a:extLst>
          </p:cNvPr>
          <p:cNvSpPr/>
          <p:nvPr/>
        </p:nvSpPr>
        <p:spPr>
          <a:xfrm>
            <a:off x="7213838" y="2156412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Model</a:t>
            </a:r>
            <a:endParaRPr lang="de-AT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043747C-8499-40D4-A99B-EBCC6C1BE88E}"/>
              </a:ext>
            </a:extLst>
          </p:cNvPr>
          <p:cNvSpPr/>
          <p:nvPr/>
        </p:nvSpPr>
        <p:spPr>
          <a:xfrm>
            <a:off x="6942063" y="5247505"/>
            <a:ext cx="2248618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DT API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7B394D-0844-4757-AE99-33FC386CED56}"/>
              </a:ext>
            </a:extLst>
          </p:cNvPr>
          <p:cNvSpPr/>
          <p:nvPr/>
        </p:nvSpPr>
        <p:spPr>
          <a:xfrm>
            <a:off x="399020" y="4839463"/>
            <a:ext cx="1863305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  <a:endParaRPr lang="de-AT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1312457-C01B-4546-BE07-1F4F4835C981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2262325" y="5158641"/>
            <a:ext cx="1124309" cy="19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F9602A-755F-4890-8D01-FDEE80CB3576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5249939" y="5177781"/>
            <a:ext cx="1692124" cy="388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A922D7E9-26EC-4F1A-996D-FBA804BF8E85}"/>
              </a:ext>
            </a:extLst>
          </p:cNvPr>
          <p:cNvSpPr/>
          <p:nvPr/>
        </p:nvSpPr>
        <p:spPr>
          <a:xfrm>
            <a:off x="7204099" y="1273254"/>
            <a:ext cx="2248618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</a:t>
            </a:r>
            <a:r>
              <a:rPr lang="de-DE" dirty="0" err="1"/>
              <a:t>MetaModel</a:t>
            </a:r>
            <a:endParaRPr lang="de-AT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4F62E66-8D81-4C7B-A5FC-72973AAE6EDC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H="1" flipV="1">
            <a:off x="8328408" y="1911609"/>
            <a:ext cx="9739" cy="24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064AB26-4F8C-404D-B302-98AD3C98BE88}"/>
              </a:ext>
            </a:extLst>
          </p:cNvPr>
          <p:cNvSpPr txBox="1"/>
          <p:nvPr/>
        </p:nvSpPr>
        <p:spPr>
          <a:xfrm>
            <a:off x="8534669" y="191160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conformsTo</a:t>
            </a:r>
            <a:endParaRPr lang="de-AT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C59FD72-11E6-4DF1-BA6D-C005EE06CD7E}"/>
              </a:ext>
            </a:extLst>
          </p:cNvPr>
          <p:cNvSpPr txBox="1"/>
          <p:nvPr/>
        </p:nvSpPr>
        <p:spPr>
          <a:xfrm>
            <a:off x="8192617" y="3682443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updates</a:t>
            </a:r>
            <a:endParaRPr lang="de-AT" sz="12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5CB6D34-78A5-4852-9A3D-3F08BC2D83BE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8066372" y="2794767"/>
            <a:ext cx="271775" cy="245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A5BDC41-4633-4F36-90B1-CB4E31C3AEF7}"/>
              </a:ext>
            </a:extLst>
          </p:cNvPr>
          <p:cNvSpPr txBox="1"/>
          <p:nvPr/>
        </p:nvSpPr>
        <p:spPr>
          <a:xfrm>
            <a:off x="3400973" y="5593191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Hono</a:t>
            </a:r>
            <a:endParaRPr lang="de-AT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0CB1C6A-A052-4A41-A4D9-B27AEC2AAEB5}"/>
              </a:ext>
            </a:extLst>
          </p:cNvPr>
          <p:cNvSpPr txBox="1"/>
          <p:nvPr/>
        </p:nvSpPr>
        <p:spPr>
          <a:xfrm>
            <a:off x="3400973" y="6018215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IoT-Hub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392C7BD-3093-4150-A9D5-685E22657CF9}"/>
              </a:ext>
            </a:extLst>
          </p:cNvPr>
          <p:cNvSpPr txBox="1"/>
          <p:nvPr/>
        </p:nvSpPr>
        <p:spPr>
          <a:xfrm>
            <a:off x="3400973" y="6443239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AWS Greengrass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3B26E2E-C88F-4D1A-875C-6FF0BE173800}"/>
              </a:ext>
            </a:extLst>
          </p:cNvPr>
          <p:cNvSpPr txBox="1"/>
          <p:nvPr/>
        </p:nvSpPr>
        <p:spPr>
          <a:xfrm>
            <a:off x="8676426" y="6617968"/>
            <a:ext cx="173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Ditto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80A0CBE-57D7-4BC9-8904-DC26756B28E4}"/>
              </a:ext>
            </a:extLst>
          </p:cNvPr>
          <p:cNvSpPr txBox="1"/>
          <p:nvPr/>
        </p:nvSpPr>
        <p:spPr>
          <a:xfrm>
            <a:off x="7294441" y="6392182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Azure DT Service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5B3B56F-11AF-428B-8CCE-9399627F61D8}"/>
              </a:ext>
            </a:extLst>
          </p:cNvPr>
          <p:cNvSpPr txBox="1"/>
          <p:nvPr/>
        </p:nvSpPr>
        <p:spPr>
          <a:xfrm>
            <a:off x="7159129" y="639033"/>
            <a:ext cx="173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Azure DT Service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D3BE781-6AD8-48C4-828A-7E77A26DEFD7}"/>
              </a:ext>
            </a:extLst>
          </p:cNvPr>
          <p:cNvSpPr txBox="1"/>
          <p:nvPr/>
        </p:nvSpPr>
        <p:spPr>
          <a:xfrm>
            <a:off x="8366596" y="682615"/>
            <a:ext cx="1079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Eclipse</a:t>
            </a:r>
            <a:r>
              <a:rPr lang="de-AT" dirty="0"/>
              <a:t> </a:t>
            </a:r>
            <a:r>
              <a:rPr lang="de-AT" dirty="0" err="1"/>
              <a:t>Vorto</a:t>
            </a:r>
            <a:endParaRPr lang="de-AT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F40C0BE-A376-479A-A4DF-56EA03159EF1}"/>
              </a:ext>
            </a:extLst>
          </p:cNvPr>
          <p:cNvSpPr/>
          <p:nvPr/>
        </p:nvSpPr>
        <p:spPr>
          <a:xfrm>
            <a:off x="4970678" y="2194028"/>
            <a:ext cx="1515257" cy="6383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 Language</a:t>
            </a:r>
            <a:endParaRPr lang="de-AT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DFFBF91-7E9F-469A-AE74-0CF883AF28A1}"/>
              </a:ext>
            </a:extLst>
          </p:cNvPr>
          <p:cNvCxnSpPr>
            <a:cxnSpLocks/>
            <a:stCxn id="42" idx="3"/>
            <a:endCxn id="5" idx="1"/>
          </p:cNvCxnSpPr>
          <p:nvPr/>
        </p:nvCxnSpPr>
        <p:spPr>
          <a:xfrm flipV="1">
            <a:off x="6485935" y="2475590"/>
            <a:ext cx="727903" cy="3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080FCFF8-B18F-4591-A031-2CC80BC2593E}"/>
              </a:ext>
            </a:extLst>
          </p:cNvPr>
          <p:cNvSpPr txBox="1"/>
          <p:nvPr/>
        </p:nvSpPr>
        <p:spPr>
          <a:xfrm>
            <a:off x="6485935" y="2184646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describes</a:t>
            </a:r>
            <a:endParaRPr lang="de-AT" sz="1200" dirty="0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FA52C9B9-8D26-44B5-A04F-C1EAFEF9E0E4}"/>
              </a:ext>
            </a:extLst>
          </p:cNvPr>
          <p:cNvCxnSpPr>
            <a:cxnSpLocks/>
            <a:stCxn id="42" idx="0"/>
            <a:endCxn id="11" idx="1"/>
          </p:cNvCxnSpPr>
          <p:nvPr/>
        </p:nvCxnSpPr>
        <p:spPr>
          <a:xfrm flipV="1">
            <a:off x="5728307" y="1592432"/>
            <a:ext cx="1475792" cy="60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79E63E19-112C-48FD-8290-E723423E46E7}"/>
              </a:ext>
            </a:extLst>
          </p:cNvPr>
          <p:cNvSpPr txBox="1"/>
          <p:nvPr/>
        </p:nvSpPr>
        <p:spPr>
          <a:xfrm rot="20152422">
            <a:off x="6234409" y="160626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uses</a:t>
            </a:r>
            <a:endParaRPr lang="de-AT" sz="1200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D7F3F681-5B98-4D84-82CE-071A094B785D}"/>
              </a:ext>
            </a:extLst>
          </p:cNvPr>
          <p:cNvSpPr/>
          <p:nvPr/>
        </p:nvSpPr>
        <p:spPr>
          <a:xfrm>
            <a:off x="10565830" y="5324168"/>
            <a:ext cx="1424801" cy="63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Services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FC102F0-744D-4AF2-9367-E0E47310CF1A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flipH="1" flipV="1">
            <a:off x="9190681" y="5566683"/>
            <a:ext cx="1375149" cy="7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219D7C39-09BF-41CB-8954-25C7110551F8}"/>
              </a:ext>
            </a:extLst>
          </p:cNvPr>
          <p:cNvSpPr txBox="1"/>
          <p:nvPr/>
        </p:nvSpPr>
        <p:spPr>
          <a:xfrm>
            <a:off x="9599351" y="5268595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access</a:t>
            </a:r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374192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0A3EC169-17FD-45B0-A5FE-221B688DD9EB}"/>
              </a:ext>
            </a:extLst>
          </p:cNvPr>
          <p:cNvSpPr txBox="1"/>
          <p:nvPr/>
        </p:nvSpPr>
        <p:spPr>
          <a:xfrm>
            <a:off x="4138196" y="461873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6752E12-7748-453B-90BB-5EC2A41A7924}"/>
              </a:ext>
            </a:extLst>
          </p:cNvPr>
          <p:cNvGrpSpPr/>
          <p:nvPr/>
        </p:nvGrpSpPr>
        <p:grpSpPr>
          <a:xfrm>
            <a:off x="5409355" y="2649754"/>
            <a:ext cx="2177774" cy="1787885"/>
            <a:chOff x="5409355" y="2649754"/>
            <a:chExt cx="2177774" cy="1787885"/>
          </a:xfrm>
        </p:grpSpPr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3A7A1FF-38E4-445B-956A-783A6B5FFFB3}"/>
                </a:ext>
              </a:extLst>
            </p:cNvPr>
            <p:cNvSpPr txBox="1"/>
            <p:nvPr/>
          </p:nvSpPr>
          <p:spPr>
            <a:xfrm>
              <a:off x="5863242" y="3217176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Telemetry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59E4F591-A339-4A97-BFC1-E24F4F20691C}"/>
                </a:ext>
              </a:extLst>
            </p:cNvPr>
            <p:cNvSpPr txBox="1"/>
            <p:nvPr/>
          </p:nvSpPr>
          <p:spPr>
            <a:xfrm>
              <a:off x="5863242" y="3500887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Property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3D473AE-A5BD-44AC-9B03-212F74B5DF4D}"/>
                </a:ext>
              </a:extLst>
            </p:cNvPr>
            <p:cNvSpPr txBox="1"/>
            <p:nvPr/>
          </p:nvSpPr>
          <p:spPr>
            <a:xfrm>
              <a:off x="5863242" y="2933465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9F4F7C7-0933-4063-A5A8-65FCFCE3D898}"/>
                </a:ext>
              </a:extLst>
            </p:cNvPr>
            <p:cNvSpPr txBox="1"/>
            <p:nvPr/>
          </p:nvSpPr>
          <p:spPr>
            <a:xfrm>
              <a:off x="5734751" y="3784598"/>
              <a:ext cx="1526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allowedValues</a:t>
              </a:r>
              <a:endParaRPr lang="en-US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B5D0D39F-87BB-45AC-B834-513F8E13C1EC}"/>
                </a:ext>
              </a:extLst>
            </p:cNvPr>
            <p:cNvSpPr txBox="1"/>
            <p:nvPr/>
          </p:nvSpPr>
          <p:spPr>
            <a:xfrm>
              <a:off x="5409355" y="4068307"/>
              <a:ext cx="2177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unitOfMeasurement</a:t>
              </a:r>
              <a:endParaRPr lang="en-US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15D5D2B-150E-4441-B809-E37B4A3C1596}"/>
                </a:ext>
              </a:extLst>
            </p:cNvPr>
            <p:cNvSpPr txBox="1"/>
            <p:nvPr/>
          </p:nvSpPr>
          <p:spPr>
            <a:xfrm>
              <a:off x="5863242" y="2649754"/>
              <a:ext cx="127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type</a:t>
              </a:r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A6E6C2C2-963A-4004-A2E3-166CEEB94F83}"/>
              </a:ext>
            </a:extLst>
          </p:cNvPr>
          <p:cNvSpPr txBox="1"/>
          <p:nvPr/>
        </p:nvSpPr>
        <p:spPr>
          <a:xfrm>
            <a:off x="4138196" y="494677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Fault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CCD88DD-7F5A-4D31-A7CF-927674035E65}"/>
              </a:ext>
            </a:extLst>
          </p:cNvPr>
          <p:cNvSpPr txBox="1"/>
          <p:nvPr/>
        </p:nvSpPr>
        <p:spPr>
          <a:xfrm>
            <a:off x="7757656" y="461113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isExternalId</a:t>
            </a:r>
            <a:endParaRPr lang="en-US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0432CF0-A6A3-46B2-AC07-DB47084C1ECB}"/>
              </a:ext>
            </a:extLst>
          </p:cNvPr>
          <p:cNvSpPr txBox="1"/>
          <p:nvPr/>
        </p:nvSpPr>
        <p:spPr>
          <a:xfrm>
            <a:off x="7446992" y="4909576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isStoredExternally</a:t>
            </a:r>
            <a:endParaRPr lang="en-US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804715F-0F0C-4EE4-9588-C5B7F6C015D9}"/>
              </a:ext>
            </a:extLst>
          </p:cNvPr>
          <p:cNvSpPr txBox="1"/>
          <p:nvPr/>
        </p:nvSpPr>
        <p:spPr>
          <a:xfrm>
            <a:off x="5461992" y="4671518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16666B2-EAF6-4FDC-8E84-B77184104291}"/>
              </a:ext>
            </a:extLst>
          </p:cNvPr>
          <p:cNvSpPr txBox="1"/>
          <p:nvPr/>
        </p:nvSpPr>
        <p:spPr>
          <a:xfrm>
            <a:off x="7446992" y="520802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defaultValue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38023DE-94D2-4437-9D16-91D470E2C6E5}"/>
              </a:ext>
            </a:extLst>
          </p:cNvPr>
          <p:cNvSpPr txBox="1"/>
          <p:nvPr/>
        </p:nvSpPr>
        <p:spPr>
          <a:xfrm>
            <a:off x="7446992" y="5506465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configuration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EE8AAF0-6364-4687-9609-71F0613EBB0F}"/>
              </a:ext>
            </a:extLst>
          </p:cNvPr>
          <p:cNvSpPr txBox="1"/>
          <p:nvPr/>
        </p:nvSpPr>
        <p:spPr>
          <a:xfrm>
            <a:off x="3827532" y="527481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multiplicity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DD53197-1551-4A62-B288-B8E21B65C5B6}"/>
              </a:ext>
            </a:extLst>
          </p:cNvPr>
          <p:cNvSpPr txBox="1"/>
          <p:nvPr/>
        </p:nvSpPr>
        <p:spPr>
          <a:xfrm>
            <a:off x="3827532" y="560285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2C5A54B-ACF3-4653-AD89-3E26C0386BD0}"/>
              </a:ext>
            </a:extLst>
          </p:cNvPr>
          <p:cNvSpPr txBox="1"/>
          <p:nvPr/>
        </p:nvSpPr>
        <p:spPr>
          <a:xfrm>
            <a:off x="3827532" y="5930890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54580B2-5086-4D74-9A70-70EAD62FEB75}"/>
              </a:ext>
            </a:extLst>
          </p:cNvPr>
          <p:cNvSpPr txBox="1"/>
          <p:nvPr/>
        </p:nvSpPr>
        <p:spPr>
          <a:xfrm>
            <a:off x="5461992" y="817313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862AE34-2968-4101-9CE3-452C16CE4822}"/>
              </a:ext>
            </a:extLst>
          </p:cNvPr>
          <p:cNvSpPr txBox="1"/>
          <p:nvPr/>
        </p:nvSpPr>
        <p:spPr>
          <a:xfrm>
            <a:off x="5461992" y="1186465"/>
            <a:ext cx="207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BDCB73BA-7F93-4949-95D9-D0F554168841}"/>
              </a:ext>
            </a:extLst>
          </p:cNvPr>
          <p:cNvSpPr txBox="1"/>
          <p:nvPr/>
        </p:nvSpPr>
        <p:spPr>
          <a:xfrm>
            <a:off x="4723635" y="223619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3A210F5-D595-41E3-997E-B449B8F1E676}"/>
              </a:ext>
            </a:extLst>
          </p:cNvPr>
          <p:cNvSpPr txBox="1"/>
          <p:nvPr/>
        </p:nvSpPr>
        <p:spPr>
          <a:xfrm>
            <a:off x="4370777" y="2511552"/>
            <a:ext cx="180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6B02693-2994-477F-A2AE-A9272FC6C2B8}"/>
              </a:ext>
            </a:extLst>
          </p:cNvPr>
          <p:cNvSpPr txBox="1"/>
          <p:nvPr/>
        </p:nvSpPr>
        <p:spPr>
          <a:xfrm>
            <a:off x="4427800" y="3059839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10BF4A1-A7CF-406F-BD5D-FB260C29FA87}"/>
              </a:ext>
            </a:extLst>
          </p:cNvPr>
          <p:cNvSpPr txBox="1"/>
          <p:nvPr/>
        </p:nvSpPr>
        <p:spPr>
          <a:xfrm>
            <a:off x="4427800" y="278691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88945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289221" y="2233452"/>
            <a:ext cx="4320000" cy="4320000"/>
            <a:chOff x="2892360" y="2378986"/>
            <a:chExt cx="4320000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92360" y="2378986"/>
              <a:ext cx="4320000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898589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VL-MM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F09C0655-361A-448E-93B6-EE6F698717E8}"/>
              </a:ext>
            </a:extLst>
          </p:cNvPr>
          <p:cNvSpPr txBox="1"/>
          <p:nvPr/>
        </p:nvSpPr>
        <p:spPr>
          <a:xfrm>
            <a:off x="6555702" y="79974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F1C844-2A4F-4C24-8566-20F8B3BE788F}"/>
              </a:ext>
            </a:extLst>
          </p:cNvPr>
          <p:cNvSpPr txBox="1"/>
          <p:nvPr/>
        </p:nvSpPr>
        <p:spPr>
          <a:xfrm>
            <a:off x="6426183" y="1066050"/>
            <a:ext cx="171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367BEAD-90AB-4B84-A8F7-413636D10F4D}"/>
              </a:ext>
            </a:extLst>
          </p:cNvPr>
          <p:cNvSpPr txBox="1"/>
          <p:nvPr/>
        </p:nvSpPr>
        <p:spPr>
          <a:xfrm>
            <a:off x="5035127" y="1058184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D938C7-A59D-4914-AB19-C1B48D4DA289}"/>
              </a:ext>
            </a:extLst>
          </p:cNvPr>
          <p:cNvSpPr txBox="1"/>
          <p:nvPr/>
        </p:nvSpPr>
        <p:spPr>
          <a:xfrm>
            <a:off x="5035127" y="794510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1F77E18-8363-4AAC-8558-3A815AF80C28}"/>
              </a:ext>
            </a:extLst>
          </p:cNvPr>
          <p:cNvSpPr txBox="1"/>
          <p:nvPr/>
        </p:nvSpPr>
        <p:spPr>
          <a:xfrm>
            <a:off x="3998049" y="48271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mandatory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BA7FE5-40AF-49A9-B368-FB5074A5DB66}"/>
              </a:ext>
            </a:extLst>
          </p:cNvPr>
          <p:cNvSpPr txBox="1"/>
          <p:nvPr/>
        </p:nvSpPr>
        <p:spPr>
          <a:xfrm>
            <a:off x="4440181" y="2397592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returnType</a:t>
            </a:r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9AA3E93-216F-4A32-BF5E-9F30D68533FF}"/>
              </a:ext>
            </a:extLst>
          </p:cNvPr>
          <p:cNvSpPr txBox="1"/>
          <p:nvPr/>
        </p:nvSpPr>
        <p:spPr>
          <a:xfrm>
            <a:off x="4474909" y="268943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8721EF8-5D08-4EA0-BF6F-65E9202D6D5C}"/>
              </a:ext>
            </a:extLst>
          </p:cNvPr>
          <p:cNvSpPr txBox="1"/>
          <p:nvPr/>
        </p:nvSpPr>
        <p:spPr>
          <a:xfrm>
            <a:off x="7507838" y="4771175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requiredProperties</a:t>
            </a:r>
            <a:endParaRPr lang="en-US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ED70AC3-F2DF-4B4F-933F-39515490D4CB}"/>
              </a:ext>
            </a:extLst>
          </p:cNvPr>
          <p:cNvSpPr txBox="1"/>
          <p:nvPr/>
        </p:nvSpPr>
        <p:spPr>
          <a:xfrm>
            <a:off x="7507838" y="5097161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implementedBy</a:t>
            </a:r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7507838" y="542314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B4C0D96-8340-41AE-B2CF-DC0092F96D25}"/>
              </a:ext>
            </a:extLst>
          </p:cNvPr>
          <p:cNvSpPr txBox="1"/>
          <p:nvPr/>
        </p:nvSpPr>
        <p:spPr>
          <a:xfrm>
            <a:off x="5894101" y="2944165"/>
            <a:ext cx="117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BB9AB5-BA61-4107-BE5F-46F9A8D5442A}"/>
              </a:ext>
            </a:extLst>
          </p:cNvPr>
          <p:cNvSpPr txBox="1"/>
          <p:nvPr/>
        </p:nvSpPr>
        <p:spPr>
          <a:xfrm>
            <a:off x="4591330" y="2969544"/>
            <a:ext cx="12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BA6BF9C-9A27-4E6A-A2A6-A3C0EE9D01A1}"/>
              </a:ext>
            </a:extLst>
          </p:cNvPr>
          <p:cNvSpPr txBox="1"/>
          <p:nvPr/>
        </p:nvSpPr>
        <p:spPr>
          <a:xfrm>
            <a:off x="3998049" y="52034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breakable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D5FF638-B739-4CB9-A139-2D2BFC855EA7}"/>
              </a:ext>
            </a:extLst>
          </p:cNvPr>
          <p:cNvSpPr txBox="1"/>
          <p:nvPr/>
        </p:nvSpPr>
        <p:spPr>
          <a:xfrm>
            <a:off x="3998049" y="557976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9F2D22-6C72-4A3C-8976-D1F9A10D1222}"/>
              </a:ext>
            </a:extLst>
          </p:cNvPr>
          <p:cNvSpPr txBox="1"/>
          <p:nvPr/>
        </p:nvSpPr>
        <p:spPr>
          <a:xfrm>
            <a:off x="5035127" y="1321857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5A8092A-2447-4966-B44E-1F5433B4D11C}"/>
              </a:ext>
            </a:extLst>
          </p:cNvPr>
          <p:cNvSpPr txBox="1"/>
          <p:nvPr/>
        </p:nvSpPr>
        <p:spPr>
          <a:xfrm>
            <a:off x="6555702" y="1332358"/>
            <a:ext cx="145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ED49680-348D-476F-AE70-5306C5B30F6A}"/>
              </a:ext>
            </a:extLst>
          </p:cNvPr>
          <p:cNvSpPr txBox="1"/>
          <p:nvPr/>
        </p:nvSpPr>
        <p:spPr>
          <a:xfrm>
            <a:off x="5035127" y="1574296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parameterLanguageversion</a:t>
            </a:r>
            <a:endParaRPr lang="en-US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38B0DD2-5E3B-45A5-8E4B-ABA8C3CA20CB}"/>
              </a:ext>
            </a:extLst>
          </p:cNvPr>
          <p:cNvSpPr txBox="1"/>
          <p:nvPr/>
        </p:nvSpPr>
        <p:spPr>
          <a:xfrm>
            <a:off x="5035127" y="1853619"/>
            <a:ext cx="3151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parameterUnitOfMeasurement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1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4370778" y="304548"/>
            <a:ext cx="4320000" cy="4320000"/>
            <a:chOff x="4460689" y="159014"/>
            <a:chExt cx="4320000" cy="43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4320000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5839639" y="292376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96DCE22-4741-41E0-8AF9-34F27128A979}"/>
              </a:ext>
            </a:extLst>
          </p:cNvPr>
          <p:cNvGrpSpPr/>
          <p:nvPr/>
        </p:nvGrpSpPr>
        <p:grpSpPr>
          <a:xfrm>
            <a:off x="5449221" y="2233452"/>
            <a:ext cx="4320000" cy="4320000"/>
            <a:chOff x="5439635" y="2378986"/>
            <a:chExt cx="4320000" cy="432000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BD9BD9C-C195-40C2-BC5E-06E9DB1FDDB1}"/>
                </a:ext>
              </a:extLst>
            </p:cNvPr>
            <p:cNvSpPr/>
            <p:nvPr/>
          </p:nvSpPr>
          <p:spPr>
            <a:xfrm>
              <a:off x="5439635" y="2378986"/>
              <a:ext cx="4320000" cy="43200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D25D72F-3E73-4D47-A515-47DF65459B72}"/>
                </a:ext>
              </a:extLst>
            </p:cNvPr>
            <p:cNvSpPr txBox="1"/>
            <p:nvPr/>
          </p:nvSpPr>
          <p:spPr>
            <a:xfrm>
              <a:off x="8461314" y="4354320"/>
              <a:ext cx="1292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TM-MM</a:t>
              </a: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47E84FC4-D9E3-4164-BC50-810C7DECFA6E}"/>
              </a:ext>
            </a:extLst>
          </p:cNvPr>
          <p:cNvSpPr txBox="1"/>
          <p:nvPr/>
        </p:nvSpPr>
        <p:spPr>
          <a:xfrm>
            <a:off x="4832241" y="710132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maxMultiplicity</a:t>
            </a:r>
            <a:endParaRPr lang="en-US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31C8852-7479-496C-A1CA-0F1EAD667E6B}"/>
              </a:ext>
            </a:extLst>
          </p:cNvPr>
          <p:cNvSpPr txBox="1"/>
          <p:nvPr/>
        </p:nvSpPr>
        <p:spPr>
          <a:xfrm>
            <a:off x="4832241" y="94498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minMultiplicity</a:t>
            </a:r>
            <a:endParaRPr lang="en-US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702D4EC-C28A-4CA5-ACE0-E601428D5B00}"/>
              </a:ext>
            </a:extLst>
          </p:cNvPr>
          <p:cNvSpPr txBox="1"/>
          <p:nvPr/>
        </p:nvSpPr>
        <p:spPr>
          <a:xfrm>
            <a:off x="4793423" y="12117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82B80C41-6A56-4573-8765-C3560DEF293F}"/>
              </a:ext>
            </a:extLst>
          </p:cNvPr>
          <p:cNvSpPr txBox="1"/>
          <p:nvPr/>
        </p:nvSpPr>
        <p:spPr>
          <a:xfrm>
            <a:off x="6774149" y="275186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DBA1BF4-2F50-4266-B0D1-E593318AB463}"/>
              </a:ext>
            </a:extLst>
          </p:cNvPr>
          <p:cNvSpPr txBox="1"/>
          <p:nvPr/>
        </p:nvSpPr>
        <p:spPr>
          <a:xfrm>
            <a:off x="4761420" y="14534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writable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7ED8714-D1A7-4B92-A79A-F6EE5BDACAB1}"/>
              </a:ext>
            </a:extLst>
          </p:cNvPr>
          <p:cNvSpPr txBox="1"/>
          <p:nvPr/>
        </p:nvSpPr>
        <p:spPr>
          <a:xfrm>
            <a:off x="7680390" y="4557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relationshipType</a:t>
            </a:r>
            <a:endParaRPr lang="en-US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A09D0-29FB-4429-B0E2-3281A2697ED9}"/>
              </a:ext>
            </a:extLst>
          </p:cNvPr>
          <p:cNvSpPr txBox="1"/>
          <p:nvPr/>
        </p:nvSpPr>
        <p:spPr>
          <a:xfrm>
            <a:off x="4815287" y="1674584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languageversion</a:t>
            </a:r>
            <a:endParaRPr lang="en-US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FF0F666-1906-4E56-9155-290E4632D65C}"/>
              </a:ext>
            </a:extLst>
          </p:cNvPr>
          <p:cNvSpPr txBox="1"/>
          <p:nvPr/>
        </p:nvSpPr>
        <p:spPr>
          <a:xfrm>
            <a:off x="6247792" y="919010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namespace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F3FF709-2803-47AD-90D9-F98DF3610230}"/>
              </a:ext>
            </a:extLst>
          </p:cNvPr>
          <p:cNvSpPr txBox="1"/>
          <p:nvPr/>
        </p:nvSpPr>
        <p:spPr>
          <a:xfrm>
            <a:off x="6247792" y="1180376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D790C6A-B332-42D8-ADDD-347345D57DEB}"/>
              </a:ext>
            </a:extLst>
          </p:cNvPr>
          <p:cNvSpPr txBox="1"/>
          <p:nvPr/>
        </p:nvSpPr>
        <p:spPr>
          <a:xfrm>
            <a:off x="6247792" y="1418258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48E3E3F-34E9-4F74-9268-236E2A296CF7}"/>
              </a:ext>
            </a:extLst>
          </p:cNvPr>
          <p:cNvSpPr txBox="1"/>
          <p:nvPr/>
        </p:nvSpPr>
        <p:spPr>
          <a:xfrm>
            <a:off x="5556838" y="194488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displayName</a:t>
            </a:r>
            <a:endParaRPr lang="en-US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DA14216-7E63-4713-906A-02134F7C70AA}"/>
              </a:ext>
            </a:extLst>
          </p:cNvPr>
          <p:cNvSpPr txBox="1"/>
          <p:nvPr/>
        </p:nvSpPr>
        <p:spPr>
          <a:xfrm>
            <a:off x="6269656" y="1667623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comment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C21ADB0-9868-4C55-BB0A-78EE656F33D6}"/>
              </a:ext>
            </a:extLst>
          </p:cNvPr>
          <p:cNvSpPr txBox="1"/>
          <p:nvPr/>
        </p:nvSpPr>
        <p:spPr>
          <a:xfrm>
            <a:off x="6247792" y="706797"/>
            <a:ext cx="215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61343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2B4F8BC-1F44-4B79-88D0-95D0B42CE0B3}"/>
              </a:ext>
            </a:extLst>
          </p:cNvPr>
          <p:cNvGrpSpPr/>
          <p:nvPr/>
        </p:nvGrpSpPr>
        <p:grpSpPr>
          <a:xfrm>
            <a:off x="1893886" y="542925"/>
            <a:ext cx="8183034" cy="5757863"/>
            <a:chOff x="4460689" y="159014"/>
            <a:chExt cx="4320000" cy="3938824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EDD5EAF0-05E4-4852-9F51-FED43F2440B6}"/>
                </a:ext>
              </a:extLst>
            </p:cNvPr>
            <p:cNvSpPr/>
            <p:nvPr/>
          </p:nvSpPr>
          <p:spPr>
            <a:xfrm>
              <a:off x="4460689" y="159014"/>
              <a:ext cx="4320000" cy="393882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25FD82D3-2C4D-4B0A-A3BC-6C585E89E6C6}"/>
                </a:ext>
              </a:extLst>
            </p:cNvPr>
            <p:cNvSpPr txBox="1"/>
            <p:nvPr/>
          </p:nvSpPr>
          <p:spPr>
            <a:xfrm>
              <a:off x="6330475" y="309582"/>
              <a:ext cx="1562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DTDL-MM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BF7198-B69E-4AF6-AB1E-D5DFE651C0B5}"/>
              </a:ext>
            </a:extLst>
          </p:cNvPr>
          <p:cNvGrpSpPr/>
          <p:nvPr/>
        </p:nvGrpSpPr>
        <p:grpSpPr>
          <a:xfrm>
            <a:off x="370879" y="989095"/>
            <a:ext cx="7617051" cy="5097380"/>
            <a:chOff x="2493554" y="2378986"/>
            <a:chExt cx="4718806" cy="4320000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499A0BE2-9610-4013-B491-A19F39EE399B}"/>
                </a:ext>
              </a:extLst>
            </p:cNvPr>
            <p:cNvSpPr/>
            <p:nvPr/>
          </p:nvSpPr>
          <p:spPr>
            <a:xfrm>
              <a:off x="2853805" y="2378986"/>
              <a:ext cx="4358555" cy="432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5CC551A-9874-47D5-8255-C6BE572BE0BE}"/>
                </a:ext>
              </a:extLst>
            </p:cNvPr>
            <p:cNvSpPr txBox="1"/>
            <p:nvPr/>
          </p:nvSpPr>
          <p:spPr>
            <a:xfrm>
              <a:off x="2493554" y="4471477"/>
              <a:ext cx="1292092" cy="33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UML CD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1BE84809-8657-4CAA-9D10-B80DF18387F9}"/>
              </a:ext>
            </a:extLst>
          </p:cNvPr>
          <p:cNvSpPr txBox="1"/>
          <p:nvPr/>
        </p:nvSpPr>
        <p:spPr>
          <a:xfrm>
            <a:off x="7741753" y="2012048"/>
            <a:ext cx="116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Telemetry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429805A-6E56-4921-8626-9702F854A166}"/>
              </a:ext>
            </a:extLst>
          </p:cNvPr>
          <p:cNvSpPr txBox="1"/>
          <p:nvPr/>
        </p:nvSpPr>
        <p:spPr>
          <a:xfrm>
            <a:off x="8030197" y="3652936"/>
            <a:ext cx="144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displayName</a:t>
            </a:r>
            <a:r>
              <a:rPr lang="en-US" dirty="0"/>
              <a:t>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0BAB9F9-A321-4E02-8C7D-09B579CAAFA9}"/>
              </a:ext>
            </a:extLst>
          </p:cNvPr>
          <p:cNvSpPr txBox="1"/>
          <p:nvPr/>
        </p:nvSpPr>
        <p:spPr>
          <a:xfrm>
            <a:off x="5230119" y="2843439"/>
            <a:ext cx="142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96DC8FE-1394-43D9-B98B-8137DA806BC6}"/>
              </a:ext>
            </a:extLst>
          </p:cNvPr>
          <p:cNvSpPr txBox="1"/>
          <p:nvPr/>
        </p:nvSpPr>
        <p:spPr>
          <a:xfrm>
            <a:off x="3654734" y="2843439"/>
            <a:ext cx="99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19EFFED-0945-4D08-95F9-592ECD3EC409}"/>
              </a:ext>
            </a:extLst>
          </p:cNvPr>
          <p:cNvSpPr txBox="1"/>
          <p:nvPr/>
        </p:nvSpPr>
        <p:spPr>
          <a:xfrm>
            <a:off x="3222596" y="1995574"/>
            <a:ext cx="140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Composition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E42746A4-7DB3-4985-8A8B-7D9CBC08F79C}"/>
              </a:ext>
            </a:extLst>
          </p:cNvPr>
          <p:cNvSpPr txBox="1"/>
          <p:nvPr/>
        </p:nvSpPr>
        <p:spPr>
          <a:xfrm>
            <a:off x="5218640" y="1996161"/>
            <a:ext cx="128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AD2DB00-C59C-480B-8AAC-47E5C3FEF086}"/>
              </a:ext>
            </a:extLst>
          </p:cNvPr>
          <p:cNvSpPr txBox="1"/>
          <p:nvPr/>
        </p:nvSpPr>
        <p:spPr>
          <a:xfrm>
            <a:off x="5231275" y="4944200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Property.isWritable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E051B94-AC93-4523-8259-21BF74A644C6}"/>
              </a:ext>
            </a:extLst>
          </p:cNvPr>
          <p:cNvSpPr txBox="1"/>
          <p:nvPr/>
        </p:nvSpPr>
        <p:spPr>
          <a:xfrm>
            <a:off x="2759186" y="4944200"/>
            <a:ext cx="189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Property.readOnly</a:t>
            </a:r>
            <a:endParaRPr lang="en-US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95E3E5C-0A2E-4E32-B5BD-C80ADEB794D0}"/>
              </a:ext>
            </a:extLst>
          </p:cNvPr>
          <p:cNvSpPr txBox="1"/>
          <p:nvPr/>
        </p:nvSpPr>
        <p:spPr>
          <a:xfrm>
            <a:off x="3545537" y="15965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3E91A45-4306-4600-A848-309049891C84}"/>
              </a:ext>
            </a:extLst>
          </p:cNvPr>
          <p:cNvSpPr txBox="1"/>
          <p:nvPr/>
        </p:nvSpPr>
        <p:spPr>
          <a:xfrm>
            <a:off x="5226538" y="4555203"/>
            <a:ext cx="236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Relationship.isWritable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DB90EC7-D0B3-48C7-A146-715BF08B249B}"/>
              </a:ext>
            </a:extLst>
          </p:cNvPr>
          <p:cNvSpPr txBox="1"/>
          <p:nvPr/>
        </p:nvSpPr>
        <p:spPr>
          <a:xfrm>
            <a:off x="3062584" y="3259294"/>
            <a:ext cx="157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Relation.target</a:t>
            </a:r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532911F-1D81-4706-A79C-14AB47FA32AE}"/>
              </a:ext>
            </a:extLst>
          </p:cNvPr>
          <p:cNvSpPr txBox="1"/>
          <p:nvPr/>
        </p:nvSpPr>
        <p:spPr>
          <a:xfrm>
            <a:off x="5230119" y="3261438"/>
            <a:ext cx="21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Relationship.target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C2A388D-D136-4874-9304-5859BE10A792}"/>
              </a:ext>
            </a:extLst>
          </p:cNvPr>
          <p:cNvSpPr txBox="1"/>
          <p:nvPr/>
        </p:nvSpPr>
        <p:spPr>
          <a:xfrm>
            <a:off x="8029819" y="3221748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Property.schema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5B49E-9718-46F4-BFFC-0EB4EF1EBFF5}"/>
              </a:ext>
            </a:extLst>
          </p:cNvPr>
          <p:cNvSpPr txBox="1"/>
          <p:nvPr/>
        </p:nvSpPr>
        <p:spPr>
          <a:xfrm>
            <a:off x="5218640" y="1204653"/>
            <a:ext cx="97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134B567-DA28-47C6-9CEF-9285EF814D9B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>
            <a:off x="4649646" y="3028105"/>
            <a:ext cx="5804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A5D50D3-5695-4606-AD83-337D732246E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4622840" y="2180240"/>
            <a:ext cx="595800" cy="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EC6EFA-4593-4CF9-8C3A-B637A068A617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4641884" y="3443960"/>
            <a:ext cx="588235" cy="2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D613DF0-0E32-4C76-A535-AFDABD82A325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649761" y="5128866"/>
            <a:ext cx="581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D74F6FE-C34E-438F-B05B-DC36481D42D4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4641884" y="4739869"/>
            <a:ext cx="584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9F014E-FCB0-4FD8-809E-61D7EF1A7C7C}"/>
              </a:ext>
            </a:extLst>
          </p:cNvPr>
          <p:cNvCxnSpPr>
            <a:cxnSpLocks/>
            <a:stCxn id="77" idx="3"/>
            <a:endCxn id="52" idx="1"/>
          </p:cNvCxnSpPr>
          <p:nvPr/>
        </p:nvCxnSpPr>
        <p:spPr>
          <a:xfrm flipV="1">
            <a:off x="4641884" y="1389319"/>
            <a:ext cx="576756" cy="5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4D70186-8CCE-43D4-9A2C-D152D8D8D009}"/>
              </a:ext>
            </a:extLst>
          </p:cNvPr>
          <p:cNvSpPr txBox="1"/>
          <p:nvPr/>
        </p:nvSpPr>
        <p:spPr>
          <a:xfrm>
            <a:off x="3809279" y="1209763"/>
            <a:ext cx="832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9E8376D-D653-480C-8716-1AEB279A4DB5}"/>
              </a:ext>
            </a:extLst>
          </p:cNvPr>
          <p:cNvSpPr txBox="1"/>
          <p:nvPr/>
        </p:nvSpPr>
        <p:spPr>
          <a:xfrm>
            <a:off x="7987930" y="2786773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Property.unit</a:t>
            </a:r>
            <a:endParaRPr lang="en-US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85B16FDB-2F3D-4602-9B47-5253CCC91647}"/>
              </a:ext>
            </a:extLst>
          </p:cNvPr>
          <p:cNvSpPr txBox="1"/>
          <p:nvPr/>
        </p:nvSpPr>
        <p:spPr>
          <a:xfrm>
            <a:off x="7934554" y="2410289"/>
            <a:ext cx="348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Telemetry.unit</a:t>
            </a:r>
            <a:endParaRPr lang="en-US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7B8C0076-206A-4958-AD6B-685F149A0A20}"/>
              </a:ext>
            </a:extLst>
          </p:cNvPr>
          <p:cNvSpPr txBox="1"/>
          <p:nvPr/>
        </p:nvSpPr>
        <p:spPr>
          <a:xfrm>
            <a:off x="7894929" y="4420233"/>
            <a:ext cx="696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path</a:t>
            </a:r>
            <a:endParaRPr lang="de-AT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C362BB83-E8EA-4A25-809E-D3CB36A1A6B2}"/>
              </a:ext>
            </a:extLst>
          </p:cNvPr>
          <p:cNvSpPr txBox="1"/>
          <p:nvPr/>
        </p:nvSpPr>
        <p:spPr>
          <a:xfrm>
            <a:off x="7511003" y="4723034"/>
            <a:ext cx="995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version</a:t>
            </a:r>
            <a:endParaRPr lang="de-AT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1398776D-82A4-4393-BA5E-A2AC47E2F2CF}"/>
              </a:ext>
            </a:extLst>
          </p:cNvPr>
          <p:cNvSpPr txBox="1"/>
          <p:nvPr/>
        </p:nvSpPr>
        <p:spPr>
          <a:xfrm>
            <a:off x="7987930" y="4121875"/>
            <a:ext cx="1447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description</a:t>
            </a:r>
            <a:endParaRPr lang="de-AT" dirty="0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7CF890BB-9E9A-4426-9248-286A2BE17DFF}"/>
              </a:ext>
            </a:extLst>
          </p:cNvPr>
          <p:cNvSpPr txBox="1"/>
          <p:nvPr/>
        </p:nvSpPr>
        <p:spPr>
          <a:xfrm>
            <a:off x="5218640" y="1609395"/>
            <a:ext cx="110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comment</a:t>
            </a: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ECB0BEFB-A69B-48ED-BBEF-D84513E4AB2B}"/>
              </a:ext>
            </a:extLst>
          </p:cNvPr>
          <p:cNvCxnSpPr>
            <a:cxnSpLocks/>
            <a:stCxn id="43" idx="3"/>
            <a:endCxn id="109" idx="1"/>
          </p:cNvCxnSpPr>
          <p:nvPr/>
        </p:nvCxnSpPr>
        <p:spPr>
          <a:xfrm>
            <a:off x="4649646" y="1781261"/>
            <a:ext cx="568994" cy="1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9A102D2-F47E-47EC-82DA-48715A2CE235}"/>
              </a:ext>
            </a:extLst>
          </p:cNvPr>
          <p:cNvSpPr txBox="1"/>
          <p:nvPr/>
        </p:nvSpPr>
        <p:spPr>
          <a:xfrm>
            <a:off x="2744834" y="4555203"/>
            <a:ext cx="189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Relation.readOnly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A12577A-CE1C-4BD6-9F0C-6F8DE1BBFD5B}"/>
              </a:ext>
            </a:extLst>
          </p:cNvPr>
          <p:cNvSpPr txBox="1"/>
          <p:nvPr/>
        </p:nvSpPr>
        <p:spPr>
          <a:xfrm>
            <a:off x="3048577" y="4161751"/>
            <a:ext cx="157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Relation.upper</a:t>
            </a:r>
            <a:endParaRPr lang="en-US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2993EF49-F8E5-4228-BB7D-09296E5E8470}"/>
              </a:ext>
            </a:extLst>
          </p:cNvPr>
          <p:cNvSpPr txBox="1"/>
          <p:nvPr/>
        </p:nvSpPr>
        <p:spPr>
          <a:xfrm>
            <a:off x="2667547" y="2419514"/>
            <a:ext cx="197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Composition.target</a:t>
            </a:r>
            <a:endParaRPr lang="en-US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2F98764-E7B8-4F23-8B6F-4BFE7B9BC987}"/>
              </a:ext>
            </a:extLst>
          </p:cNvPr>
          <p:cNvSpPr txBox="1"/>
          <p:nvPr/>
        </p:nvSpPr>
        <p:spPr>
          <a:xfrm>
            <a:off x="5230119" y="2423520"/>
            <a:ext cx="2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Component.schema</a:t>
            </a:r>
            <a:endParaRPr lang="en-US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1B1CBF5-5E21-4786-9E3F-D3AB5D7DD6D1}"/>
              </a:ext>
            </a:extLst>
          </p:cNvPr>
          <p:cNvSpPr txBox="1"/>
          <p:nvPr/>
        </p:nvSpPr>
        <p:spPr>
          <a:xfrm>
            <a:off x="3068833" y="3722008"/>
            <a:ext cx="156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Relation.lower</a:t>
            </a:r>
            <a:endParaRPr lang="en-US" dirty="0"/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BC81F3-04BE-40A8-B317-789F7EA5CB8F}"/>
              </a:ext>
            </a:extLst>
          </p:cNvPr>
          <p:cNvCxnSpPr>
            <a:cxnSpLocks/>
            <a:stCxn id="61" idx="3"/>
            <a:endCxn id="73" idx="1"/>
          </p:cNvCxnSpPr>
          <p:nvPr/>
        </p:nvCxnSpPr>
        <p:spPr>
          <a:xfrm>
            <a:off x="4641884" y="2604180"/>
            <a:ext cx="588235" cy="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>
            <a:extLst>
              <a:ext uri="{FF2B5EF4-FFF2-40B4-BE49-F238E27FC236}">
                <a16:creationId xmlns:a16="http://schemas.microsoft.com/office/drawing/2014/main" id="{F512C7BF-7CF5-4A0B-9587-55A7F53D683A}"/>
              </a:ext>
            </a:extLst>
          </p:cNvPr>
          <p:cNvSpPr txBox="1"/>
          <p:nvPr/>
        </p:nvSpPr>
        <p:spPr>
          <a:xfrm>
            <a:off x="5223398" y="3732871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Relation.minMultiplicity</a:t>
            </a:r>
            <a:endParaRPr lang="en-US" dirty="0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98FF2AE7-F79D-47D1-91F8-1BCDFB980909}"/>
              </a:ext>
            </a:extLst>
          </p:cNvPr>
          <p:cNvSpPr txBox="1"/>
          <p:nvPr/>
        </p:nvSpPr>
        <p:spPr>
          <a:xfrm>
            <a:off x="5223398" y="4157295"/>
            <a:ext cx="25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Relation.maxMultiplicity</a:t>
            </a:r>
            <a:endParaRPr lang="en-US" dirty="0"/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0E9B454E-8A7B-453B-BB3C-0A54D44D443A}"/>
              </a:ext>
            </a:extLst>
          </p:cNvPr>
          <p:cNvCxnSpPr>
            <a:cxnSpLocks/>
            <a:stCxn id="80" idx="3"/>
            <a:endCxn id="130" idx="1"/>
          </p:cNvCxnSpPr>
          <p:nvPr/>
        </p:nvCxnSpPr>
        <p:spPr>
          <a:xfrm>
            <a:off x="4635635" y="3906674"/>
            <a:ext cx="587763" cy="10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3C05BDEB-A868-494A-9223-7B0A3633337E}"/>
              </a:ext>
            </a:extLst>
          </p:cNvPr>
          <p:cNvCxnSpPr>
            <a:cxnSpLocks/>
            <a:stCxn id="53" idx="3"/>
            <a:endCxn id="131" idx="1"/>
          </p:cNvCxnSpPr>
          <p:nvPr/>
        </p:nvCxnSpPr>
        <p:spPr>
          <a:xfrm flipV="1">
            <a:off x="4622840" y="4341961"/>
            <a:ext cx="600558" cy="4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98DB0B5E-7008-4373-A6D6-07637D96AF5F}"/>
              </a:ext>
            </a:extLst>
          </p:cNvPr>
          <p:cNvSpPr/>
          <p:nvPr/>
        </p:nvSpPr>
        <p:spPr>
          <a:xfrm>
            <a:off x="4518709" y="1840541"/>
            <a:ext cx="14184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1B60821-5AED-4F1D-9A7D-72A4F021BBC1}"/>
              </a:ext>
            </a:extLst>
          </p:cNvPr>
          <p:cNvSpPr/>
          <p:nvPr/>
        </p:nvSpPr>
        <p:spPr>
          <a:xfrm>
            <a:off x="222071" y="1840541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FAFEBE6-AF9C-4E2F-A35C-E4A6791CE338}"/>
              </a:ext>
            </a:extLst>
          </p:cNvPr>
          <p:cNvSpPr/>
          <p:nvPr/>
        </p:nvSpPr>
        <p:spPr>
          <a:xfrm>
            <a:off x="226163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 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UML CD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38E486-76C0-49FF-BEBA-82A264641CCF}"/>
              </a:ext>
            </a:extLst>
          </p:cNvPr>
          <p:cNvCxnSpPr>
            <a:stCxn id="5" idx="2"/>
            <a:endCxn id="4" idx="0"/>
          </p:cNvCxnSpPr>
          <p:nvPr/>
        </p:nvCxnSpPr>
        <p:spPr>
          <a:xfrm flipH="1">
            <a:off x="931855" y="1445678"/>
            <a:ext cx="4092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1CB3054F-3D49-4546-81F9-11B5DD5470FC}"/>
              </a:ext>
            </a:extLst>
          </p:cNvPr>
          <p:cNvSpPr txBox="1"/>
          <p:nvPr/>
        </p:nvSpPr>
        <p:spPr>
          <a:xfrm>
            <a:off x="926394" y="1566344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36F9C1F-A556-4B0B-AE26-74652F747057}"/>
              </a:ext>
            </a:extLst>
          </p:cNvPr>
          <p:cNvCxnSpPr>
            <a:stCxn id="10" idx="2"/>
            <a:endCxn id="3" idx="0"/>
          </p:cNvCxnSpPr>
          <p:nvPr/>
        </p:nvCxnSpPr>
        <p:spPr>
          <a:xfrm>
            <a:off x="5227909" y="1445678"/>
            <a:ext cx="0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5AA7A08-C71E-4ED8-8773-1802B812F631}"/>
              </a:ext>
            </a:extLst>
          </p:cNvPr>
          <p:cNvSpPr txBox="1"/>
          <p:nvPr/>
        </p:nvSpPr>
        <p:spPr>
          <a:xfrm>
            <a:off x="5234294" y="1579335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E6BA2F7-FFED-47CA-8374-B375455BC067}"/>
              </a:ext>
            </a:extLst>
          </p:cNvPr>
          <p:cNvSpPr/>
          <p:nvPr/>
        </p:nvSpPr>
        <p:spPr>
          <a:xfrm>
            <a:off x="4518125" y="869678"/>
            <a:ext cx="1419568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</a:t>
            </a:r>
            <a:r>
              <a:rPr lang="de-AT" sz="1200" dirty="0" err="1">
                <a:solidFill>
                  <a:schemeClr val="tx1"/>
                </a:solidFill>
              </a:rPr>
              <a:t>metamodel</a:t>
            </a:r>
            <a:r>
              <a:rPr lang="de-AT" sz="12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DT-MM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DC9E888-9AE6-48F1-A558-B63EE465AF9C}"/>
              </a:ext>
            </a:extLst>
          </p:cNvPr>
          <p:cNvSpPr/>
          <p:nvPr/>
        </p:nvSpPr>
        <p:spPr>
          <a:xfrm>
            <a:off x="2111697" y="869679"/>
            <a:ext cx="1937192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Transformation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73A453-50DD-4FDF-B196-9D873D65019B}"/>
              </a:ext>
            </a:extLst>
          </p:cNvPr>
          <p:cNvSpPr/>
          <p:nvPr/>
        </p:nvSpPr>
        <p:spPr>
          <a:xfrm>
            <a:off x="2104338" y="1840541"/>
            <a:ext cx="1951671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Transformation Engine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1DF4983-0B5F-49D5-9646-3D5B48CEF1C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645731" y="1157678"/>
            <a:ext cx="46596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96FA1B7-4EB8-414E-BC4B-9C47D07F684D}"/>
              </a:ext>
            </a:extLst>
          </p:cNvPr>
          <p:cNvCxnSpPr>
            <a:stCxn id="10" idx="1"/>
            <a:endCxn id="12" idx="3"/>
          </p:cNvCxnSpPr>
          <p:nvPr/>
        </p:nvCxnSpPr>
        <p:spPr>
          <a:xfrm flipH="1">
            <a:off x="4048889" y="1157678"/>
            <a:ext cx="469236" cy="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022AAB1-8F94-498D-8628-D6D664ECAA60}"/>
              </a:ext>
            </a:extLst>
          </p:cNvPr>
          <p:cNvSpPr txBox="1"/>
          <p:nvPr/>
        </p:nvSpPr>
        <p:spPr>
          <a:xfrm>
            <a:off x="1713358" y="85446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972788B-AAD1-4CAB-960F-299EDBD67DDC}"/>
              </a:ext>
            </a:extLst>
          </p:cNvPr>
          <p:cNvSpPr txBox="1"/>
          <p:nvPr/>
        </p:nvSpPr>
        <p:spPr>
          <a:xfrm>
            <a:off x="4065879" y="850962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C01383E-8277-498F-BE98-6C3076F3508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080174" y="1445678"/>
            <a:ext cx="119" cy="394863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2C0DC7-1447-47D9-9601-3D09EAAEDD2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641639" y="2128541"/>
            <a:ext cx="46269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36CC8A0-40F5-49FE-9D97-409A87ADD5EB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flipH="1">
            <a:off x="4056009" y="2128541"/>
            <a:ext cx="4627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C50E82C-2458-4BFC-9C3B-4BE15F9B9724}"/>
              </a:ext>
            </a:extLst>
          </p:cNvPr>
          <p:cNvSpPr txBox="1"/>
          <p:nvPr/>
        </p:nvSpPr>
        <p:spPr>
          <a:xfrm>
            <a:off x="1693699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85DDC5-1E7D-4AE2-858B-1332DA1C6EE0}"/>
              </a:ext>
            </a:extLst>
          </p:cNvPr>
          <p:cNvSpPr txBox="1"/>
          <p:nvPr/>
        </p:nvSpPr>
        <p:spPr>
          <a:xfrm>
            <a:off x="3077419" y="1507031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062072D-592E-4967-93EE-CC3AE9D471B9}"/>
              </a:ext>
            </a:extLst>
          </p:cNvPr>
          <p:cNvSpPr txBox="1"/>
          <p:nvPr/>
        </p:nvSpPr>
        <p:spPr>
          <a:xfrm>
            <a:off x="4054620" y="1815033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03D90A1-9C41-4159-B5BE-D1934B7049A3}"/>
              </a:ext>
            </a:extLst>
          </p:cNvPr>
          <p:cNvSpPr/>
          <p:nvPr/>
        </p:nvSpPr>
        <p:spPr>
          <a:xfrm>
            <a:off x="8698397" y="855429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&lt;&lt;meta-model&gt;&gt;</a:t>
            </a:r>
          </a:p>
          <a:p>
            <a:pPr algn="ctr"/>
            <a:r>
              <a:rPr lang="de-AT" dirty="0">
                <a:solidFill>
                  <a:schemeClr val="tx1"/>
                </a:solidFill>
              </a:rPr>
              <a:t>DT-Language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B2BF04C-6F27-4868-A653-626A1EE344A1}"/>
              </a:ext>
            </a:extLst>
          </p:cNvPr>
          <p:cNvSpPr/>
          <p:nvPr/>
        </p:nvSpPr>
        <p:spPr>
          <a:xfrm>
            <a:off x="8698396" y="1838233"/>
            <a:ext cx="1651813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DT </a:t>
            </a:r>
            <a:r>
              <a:rPr lang="de-AT" dirty="0" err="1">
                <a:solidFill>
                  <a:schemeClr val="tx1"/>
                </a:solidFill>
              </a:rPr>
              <a:t>Serialization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E0FBC9F-77BE-436D-BED9-049B3737D1EB}"/>
              </a:ext>
            </a:extLst>
          </p:cNvPr>
          <p:cNvSpPr/>
          <p:nvPr/>
        </p:nvSpPr>
        <p:spPr>
          <a:xfrm>
            <a:off x="6544480" y="867917"/>
            <a:ext cx="1651814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DT Generation </a:t>
            </a:r>
            <a:r>
              <a:rPr lang="de-AT" b="1" dirty="0" err="1"/>
              <a:t>Script</a:t>
            </a:r>
            <a:endParaRPr lang="de-AT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6D11C1C-35E6-4DAF-BBAB-3FC20F7B5836}"/>
              </a:ext>
            </a:extLst>
          </p:cNvPr>
          <p:cNvSpPr/>
          <p:nvPr/>
        </p:nvSpPr>
        <p:spPr>
          <a:xfrm>
            <a:off x="6544481" y="1832345"/>
            <a:ext cx="1651814" cy="575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/>
              <a:t>Generation</a:t>
            </a:r>
          </a:p>
          <a:p>
            <a:pPr algn="ctr"/>
            <a:r>
              <a:rPr lang="de-AT" dirty="0"/>
              <a:t>Engine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5EB4AA7-8761-4F1F-9057-9CCC17F2BED2}"/>
              </a:ext>
            </a:extLst>
          </p:cNvPr>
          <p:cNvCxnSpPr>
            <a:cxnSpLocks/>
            <a:stCxn id="3" idx="3"/>
            <a:endCxn id="28" idx="1"/>
          </p:cNvCxnSpPr>
          <p:nvPr/>
        </p:nvCxnSpPr>
        <p:spPr>
          <a:xfrm flipV="1">
            <a:off x="5937109" y="2120345"/>
            <a:ext cx="607372" cy="8196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80C11C72-EC2E-4E98-8465-FB1E2E1C28A2}"/>
              </a:ext>
            </a:extLst>
          </p:cNvPr>
          <p:cNvSpPr txBox="1"/>
          <p:nvPr/>
        </p:nvSpPr>
        <p:spPr>
          <a:xfrm>
            <a:off x="6025017" y="171204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F933D17-6D5D-4C25-8CD4-BF9FBE0F9961}"/>
              </a:ext>
            </a:extLst>
          </p:cNvPr>
          <p:cNvCxnSpPr>
            <a:cxnSpLocks/>
            <a:stCxn id="26" idx="1"/>
            <a:endCxn id="28" idx="3"/>
          </p:cNvCxnSpPr>
          <p:nvPr/>
        </p:nvCxnSpPr>
        <p:spPr>
          <a:xfrm flipH="1" flipV="1">
            <a:off x="8196295" y="2120345"/>
            <a:ext cx="502101" cy="58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683FF16-80F3-466E-81A5-2CCF0D87B9EA}"/>
              </a:ext>
            </a:extLst>
          </p:cNvPr>
          <p:cNvSpPr txBox="1"/>
          <p:nvPr/>
        </p:nvSpPr>
        <p:spPr>
          <a:xfrm>
            <a:off x="8248376" y="181952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«w»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5D7FA78B-CF3A-4625-A3B6-818F0D025EE0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5937693" y="1155917"/>
            <a:ext cx="606787" cy="1761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39D73AA-25EC-4C52-B955-27E493F1CE3F}"/>
              </a:ext>
            </a:extLst>
          </p:cNvPr>
          <p:cNvSpPr txBox="1"/>
          <p:nvPr/>
        </p:nvSpPr>
        <p:spPr>
          <a:xfrm>
            <a:off x="5972957" y="855458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BFC5148-A11C-4DD2-BB97-696A4B272112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>
            <a:off x="8196294" y="1143429"/>
            <a:ext cx="502103" cy="12488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52404B43-0EF4-471E-BA9F-4525A84C133C}"/>
              </a:ext>
            </a:extLst>
          </p:cNvPr>
          <p:cNvSpPr txBox="1"/>
          <p:nvPr/>
        </p:nvSpPr>
        <p:spPr>
          <a:xfrm>
            <a:off x="8096279" y="769759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922350C7-62E2-410A-B412-2B0D5395EEF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7370387" y="1443916"/>
            <a:ext cx="1" cy="38842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7F805E8-832A-4B96-BC27-10444EAC3FC9}"/>
              </a:ext>
            </a:extLst>
          </p:cNvPr>
          <p:cNvSpPr txBox="1"/>
          <p:nvPr/>
        </p:nvSpPr>
        <p:spPr>
          <a:xfrm>
            <a:off x="7363723" y="1440035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«r»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3DE8A96-1D94-4B28-BBFE-5E278CA2566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9524303" y="1431429"/>
            <a:ext cx="1" cy="40680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1DCDBF5D-3646-428C-A342-FF21C5541326}"/>
              </a:ext>
            </a:extLst>
          </p:cNvPr>
          <p:cNvSpPr txBox="1"/>
          <p:nvPr/>
        </p:nvSpPr>
        <p:spPr>
          <a:xfrm>
            <a:off x="9480568" y="1404010"/>
            <a:ext cx="5022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«c2»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A093A46-2C64-4FE0-AAAF-675318441B27}"/>
              </a:ext>
            </a:extLst>
          </p:cNvPr>
          <p:cNvGrpSpPr/>
          <p:nvPr/>
        </p:nvGrpSpPr>
        <p:grpSpPr>
          <a:xfrm>
            <a:off x="10478642" y="691397"/>
            <a:ext cx="1668793" cy="1749894"/>
            <a:chOff x="594590" y="4770254"/>
            <a:chExt cx="1455548" cy="1182823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9C6B6B06-037B-40E8-8900-38762EDBD3E5}"/>
                </a:ext>
              </a:extLst>
            </p:cNvPr>
            <p:cNvSpPr/>
            <p:nvPr/>
          </p:nvSpPr>
          <p:spPr>
            <a:xfrm>
              <a:off x="696743" y="4779787"/>
              <a:ext cx="1244722" cy="11732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>
                <a:solidFill>
                  <a:schemeClr val="tx1"/>
                </a:solidFill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32404B1-ED7F-4256-9774-17BB43B891A3}"/>
                </a:ext>
              </a:extLst>
            </p:cNvPr>
            <p:cNvSpPr txBox="1"/>
            <p:nvPr/>
          </p:nvSpPr>
          <p:spPr>
            <a:xfrm>
              <a:off x="594590" y="4770254"/>
              <a:ext cx="1455548" cy="296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«</a:t>
              </a:r>
              <a:r>
                <a:rPr lang="de-AT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enumeration</a:t>
              </a:r>
              <a:r>
                <a:rPr lang="de-AT" sz="1050" dirty="0">
                  <a:latin typeface="Arial" panose="020B0604020202020204" pitchFamily="34" charset="0"/>
                  <a:cs typeface="Arial" panose="020B0604020202020204" pitchFamily="34" charset="0"/>
                </a:rPr>
                <a:t>»</a:t>
              </a:r>
            </a:p>
            <a:p>
              <a:pPr algn="ctr"/>
              <a:r>
                <a:rPr lang="de-AT" sz="1200" dirty="0"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endParaRPr lang="de-AT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C1E14775-844C-4EA1-A146-66CD159F87AA}"/>
                </a:ext>
              </a:extLst>
            </p:cNvPr>
            <p:cNvCxnSpPr/>
            <p:nvPr/>
          </p:nvCxnSpPr>
          <p:spPr>
            <a:xfrm>
              <a:off x="698654" y="5063345"/>
              <a:ext cx="123637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feld 50">
            <a:extLst>
              <a:ext uri="{FF2B5EF4-FFF2-40B4-BE49-F238E27FC236}">
                <a16:creationId xmlns:a16="http://schemas.microsoft.com/office/drawing/2014/main" id="{2393854E-2D4B-48DB-9F9F-696657FB0784}"/>
              </a:ext>
            </a:extLst>
          </p:cNvPr>
          <p:cNvSpPr txBox="1"/>
          <p:nvPr/>
        </p:nvSpPr>
        <p:spPr>
          <a:xfrm>
            <a:off x="10575364" y="966063"/>
            <a:ext cx="1749382" cy="1100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44000">
              <a:buFont typeface="Symbol" panose="05050102010706020507" pitchFamily="18" charset="2"/>
              <a:buChar char="-"/>
            </a:pP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«c2»: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conformsTo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</a:t>
            </a: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»: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represents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«u»: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«r»: 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" indent="-144000">
              <a:buFont typeface="Symbol" panose="05050102010706020507" pitchFamily="18" charset="2"/>
              <a:buChar char="-"/>
            </a:pPr>
            <a:r>
              <a:rPr lang="de-AT" sz="1050" dirty="0">
                <a:latin typeface="Arial" panose="020B0604020202020204" pitchFamily="34" charset="0"/>
                <a:cs typeface="Arial" panose="020B0604020202020204" pitchFamily="34" charset="0"/>
              </a:rPr>
              <a:t>«w»:     </a:t>
            </a:r>
            <a:r>
              <a:rPr lang="de-AT" sz="1050" dirty="0" err="1">
                <a:latin typeface="Arial" panose="020B0604020202020204" pitchFamily="34" charset="0"/>
                <a:cs typeface="Arial" panose="020B0604020202020204" pitchFamily="34" charset="0"/>
              </a:rPr>
              <a:t>writes</a:t>
            </a:r>
            <a:endParaRPr lang="de-A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C1F0294-8971-49F5-9440-4928DCDFFA2E}"/>
              </a:ext>
            </a:extLst>
          </p:cNvPr>
          <p:cNvSpPr/>
          <p:nvPr/>
        </p:nvSpPr>
        <p:spPr>
          <a:xfrm>
            <a:off x="222072" y="3018931"/>
            <a:ext cx="1419568" cy="575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/>
              <a:t>UML2DT Profile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AB2085EC-6E9B-4EF2-8C48-0FB86B2506A5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flipH="1" flipV="1">
            <a:off x="931855" y="2416541"/>
            <a:ext cx="1" cy="60239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08F8EF97-38EE-4D38-A252-41C78B69383F}"/>
              </a:ext>
            </a:extLst>
          </p:cNvPr>
          <p:cNvSpPr txBox="1"/>
          <p:nvPr/>
        </p:nvSpPr>
        <p:spPr>
          <a:xfrm>
            <a:off x="919265" y="2600126"/>
            <a:ext cx="5022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Arial" panose="020B0604020202020204" pitchFamily="34" charset="0"/>
                <a:cs typeface="Arial" panose="020B0604020202020204" pitchFamily="34" charset="0"/>
              </a:rPr>
              <a:t>«u»</a:t>
            </a:r>
          </a:p>
        </p:txBody>
      </p:sp>
    </p:spTree>
    <p:extLst>
      <p:ext uri="{BB962C8B-B14F-4D97-AF65-F5344CB8AC3E}">
        <p14:creationId xmlns:p14="http://schemas.microsoft.com/office/powerpoint/2010/main" val="429386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7FF306AA-6B2E-400E-B331-D06CE0339642}"/>
              </a:ext>
            </a:extLst>
          </p:cNvPr>
          <p:cNvGrpSpPr/>
          <p:nvPr/>
        </p:nvGrpSpPr>
        <p:grpSpPr>
          <a:xfrm>
            <a:off x="2110810" y="1638961"/>
            <a:ext cx="8976289" cy="3580078"/>
            <a:chOff x="1854436" y="673286"/>
            <a:chExt cx="8976289" cy="3580078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88F4C440-8752-4E5F-92F5-5BB692E3FB30}"/>
                </a:ext>
              </a:extLst>
            </p:cNvPr>
            <p:cNvGrpSpPr/>
            <p:nvPr/>
          </p:nvGrpSpPr>
          <p:grpSpPr>
            <a:xfrm>
              <a:off x="1969805" y="1098643"/>
              <a:ext cx="3260808" cy="2084666"/>
              <a:chOff x="3484880" y="832918"/>
              <a:chExt cx="2529840" cy="2179057"/>
            </a:xfrm>
          </p:grpSpPr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106A0107-28A1-49F8-84B5-3E9BF5F3600D}"/>
                  </a:ext>
                </a:extLst>
              </p:cNvPr>
              <p:cNvSpPr/>
              <p:nvPr/>
            </p:nvSpPr>
            <p:spPr>
              <a:xfrm>
                <a:off x="3484880" y="832918"/>
                <a:ext cx="2529840" cy="67389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altLang="de-DE" sz="2000" dirty="0">
                    <a:cs typeface="Arial" charset="0"/>
                  </a:rPr>
                  <a:t>«</a:t>
                </a:r>
                <a:r>
                  <a:rPr lang="de-DE" altLang="de-DE" sz="1800" dirty="0">
                    <a:cs typeface="Arial" charset="0"/>
                  </a:rPr>
                  <a:t>Stereotype»</a:t>
                </a:r>
                <a:r>
                  <a:rPr lang="de-DE" altLang="de-DE" sz="1800" i="1" dirty="0"/>
                  <a:t> </a:t>
                </a:r>
                <a:endParaRPr lang="de-A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de-AT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VersionableElement</a:t>
                </a:r>
                <a:endParaRPr lang="de-AT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0E34EE82-9BFE-40CA-8F42-7326B20A5EF6}"/>
                  </a:ext>
                </a:extLst>
              </p:cNvPr>
              <p:cNvSpPr/>
              <p:nvPr/>
            </p:nvSpPr>
            <p:spPr>
              <a:xfrm>
                <a:off x="3484880" y="1506808"/>
                <a:ext cx="2529840" cy="1505167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displayName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description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</a:t>
                </a:r>
                <a:r>
                  <a:rPr lang="de-A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id_scheme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>
                    <a:latin typeface="Arial" panose="020B0604020202020204" pitchFamily="34" charset="0"/>
                    <a:cs typeface="Arial" panose="020B0604020202020204" pitchFamily="34" charset="0"/>
                  </a:rPr>
                  <a:t>String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id_path</a:t>
                </a:r>
                <a:endParaRPr lang="de-A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de-AT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A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id_version</a:t>
                </a:r>
                <a:endParaRPr lang="de-AT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4D613E46-1DE6-4F12-AC26-DB23EA18B53B}"/>
                </a:ext>
              </a:extLst>
            </p:cNvPr>
            <p:cNvSpPr/>
            <p:nvPr/>
          </p:nvSpPr>
          <p:spPr>
            <a:xfrm>
              <a:off x="8403301" y="1098642"/>
              <a:ext cx="2373805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>
                  <a:cs typeface="Arial" charset="0"/>
                </a:rPr>
                <a:t>Stereotype»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ObservableProperty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24DF49E4-A308-45E1-AE02-FE78B37308F7}"/>
                </a:ext>
              </a:extLst>
            </p:cNvPr>
            <p:cNvSpPr/>
            <p:nvPr/>
          </p:nvSpPr>
          <p:spPr>
            <a:xfrm>
              <a:off x="1969805" y="3562511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Class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4BCBAB1-61A5-4CC5-8706-99A84F44014C}"/>
                </a:ext>
              </a:extLst>
            </p:cNvPr>
            <p:cNvSpPr/>
            <p:nvPr/>
          </p:nvSpPr>
          <p:spPr>
            <a:xfrm>
              <a:off x="3720856" y="3557475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B3AA1AC-EDB7-461E-A900-BEDB5E7E69E0}"/>
                </a:ext>
              </a:extLst>
            </p:cNvPr>
            <p:cNvSpPr/>
            <p:nvPr/>
          </p:nvSpPr>
          <p:spPr>
            <a:xfrm>
              <a:off x="7248981" y="3567547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939C987-F01F-4AEC-9C46-5E903EB3C383}"/>
                </a:ext>
              </a:extLst>
            </p:cNvPr>
            <p:cNvSpPr/>
            <p:nvPr/>
          </p:nvSpPr>
          <p:spPr>
            <a:xfrm>
              <a:off x="5497929" y="3562511"/>
              <a:ext cx="1509757" cy="6446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altLang="de-DE" sz="2000" dirty="0">
                  <a:cs typeface="Arial" charset="0"/>
                </a:rPr>
                <a:t>«</a:t>
              </a:r>
              <a:r>
                <a:rPr lang="de-DE" altLang="de-DE" sz="1800" dirty="0" err="1">
                  <a:cs typeface="Arial" charset="0"/>
                </a:rPr>
                <a:t>Metaclass</a:t>
              </a:r>
              <a:r>
                <a:rPr lang="de-DE" altLang="de-DE" sz="1800" dirty="0">
                  <a:cs typeface="Arial" charset="0"/>
                </a:rPr>
                <a:t>»</a:t>
              </a:r>
              <a:r>
                <a:rPr lang="de-DE" altLang="de-DE" sz="1800" i="1" dirty="0"/>
                <a:t> 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Association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205E955F-148D-47E3-87B2-B52309360909}"/>
                </a:ext>
              </a:extLst>
            </p:cNvPr>
            <p:cNvCxnSpPr>
              <a:cxnSpLocks/>
            </p:cNvCxnSpPr>
            <p:nvPr/>
          </p:nvCxnSpPr>
          <p:spPr>
            <a:xfrm>
              <a:off x="2724683" y="3183309"/>
              <a:ext cx="1" cy="3843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72AC6761-603A-4099-94E7-5DE93C394C65}"/>
                </a:ext>
              </a:extLst>
            </p:cNvPr>
            <p:cNvCxnSpPr>
              <a:cxnSpLocks/>
            </p:cNvCxnSpPr>
            <p:nvPr/>
          </p:nvCxnSpPr>
          <p:spPr>
            <a:xfrm>
              <a:off x="4475734" y="3167781"/>
              <a:ext cx="0" cy="3817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92F03C21-0A2F-4DE9-8FE7-85C35E10A622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7998626" y="2133125"/>
              <a:ext cx="5234" cy="14344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67071F73-2EB8-4DD6-9C09-F942AA10FFE0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5230612" y="2921516"/>
              <a:ext cx="1022196" cy="64099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2286CE6-89CB-42CB-9DE7-FA43B229429E}"/>
                </a:ext>
              </a:extLst>
            </p:cNvPr>
            <p:cNvSpPr/>
            <p:nvPr/>
          </p:nvSpPr>
          <p:spPr>
            <a:xfrm>
              <a:off x="1854436" y="974220"/>
              <a:ext cx="8976289" cy="3279144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F8922935-032B-4F30-879C-CFAB05EB075C}"/>
                </a:ext>
              </a:extLst>
            </p:cNvPr>
            <p:cNvSpPr/>
            <p:nvPr/>
          </p:nvSpPr>
          <p:spPr>
            <a:xfrm>
              <a:off x="1854437" y="673286"/>
              <a:ext cx="1708238" cy="30093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latin typeface="Arial" panose="020B0604020202020204" pitchFamily="34" charset="0"/>
                  <a:cs typeface="Arial" panose="020B0604020202020204" pitchFamily="34" charset="0"/>
                </a:rPr>
                <a:t>Profile UML_DTDL</a:t>
              </a:r>
            </a:p>
          </p:txBody>
        </p: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8A7C73F-B2A3-4B9C-99E0-330C2B90219F}"/>
              </a:ext>
            </a:extLst>
          </p:cNvPr>
          <p:cNvCxnSpPr>
            <a:cxnSpLocks/>
          </p:cNvCxnSpPr>
          <p:nvPr/>
        </p:nvCxnSpPr>
        <p:spPr>
          <a:xfrm>
            <a:off x="7860791" y="3541806"/>
            <a:ext cx="0" cy="966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46CAB06C-F153-445D-85EE-5D5D42AE2D27}"/>
              </a:ext>
            </a:extLst>
          </p:cNvPr>
          <p:cNvCxnSpPr>
            <a:cxnSpLocks/>
          </p:cNvCxnSpPr>
          <p:nvPr/>
        </p:nvCxnSpPr>
        <p:spPr>
          <a:xfrm>
            <a:off x="5486986" y="3560856"/>
            <a:ext cx="237380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1B3B2550-EAAB-403B-8A4A-F5066B8B3DA8}"/>
              </a:ext>
            </a:extLst>
          </p:cNvPr>
          <p:cNvSpPr/>
          <p:nvPr/>
        </p:nvSpPr>
        <p:spPr>
          <a:xfrm>
            <a:off x="6096000" y="2063583"/>
            <a:ext cx="2373805" cy="6446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altLang="de-DE" sz="2000" dirty="0">
                <a:cs typeface="Arial" charset="0"/>
              </a:rPr>
              <a:t>«</a:t>
            </a:r>
            <a:r>
              <a:rPr lang="de-DE" altLang="de-DE" sz="1800" dirty="0">
                <a:cs typeface="Arial" charset="0"/>
              </a:rPr>
              <a:t>Stereotype»</a:t>
            </a:r>
            <a:r>
              <a:rPr lang="de-DE" altLang="de-DE" sz="1800" i="1" dirty="0"/>
              <a:t> 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MeasuredProperty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55955C4-F14B-4E72-A38E-F2DBF957E37C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9015112" y="4855572"/>
            <a:ext cx="8477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576544A-D7B2-4521-AE34-CC87CE2D4B4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846578" y="2709016"/>
            <a:ext cx="13702" cy="21449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3ABFAB57-86B1-4F68-BC6E-3019FC391BA7}"/>
              </a:ext>
            </a:extLst>
          </p:cNvPr>
          <p:cNvSpPr/>
          <p:nvPr/>
        </p:nvSpPr>
        <p:spPr>
          <a:xfrm>
            <a:off x="6100464" y="2707447"/>
            <a:ext cx="2369341" cy="35643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3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6B32E27-A95F-4F45-B199-5BA2CAED227B}"/>
              </a:ext>
            </a:extLst>
          </p:cNvPr>
          <p:cNvSpPr/>
          <p:nvPr/>
        </p:nvSpPr>
        <p:spPr>
          <a:xfrm>
            <a:off x="24946" y="28576"/>
            <a:ext cx="1322014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9D996D4-29E9-4AFB-8872-5F44D637CEB6}"/>
              </a:ext>
            </a:extLst>
          </p:cNvPr>
          <p:cNvSpPr/>
          <p:nvPr/>
        </p:nvSpPr>
        <p:spPr>
          <a:xfrm>
            <a:off x="3901750" y="3554739"/>
            <a:ext cx="1537019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Sensor</a:t>
            </a:r>
            <a:endParaRPr lang="de-A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C1ABAE-4E00-4D18-B525-43D32372F32A}"/>
              </a:ext>
            </a:extLst>
          </p:cNvPr>
          <p:cNvSpPr/>
          <p:nvPr/>
        </p:nvSpPr>
        <p:spPr>
          <a:xfrm>
            <a:off x="61523" y="1755291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Room</a:t>
            </a:r>
          </a:p>
        </p:txBody>
      </p:sp>
      <p:cxnSp>
        <p:nvCxnSpPr>
          <p:cNvPr id="19" name="Verbinder: gewinkelt 98">
            <a:extLst>
              <a:ext uri="{FF2B5EF4-FFF2-40B4-BE49-F238E27FC236}">
                <a16:creationId xmlns:a16="http://schemas.microsoft.com/office/drawing/2014/main" id="{A977F2F4-7F68-46AE-B96A-7B856AE5851C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rot="16200000" flipH="1">
            <a:off x="354510" y="1391270"/>
            <a:ext cx="719761" cy="827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E9D8FFC2-621D-4557-AD39-98C2E31C5862}"/>
              </a:ext>
            </a:extLst>
          </p:cNvPr>
          <p:cNvSpPr/>
          <p:nvPr/>
        </p:nvSpPr>
        <p:spPr>
          <a:xfrm>
            <a:off x="2933325" y="45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792F57-4CE2-4DF8-B5B3-44FB4E9F2F31}"/>
              </a:ext>
            </a:extLst>
          </p:cNvPr>
          <p:cNvSpPr/>
          <p:nvPr/>
        </p:nvSpPr>
        <p:spPr>
          <a:xfrm>
            <a:off x="2879255" y="1770351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241D42E-8CAC-45C6-B1E1-B7992D536F1D}"/>
              </a:ext>
            </a:extLst>
          </p:cNvPr>
          <p:cNvSpPr/>
          <p:nvPr/>
        </p:nvSpPr>
        <p:spPr>
          <a:xfrm>
            <a:off x="1541261" y="3578687"/>
            <a:ext cx="19890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3ACD5B0-C1A7-4584-B558-100B14CD6FCC}"/>
              </a:ext>
            </a:extLst>
          </p:cNvPr>
          <p:cNvSpPr/>
          <p:nvPr/>
        </p:nvSpPr>
        <p:spPr>
          <a:xfrm>
            <a:off x="4355" y="3977378"/>
            <a:ext cx="1362919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VentilationSystem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337331EC-6DBD-4BDD-9419-85599C3E2733}"/>
              </a:ext>
            </a:extLst>
          </p:cNvPr>
          <p:cNvSpPr/>
          <p:nvPr/>
        </p:nvSpPr>
        <p:spPr>
          <a:xfrm flipH="1">
            <a:off x="620251" y="79298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6CD2C421-DDDD-4183-90C5-BFE81D22102C}"/>
              </a:ext>
            </a:extLst>
          </p:cNvPr>
          <p:cNvSpPr/>
          <p:nvPr/>
        </p:nvSpPr>
        <p:spPr>
          <a:xfrm rot="16200000" flipH="1">
            <a:off x="1406807" y="1844718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aute 27">
            <a:extLst>
              <a:ext uri="{FF2B5EF4-FFF2-40B4-BE49-F238E27FC236}">
                <a16:creationId xmlns:a16="http://schemas.microsoft.com/office/drawing/2014/main" id="{E703AC70-AB7F-41F6-AFC9-F600AA17689A}"/>
              </a:ext>
            </a:extLst>
          </p:cNvPr>
          <p:cNvSpPr/>
          <p:nvPr/>
        </p:nvSpPr>
        <p:spPr>
          <a:xfrm flipH="1">
            <a:off x="595813" y="269676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aute 30">
            <a:extLst>
              <a:ext uri="{FF2B5EF4-FFF2-40B4-BE49-F238E27FC236}">
                <a16:creationId xmlns:a16="http://schemas.microsoft.com/office/drawing/2014/main" id="{F50F7AAB-1F2C-466C-810F-0FCD25527333}"/>
              </a:ext>
            </a:extLst>
          </p:cNvPr>
          <p:cNvSpPr/>
          <p:nvPr/>
        </p:nvSpPr>
        <p:spPr>
          <a:xfrm flipH="1">
            <a:off x="3444570" y="2568911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aute 31">
            <a:extLst>
              <a:ext uri="{FF2B5EF4-FFF2-40B4-BE49-F238E27FC236}">
                <a16:creationId xmlns:a16="http://schemas.microsoft.com/office/drawing/2014/main" id="{D47D1A91-A8CE-472C-B27E-25F1FDEC27B5}"/>
              </a:ext>
            </a:extLst>
          </p:cNvPr>
          <p:cNvSpPr/>
          <p:nvPr/>
        </p:nvSpPr>
        <p:spPr>
          <a:xfrm rot="10800000" flipH="1">
            <a:off x="3444570" y="83487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C53F02A1-979D-467D-ADD1-C464B180137B}"/>
              </a:ext>
            </a:extLst>
          </p:cNvPr>
          <p:cNvSpPr/>
          <p:nvPr/>
        </p:nvSpPr>
        <p:spPr>
          <a:xfrm rot="16200000" flipH="1">
            <a:off x="1358564" y="124535"/>
            <a:ext cx="180001" cy="242545"/>
          </a:xfrm>
          <a:prstGeom prst="diamond">
            <a:avLst/>
          </a:prstGeom>
          <a:solidFill>
            <a:schemeClr val="tx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  <p:txBody>
          <a:bodyPr rtlCol="0" anchor="ctr"/>
          <a:lstStyle/>
          <a:p>
            <a:pPr algn="ctr"/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1864C05-EE55-4ECC-B571-C1432CA48410}"/>
              </a:ext>
            </a:extLst>
          </p:cNvPr>
          <p:cNvSpPr/>
          <p:nvPr/>
        </p:nvSpPr>
        <p:spPr>
          <a:xfrm>
            <a:off x="32947" y="409948"/>
            <a:ext cx="1314013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2FDD02-AD79-4615-8C3E-49685E3D44B4}"/>
              </a:ext>
            </a:extLst>
          </p:cNvPr>
          <p:cNvSpPr/>
          <p:nvPr/>
        </p:nvSpPr>
        <p:spPr>
          <a:xfrm>
            <a:off x="57152" y="2160371"/>
            <a:ext cx="1318384" cy="5228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aqLevel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7066856-E374-476D-9C3D-DAD044F398DA}"/>
              </a:ext>
            </a:extLst>
          </p:cNvPr>
          <p:cNvSpPr/>
          <p:nvPr/>
        </p:nvSpPr>
        <p:spPr>
          <a:xfrm>
            <a:off x="2879255" y="2172865"/>
            <a:ext cx="1310627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6CEF53DC-868C-4673-B686-439937DBCCFB}"/>
              </a:ext>
            </a:extLst>
          </p:cNvPr>
          <p:cNvSpPr/>
          <p:nvPr/>
        </p:nvSpPr>
        <p:spPr>
          <a:xfrm>
            <a:off x="3901750" y="3950739"/>
            <a:ext cx="1537019" cy="5494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type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46C900A-7DD8-4655-9759-4FA446F1E5BC}"/>
              </a:ext>
            </a:extLst>
          </p:cNvPr>
          <p:cNvSpPr/>
          <p:nvPr/>
        </p:nvSpPr>
        <p:spPr>
          <a:xfrm>
            <a:off x="1541261" y="3981201"/>
            <a:ext cx="1989027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Boolean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isActive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CCD06FF-1E68-43E1-A20C-86697A01D255}"/>
              </a:ext>
            </a:extLst>
          </p:cNvPr>
          <p:cNvSpPr/>
          <p:nvPr/>
        </p:nvSpPr>
        <p:spPr>
          <a:xfrm>
            <a:off x="21099" y="5438396"/>
            <a:ext cx="266953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VisualAlarm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EA306F8-EB05-4C23-BB56-FCC3CB141B6E}"/>
              </a:ext>
            </a:extLst>
          </p:cNvPr>
          <p:cNvSpPr/>
          <p:nvPr/>
        </p:nvSpPr>
        <p:spPr>
          <a:xfrm>
            <a:off x="2950803" y="5431202"/>
            <a:ext cx="2478158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err="1">
                <a:latin typeface="Arial" panose="020B0604020202020204" pitchFamily="34" charset="0"/>
                <a:cs typeface="Arial" panose="020B0604020202020204" pitchFamily="34" charset="0"/>
              </a:rPr>
              <a:t>AcousticAlarm</a:t>
            </a:r>
            <a:endParaRPr lang="de-A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D749F1ED-6756-45D7-ACD3-B8B3059B01E9}"/>
              </a:ext>
            </a:extLst>
          </p:cNvPr>
          <p:cNvSpPr/>
          <p:nvPr/>
        </p:nvSpPr>
        <p:spPr>
          <a:xfrm>
            <a:off x="2933325" y="441910"/>
            <a:ext cx="1171575" cy="39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2F0AF31-16E5-4852-B2DB-C26942726EFA}"/>
              </a:ext>
            </a:extLst>
          </p:cNvPr>
          <p:cNvSpPr/>
          <p:nvPr/>
        </p:nvSpPr>
        <p:spPr>
          <a:xfrm>
            <a:off x="21099" y="5829254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02AEC44-52AF-4FA1-AF4A-EE24C792FBB3}"/>
              </a:ext>
            </a:extLst>
          </p:cNvPr>
          <p:cNvSpPr/>
          <p:nvPr/>
        </p:nvSpPr>
        <p:spPr>
          <a:xfrm>
            <a:off x="2950804" y="5834396"/>
            <a:ext cx="247815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88396A3-5FC4-4A06-9BBD-E43ECCDB2D8A}"/>
              </a:ext>
            </a:extLst>
          </p:cNvPr>
          <p:cNvSpPr/>
          <p:nvPr/>
        </p:nvSpPr>
        <p:spPr>
          <a:xfrm>
            <a:off x="2950803" y="6307953"/>
            <a:ext cx="2478159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25F0111-E32E-4EE5-ABDA-B1314AC2D6BD}"/>
              </a:ext>
            </a:extLst>
          </p:cNvPr>
          <p:cNvSpPr/>
          <p:nvPr/>
        </p:nvSpPr>
        <p:spPr>
          <a:xfrm>
            <a:off x="21100" y="6310993"/>
            <a:ext cx="2669538" cy="48688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alarm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de-AT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1" name="Verbinder: gewinkelt 98">
            <a:extLst>
              <a:ext uri="{FF2B5EF4-FFF2-40B4-BE49-F238E27FC236}">
                <a16:creationId xmlns:a16="http://schemas.microsoft.com/office/drawing/2014/main" id="{7EE41806-E50B-46F3-AEC6-EF21CFB463A6}"/>
              </a:ext>
            </a:extLst>
          </p:cNvPr>
          <p:cNvCxnSpPr>
            <a:cxnSpLocks/>
            <a:stCxn id="32" idx="0"/>
            <a:endCxn id="18" idx="0"/>
          </p:cNvCxnSpPr>
          <p:nvPr/>
        </p:nvCxnSpPr>
        <p:spPr>
          <a:xfrm rot="5400000">
            <a:off x="3188105" y="1423884"/>
            <a:ext cx="692931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4" name="Verbinder: gewinkelt 98">
            <a:extLst>
              <a:ext uri="{FF2B5EF4-FFF2-40B4-BE49-F238E27FC236}">
                <a16:creationId xmlns:a16="http://schemas.microsoft.com/office/drawing/2014/main" id="{E86D7225-0023-4E8B-99D6-97D2A307CEF9}"/>
              </a:ext>
            </a:extLst>
          </p:cNvPr>
          <p:cNvCxnSpPr>
            <a:cxnSpLocks/>
            <a:stCxn id="33" idx="2"/>
            <a:endCxn id="17" idx="1"/>
          </p:cNvCxnSpPr>
          <p:nvPr/>
        </p:nvCxnSpPr>
        <p:spPr>
          <a:xfrm flipV="1">
            <a:off x="1569837" y="243910"/>
            <a:ext cx="1363488" cy="18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57" name="Verbinder: gewinkelt 98">
            <a:extLst>
              <a:ext uri="{FF2B5EF4-FFF2-40B4-BE49-F238E27FC236}">
                <a16:creationId xmlns:a16="http://schemas.microsoft.com/office/drawing/2014/main" id="{3FE98EBD-9071-4DF8-96BC-DEF0F818438E}"/>
              </a:ext>
            </a:extLst>
          </p:cNvPr>
          <p:cNvCxnSpPr>
            <a:cxnSpLocks/>
            <a:stCxn id="31" idx="2"/>
            <a:endCxn id="7" idx="0"/>
          </p:cNvCxnSpPr>
          <p:nvPr/>
        </p:nvCxnSpPr>
        <p:spPr>
          <a:xfrm rot="16200000" flipH="1">
            <a:off x="3730774" y="2615252"/>
            <a:ext cx="743283" cy="11356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0" name="Verbinder: gewinkelt 98">
            <a:extLst>
              <a:ext uri="{FF2B5EF4-FFF2-40B4-BE49-F238E27FC236}">
                <a16:creationId xmlns:a16="http://schemas.microsoft.com/office/drawing/2014/main" id="{BD14A5E2-2A48-4B6B-8815-10323685B6DD}"/>
              </a:ext>
            </a:extLst>
          </p:cNvPr>
          <p:cNvCxnSpPr>
            <a:cxnSpLocks/>
            <a:stCxn id="31" idx="2"/>
            <a:endCxn id="20" idx="0"/>
          </p:cNvCxnSpPr>
          <p:nvPr/>
        </p:nvCxnSpPr>
        <p:spPr>
          <a:xfrm rot="5400000">
            <a:off x="2651558" y="2695674"/>
            <a:ext cx="767231" cy="99879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5" name="Verbinder: gewinkelt 98">
            <a:extLst>
              <a:ext uri="{FF2B5EF4-FFF2-40B4-BE49-F238E27FC236}">
                <a16:creationId xmlns:a16="http://schemas.microsoft.com/office/drawing/2014/main" id="{9ED067B9-CBA7-4965-8E7F-A97610B07D3A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 rot="16200000" flipH="1">
            <a:off x="166780" y="3458343"/>
            <a:ext cx="1038068" cy="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68" name="Verbinder: gewinkelt 98">
            <a:extLst>
              <a:ext uri="{FF2B5EF4-FFF2-40B4-BE49-F238E27FC236}">
                <a16:creationId xmlns:a16="http://schemas.microsoft.com/office/drawing/2014/main" id="{F87117EA-FBD8-4D25-B13A-28892B6419EF}"/>
              </a:ext>
            </a:extLst>
          </p:cNvPr>
          <p:cNvCxnSpPr>
            <a:cxnSpLocks/>
            <a:stCxn id="27" idx="2"/>
            <a:endCxn id="18" idx="1"/>
          </p:cNvCxnSpPr>
          <p:nvPr/>
        </p:nvCxnSpPr>
        <p:spPr>
          <a:xfrm>
            <a:off x="1618080" y="1965991"/>
            <a:ext cx="1261175" cy="236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98" name="Google Shape;532;g10f8d9d020d_0_26">
            <a:extLst>
              <a:ext uri="{FF2B5EF4-FFF2-40B4-BE49-F238E27FC236}">
                <a16:creationId xmlns:a16="http://schemas.microsoft.com/office/drawing/2014/main" id="{6ECE44E7-5922-42CC-9D9B-49F6F9B236AA}"/>
              </a:ext>
            </a:extLst>
          </p:cNvPr>
          <p:cNvCxnSpPr>
            <a:cxnSpLocks/>
            <a:stCxn id="44" idx="0"/>
            <a:endCxn id="99" idx="3"/>
          </p:cNvCxnSpPr>
          <p:nvPr/>
        </p:nvCxnSpPr>
        <p:spPr>
          <a:xfrm rot="16200000" flipV="1">
            <a:off x="2919743" y="4161063"/>
            <a:ext cx="785820" cy="175445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9" name="Google Shape;528;g10f8d9d020d_0_26">
            <a:extLst>
              <a:ext uri="{FF2B5EF4-FFF2-40B4-BE49-F238E27FC236}">
                <a16:creationId xmlns:a16="http://schemas.microsoft.com/office/drawing/2014/main" id="{AD57DA9E-F034-41B1-AB97-44D7F833165F}"/>
              </a:ext>
            </a:extLst>
          </p:cNvPr>
          <p:cNvSpPr/>
          <p:nvPr/>
        </p:nvSpPr>
        <p:spPr>
          <a:xfrm flipH="1">
            <a:off x="2335074" y="4468082"/>
            <a:ext cx="200700" cy="177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532;g10f8d9d020d_0_26">
            <a:extLst>
              <a:ext uri="{FF2B5EF4-FFF2-40B4-BE49-F238E27FC236}">
                <a16:creationId xmlns:a16="http://schemas.microsoft.com/office/drawing/2014/main" id="{0E6E5F56-05EC-4A61-BBF8-944E9BDB593E}"/>
              </a:ext>
            </a:extLst>
          </p:cNvPr>
          <p:cNvCxnSpPr>
            <a:cxnSpLocks/>
            <a:stCxn id="43" idx="0"/>
            <a:endCxn id="99" idx="3"/>
          </p:cNvCxnSpPr>
          <p:nvPr/>
        </p:nvCxnSpPr>
        <p:spPr>
          <a:xfrm rot="5400000" flipH="1" flipV="1">
            <a:off x="1499139" y="4502111"/>
            <a:ext cx="793014" cy="107955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096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1199</Words>
  <Application>Microsoft Office PowerPoint</Application>
  <PresentationFormat>Breitbild</PresentationFormat>
  <Paragraphs>538</Paragraphs>
  <Slides>22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Office</vt:lpstr>
      <vt:lpstr>Hauptteil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Meta-Modelle</vt:lpstr>
      <vt:lpstr>PowerPoint-Präsentation</vt:lpstr>
      <vt:lpstr>PowerPoint-Präsentation</vt:lpstr>
      <vt:lpstr>PowerPoint-Präsentation</vt:lpstr>
      <vt:lpstr>PowerPoint-Präsentation</vt:lpstr>
      <vt:lpstr>Backup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tty3u6b_1a@students.jku.at</cp:lastModifiedBy>
  <cp:revision>323</cp:revision>
  <dcterms:created xsi:type="dcterms:W3CDTF">2022-01-18T07:08:22Z</dcterms:created>
  <dcterms:modified xsi:type="dcterms:W3CDTF">2022-02-18T15:38:10Z</dcterms:modified>
</cp:coreProperties>
</file>