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66" d="100"/>
          <a:sy n="66" d="100"/>
        </p:scale>
        <p:origin x="44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38EEF0-1CBF-4DBE-8F8C-E6EC0C77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8BA45-758C-43A4-AD21-4887D6F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47982-BC42-4A6E-B855-42D8BE1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CB60B-972E-486F-97E4-A3E79C8C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374D4-E955-40D9-8E76-C45D6F97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80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BA551-96C6-4066-8113-0B5C497B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5CA1A6-B1C1-4BC7-8665-40FB8667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F161C-C3D3-4427-90CE-A2485D5E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EAD0E-CA1A-4FB6-BBBB-7C60AF96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9DC4C-14DA-44CB-9BED-6FD4129C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68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54CC7-99F0-4501-AB03-49630419F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1BA9A-750C-433F-B3FA-3525825E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9FE00-6AC2-43FD-B27C-BB18E445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B119B-AC22-4A63-9781-5B818150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2E10E-1C0C-47F2-A7BC-557C243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56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E45-C7A9-4095-87B5-1D2EC6C5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5FCC3-DB77-435D-A57F-A97009A0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5D92AE-F5DF-4583-A741-C6C1134F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25CAA5-0FCF-4E3D-99E0-23D56D62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1D68E-2518-4F76-A8D2-0884F0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67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56E7-E9FB-421D-BADC-052AFCC7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EC6810-7B25-4126-9CD7-6E18AC39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A1088-7033-4137-A66B-6EE694F6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E2720F-8F12-47C5-8552-C3AB1FC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C244AF-F4F2-4758-B122-0516EDAE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44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BF9D9-ED99-4745-8D5E-B7D25B30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DCE395-58C1-45D6-991A-430D49F7A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ECF5FE-B4DA-480C-877F-CA1570E6A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49F52E-B84E-42BE-B86D-A99ECD4C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F903BE-BE3B-4E89-A2B0-DEE93AB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367187-69B5-4C60-BF51-2693347B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12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0FE80-C2CE-4925-BFF5-EB19DD520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B44E21-896A-4697-B92A-C6717576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A17B2A-238B-4525-A417-A42242393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C909EB-ABAC-41BA-80FE-F3806FC7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42C50A-6254-45EA-8629-C139D2224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ED4040-EB25-49FB-B0BC-FF30BCF4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0C9CC3-FC95-47DD-85A6-6C46381D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31BD26-D7E3-4B13-8746-AB13613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613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CE891-C6DE-4AFE-9A85-99A7B711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F0CF8-06AF-4D9D-9411-561326E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28536BA-74F7-4EF3-BE1E-14F481DF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281CF3-D1D8-4CD2-BD47-AF0282B0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868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F27243-49DD-429A-AEE3-6C31A1DD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2B465F-CC77-4458-A140-5842F067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0817F-FA2D-4EBE-96B5-98D42FA3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097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11AD0-1EDF-451D-B9ED-B0A7C4F4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BBBC1-06C0-4656-9DFE-0F90DC222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CA0ED-D595-4545-95F2-30C0E5AB3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A3F877-E271-48F4-8118-9047A2CD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0AFF62-97EC-41D5-BA46-E8109869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271112-6104-4EC8-82F4-6191623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0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568BC-158D-44BD-8A09-80DEEE03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1CFCF-F957-4231-A0C3-B0F3862AA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F9837E-5622-43E0-9718-75A2D70E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9F8D02-9BF3-4CAF-A80C-A9E27E94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E5502-7390-4B15-967E-047F6722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0CFF42-FCC2-48B5-890E-35AF75E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48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C91C77-F8AB-4BD4-AE52-E5F05EDD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5348BC-FF59-472D-9F84-FA486344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33917-7415-4673-9186-88BE7727A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F790-08EF-4309-8C7D-573F11C98FD5}" type="datetimeFigureOut">
              <a:rPr lang="de-AT" smtClean="0"/>
              <a:t>04.02.2022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239CD-C2B9-45A0-AAB8-95ED7A34F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F6225-E0CF-42C9-98A7-BDC7C5A2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365ED-2DA1-4B03-849E-70D82D0001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6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782741" y="1369017"/>
            <a:ext cx="126492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6AB9499-6092-4181-B444-FC85DE81FCE3}"/>
              </a:ext>
            </a:extLst>
          </p:cNvPr>
          <p:cNvGrpSpPr/>
          <p:nvPr/>
        </p:nvGrpSpPr>
        <p:grpSpPr>
          <a:xfrm>
            <a:off x="4959935" y="4963632"/>
            <a:ext cx="2056755" cy="1710204"/>
            <a:chOff x="3484880" y="609600"/>
            <a:chExt cx="2879997" cy="1387210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77BB892-4AF7-4BCA-9CF2-101A99921767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1891C1F-761C-44B2-9D5C-3FFA30632CFD}"/>
                </a:ext>
              </a:extLst>
            </p:cNvPr>
            <p:cNvSpPr/>
            <p:nvPr/>
          </p:nvSpPr>
          <p:spPr>
            <a:xfrm>
              <a:off x="3484880" y="1038386"/>
              <a:ext cx="2879997" cy="95842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DataType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8164268" y="4993508"/>
            <a:ext cx="1746802" cy="1376641"/>
            <a:chOff x="3484881" y="609600"/>
            <a:chExt cx="2529840" cy="93878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3484881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Relationship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3484881" y="1038386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minOccur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maxOccur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isWritable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bool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966D44A7-7562-4411-8872-378F16B41573}"/>
              </a:ext>
            </a:extLst>
          </p:cNvPr>
          <p:cNvSpPr txBox="1"/>
          <p:nvPr/>
        </p:nvSpPr>
        <p:spPr>
          <a:xfrm>
            <a:off x="6047662" y="1663130"/>
            <a:ext cx="136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6717CD83-F024-476F-8704-1A573B89CB07}"/>
              </a:ext>
            </a:extLst>
          </p:cNvPr>
          <p:cNvGrpSpPr/>
          <p:nvPr/>
        </p:nvGrpSpPr>
        <p:grpSpPr>
          <a:xfrm>
            <a:off x="2990348" y="5087137"/>
            <a:ext cx="1656482" cy="1640922"/>
            <a:chOff x="3484880" y="609600"/>
            <a:chExt cx="2529840" cy="1715221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FC6A939F-0619-4FA6-9046-BDB43952A094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Telemetry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734B0DC2-D47E-4E57-9D86-6D3FE32B707F}"/>
                </a:ext>
              </a:extLst>
            </p:cNvPr>
            <p:cNvSpPr/>
            <p:nvPr/>
          </p:nvSpPr>
          <p:spPr>
            <a:xfrm>
              <a:off x="3484880" y="1038386"/>
              <a:ext cx="2529840" cy="128643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Type: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Unit: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46EC827-9D2A-42A4-A5CB-159EE658D895}"/>
              </a:ext>
            </a:extLst>
          </p:cNvPr>
          <p:cNvGrpSpPr/>
          <p:nvPr/>
        </p:nvGrpSpPr>
        <p:grpSpPr>
          <a:xfrm>
            <a:off x="771110" y="5061716"/>
            <a:ext cx="1457395" cy="820424"/>
            <a:chOff x="3484880" y="609600"/>
            <a:chExt cx="2529840" cy="857572"/>
          </a:xfrm>
        </p:grpSpPr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88B89F6-9505-4EDB-8D31-739BF2B2EF9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BE798D85-5E00-4ECA-A3FA-65EA1CD12B18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4A6DCE36-B3A1-4F54-94C2-1F962DBB55BA}"/>
              </a:ext>
            </a:extLst>
          </p:cNvPr>
          <p:cNvGrpSpPr/>
          <p:nvPr/>
        </p:nvGrpSpPr>
        <p:grpSpPr>
          <a:xfrm>
            <a:off x="471431" y="2239240"/>
            <a:ext cx="2265734" cy="2159984"/>
            <a:chOff x="3484879" y="609600"/>
            <a:chExt cx="2529841" cy="2257786"/>
          </a:xfrm>
        </p:grpSpPr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C0676487-7820-46F8-BC38-ECCD5701E9A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CommandPayload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C517D156-4724-47EB-8585-FA3F1302D731}"/>
                </a:ext>
              </a:extLst>
            </p:cNvPr>
            <p:cNvSpPr/>
            <p:nvPr/>
          </p:nvSpPr>
          <p:spPr>
            <a:xfrm>
              <a:off x="3484879" y="1038385"/>
              <a:ext cx="2529840" cy="182900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Schema: String</a:t>
              </a:r>
            </a:p>
          </p:txBody>
        </p:sp>
      </p:grpSp>
      <p:sp>
        <p:nvSpPr>
          <p:cNvPr id="85" name="Raute 84">
            <a:extLst>
              <a:ext uri="{FF2B5EF4-FFF2-40B4-BE49-F238E27FC236}">
                <a16:creationId xmlns:a16="http://schemas.microsoft.com/office/drawing/2014/main" id="{EADC2439-A820-4D5E-BBF6-2A3E4983B55A}"/>
              </a:ext>
            </a:extLst>
          </p:cNvPr>
          <p:cNvSpPr/>
          <p:nvPr/>
        </p:nvSpPr>
        <p:spPr>
          <a:xfrm rot="168924" flipH="1">
            <a:off x="5274666" y="2143284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Verbinder: gewinkelt 171">
            <a:extLst>
              <a:ext uri="{FF2B5EF4-FFF2-40B4-BE49-F238E27FC236}">
                <a16:creationId xmlns:a16="http://schemas.microsoft.com/office/drawing/2014/main" id="{F722153F-0738-4C73-A978-D3E6F75BE852}"/>
              </a:ext>
            </a:extLst>
          </p:cNvPr>
          <p:cNvCxnSpPr>
            <a:cxnSpLocks/>
            <a:stCxn id="18" idx="0"/>
            <a:endCxn id="42" idx="2"/>
          </p:cNvCxnSpPr>
          <p:nvPr/>
        </p:nvCxnSpPr>
        <p:spPr>
          <a:xfrm rot="16200000" flipV="1">
            <a:off x="5072945" y="4048264"/>
            <a:ext cx="1208768" cy="6219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Verbinder: gewinkelt 171">
            <a:extLst>
              <a:ext uri="{FF2B5EF4-FFF2-40B4-BE49-F238E27FC236}">
                <a16:creationId xmlns:a16="http://schemas.microsoft.com/office/drawing/2014/main" id="{0F9CA7FC-4649-4906-8B82-E8E1AAD426B5}"/>
              </a:ext>
            </a:extLst>
          </p:cNvPr>
          <p:cNvCxnSpPr>
            <a:cxnSpLocks/>
            <a:stCxn id="85" idx="2"/>
            <a:endCxn id="40" idx="0"/>
          </p:cNvCxnSpPr>
          <p:nvPr/>
        </p:nvCxnSpPr>
        <p:spPr>
          <a:xfrm rot="5400000">
            <a:off x="5102525" y="2642012"/>
            <a:ext cx="556249" cy="2860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aute 101">
            <a:extLst>
              <a:ext uri="{FF2B5EF4-FFF2-40B4-BE49-F238E27FC236}">
                <a16:creationId xmlns:a16="http://schemas.microsoft.com/office/drawing/2014/main" id="{CB7584A6-ABF7-4717-AE09-77F1E298835D}"/>
              </a:ext>
            </a:extLst>
          </p:cNvPr>
          <p:cNvSpPr/>
          <p:nvPr/>
        </p:nvSpPr>
        <p:spPr>
          <a:xfrm rot="168924" flipH="1">
            <a:off x="934731" y="4795789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Verbinder: gewinkelt 171">
            <a:extLst>
              <a:ext uri="{FF2B5EF4-FFF2-40B4-BE49-F238E27FC236}">
                <a16:creationId xmlns:a16="http://schemas.microsoft.com/office/drawing/2014/main" id="{310C4C7D-E24F-4AC7-87FC-08021A425F69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rot="5400000" flipH="1" flipV="1">
            <a:off x="1137077" y="4328711"/>
            <a:ext cx="396707" cy="53773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Verbinder: gewinkelt 171">
            <a:extLst>
              <a:ext uri="{FF2B5EF4-FFF2-40B4-BE49-F238E27FC236}">
                <a16:creationId xmlns:a16="http://schemas.microsoft.com/office/drawing/2014/main" id="{10A3D31B-749B-4BC3-855B-AE32E0B6C9B6}"/>
              </a:ext>
            </a:extLst>
          </p:cNvPr>
          <p:cNvCxnSpPr>
            <a:cxnSpLocks/>
            <a:stCxn id="107" idx="0"/>
            <a:endCxn id="83" idx="2"/>
          </p:cNvCxnSpPr>
          <p:nvPr/>
        </p:nvCxnSpPr>
        <p:spPr>
          <a:xfrm rot="16200000" flipV="1">
            <a:off x="1522471" y="4481051"/>
            <a:ext cx="447026" cy="28337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aute 106">
            <a:extLst>
              <a:ext uri="{FF2B5EF4-FFF2-40B4-BE49-F238E27FC236}">
                <a16:creationId xmlns:a16="http://schemas.microsoft.com/office/drawing/2014/main" id="{185260BB-4138-4F20-978E-DFC26624E6C3}"/>
              </a:ext>
            </a:extLst>
          </p:cNvPr>
          <p:cNvSpPr/>
          <p:nvPr/>
        </p:nvSpPr>
        <p:spPr>
          <a:xfrm rot="168924" flipH="1">
            <a:off x="1755838" y="4846108"/>
            <a:ext cx="252119" cy="235049"/>
          </a:xfrm>
          <a:prstGeom prst="diamond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FFAC7F8-A565-4BA1-8EAB-EE9E38B0BC8E}"/>
              </a:ext>
            </a:extLst>
          </p:cNvPr>
          <p:cNvSpPr txBox="1"/>
          <p:nvPr/>
        </p:nvSpPr>
        <p:spPr>
          <a:xfrm>
            <a:off x="138225" y="3244334"/>
            <a:ext cx="145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1C7D9B4E-4D9E-447B-B862-2FCEDFF99175}"/>
              </a:ext>
            </a:extLst>
          </p:cNvPr>
          <p:cNvSpPr txBox="1"/>
          <p:nvPr/>
        </p:nvSpPr>
        <p:spPr>
          <a:xfrm>
            <a:off x="1639739" y="3189427"/>
            <a:ext cx="126492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7E9D1E6-2163-4C46-A307-A2C677B2440E}"/>
              </a:ext>
            </a:extLst>
          </p:cNvPr>
          <p:cNvGrpSpPr/>
          <p:nvPr/>
        </p:nvGrpSpPr>
        <p:grpSpPr>
          <a:xfrm>
            <a:off x="4236826" y="2934440"/>
            <a:ext cx="2259037" cy="820424"/>
            <a:chOff x="3484880" y="609600"/>
            <a:chExt cx="2529840" cy="857572"/>
          </a:xfrm>
        </p:grpSpPr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7F7FD008-B025-4E12-BAB9-8E858F50F386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InterfaceContent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92A0D814-D841-4DD4-B61E-DC16B2EB45C9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126F9912-0C29-4C9A-AE22-89A8E3240E2D}"/>
              </a:ext>
            </a:extLst>
          </p:cNvPr>
          <p:cNvGrpSpPr/>
          <p:nvPr/>
        </p:nvGrpSpPr>
        <p:grpSpPr>
          <a:xfrm>
            <a:off x="2708938" y="519144"/>
            <a:ext cx="1578362" cy="820424"/>
            <a:chOff x="3484880" y="609600"/>
            <a:chExt cx="2529840" cy="857572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9C67E8F-1842-49E7-A406-416682BD9C2E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DTElement</a:t>
              </a:r>
              <a:endParaRPr lang="de-AT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9CA66CF3-4B1A-43E6-B7E3-E946C6B45475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displayName</a:t>
              </a:r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Description: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Comment: String</a:t>
              </a:r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B470326F-5452-4F5D-818E-C7D908BA037A}"/>
              </a:ext>
            </a:extLst>
          </p:cNvPr>
          <p:cNvGrpSpPr/>
          <p:nvPr/>
        </p:nvGrpSpPr>
        <p:grpSpPr>
          <a:xfrm>
            <a:off x="650143" y="724250"/>
            <a:ext cx="1578362" cy="820424"/>
            <a:chOff x="3484880" y="609600"/>
            <a:chExt cx="2529840" cy="857572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7CC6EF15-114C-4790-AF31-DECA8578FC2B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DTMI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9CDB77B4-CA9A-49AC-B8CC-18783475BA4A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Scheme: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Path: String</a:t>
              </a:r>
            </a:p>
            <a:p>
              <a:pPr algn="ctr"/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Version: </a:t>
              </a:r>
              <a:r>
                <a:rPr lang="de-AT" dirty="0" err="1"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1" name="Verbinder: gewinkelt 171">
            <a:extLst>
              <a:ext uri="{FF2B5EF4-FFF2-40B4-BE49-F238E27FC236}">
                <a16:creationId xmlns:a16="http://schemas.microsoft.com/office/drawing/2014/main" id="{35BA1016-0498-4902-99C2-565A2D1BA98A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16200000" flipH="1" flipV="1">
            <a:off x="4791313" y="1360445"/>
            <a:ext cx="615318" cy="632461"/>
          </a:xfrm>
          <a:prstGeom prst="bentConnector4">
            <a:avLst>
              <a:gd name="adj1" fmla="val -37152"/>
              <a:gd name="adj2" fmla="val 13614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15F6D3F8-6381-45B5-A5E2-B634B866084A}"/>
              </a:ext>
            </a:extLst>
          </p:cNvPr>
          <p:cNvGrpSpPr/>
          <p:nvPr/>
        </p:nvGrpSpPr>
        <p:grpSpPr>
          <a:xfrm>
            <a:off x="10026334" y="4951435"/>
            <a:ext cx="2056755" cy="1409668"/>
            <a:chOff x="3484880" y="609600"/>
            <a:chExt cx="2879997" cy="1143434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EA0D2D79-7DA9-4B8D-86FE-CC209EEC2775}"/>
                </a:ext>
              </a:extLst>
            </p:cNvPr>
            <p:cNvSpPr/>
            <p:nvPr/>
          </p:nvSpPr>
          <p:spPr>
            <a:xfrm>
              <a:off x="3484880" y="609600"/>
              <a:ext cx="2879997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Component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F2B74DB5-D91E-42BC-BCE0-FCA3161FD18B}"/>
                </a:ext>
              </a:extLst>
            </p:cNvPr>
            <p:cNvSpPr/>
            <p:nvPr/>
          </p:nvSpPr>
          <p:spPr>
            <a:xfrm>
              <a:off x="3484880" y="1038386"/>
              <a:ext cx="2879997" cy="71464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AT" dirty="0">
                  <a:latin typeface="Arial" panose="020B0604020202020204" pitchFamily="34" charset="0"/>
                  <a:cs typeface="Arial" panose="020B0604020202020204" pitchFamily="34" charset="0"/>
                </a:rPr>
                <a:t>Name: String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7E278B90-3489-4211-9729-3112FB2ACCF1}"/>
              </a:ext>
            </a:extLst>
          </p:cNvPr>
          <p:cNvSpPr txBox="1"/>
          <p:nvPr/>
        </p:nvSpPr>
        <p:spPr>
          <a:xfrm>
            <a:off x="4521731" y="786321"/>
            <a:ext cx="152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extends</a:t>
            </a:r>
            <a:r>
              <a:rPr lang="de-AT" dirty="0"/>
              <a:t>: [0..2]</a:t>
            </a:r>
          </a:p>
        </p:txBody>
      </p:sp>
      <p:cxnSp>
        <p:nvCxnSpPr>
          <p:cNvPr id="60" name="Verbinder: gewinkelt 171">
            <a:extLst>
              <a:ext uri="{FF2B5EF4-FFF2-40B4-BE49-F238E27FC236}">
                <a16:creationId xmlns:a16="http://schemas.microsoft.com/office/drawing/2014/main" id="{5EB6AD48-2AB7-49FC-9FCB-FB85553F49BC}"/>
              </a:ext>
            </a:extLst>
          </p:cNvPr>
          <p:cNvCxnSpPr>
            <a:cxnSpLocks/>
            <a:stCxn id="58" idx="0"/>
            <a:endCxn id="9" idx="3"/>
          </p:cNvCxnSpPr>
          <p:nvPr/>
        </p:nvCxnSpPr>
        <p:spPr>
          <a:xfrm rot="16200000" flipV="1">
            <a:off x="6862532" y="759254"/>
            <a:ext cx="3377312" cy="500704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3BA5FE68-6C83-408B-8375-AE49DAE90778}"/>
              </a:ext>
            </a:extLst>
          </p:cNvPr>
          <p:cNvSpPr txBox="1"/>
          <p:nvPr/>
        </p:nvSpPr>
        <p:spPr>
          <a:xfrm>
            <a:off x="6144339" y="1225118"/>
            <a:ext cx="207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[1..1]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Verbinder: gewinkelt 171">
            <a:extLst>
              <a:ext uri="{FF2B5EF4-FFF2-40B4-BE49-F238E27FC236}">
                <a16:creationId xmlns:a16="http://schemas.microsoft.com/office/drawing/2014/main" id="{1475F4F0-BFC7-4C17-80DD-DC7B8FA84539}"/>
              </a:ext>
            </a:extLst>
          </p:cNvPr>
          <p:cNvCxnSpPr>
            <a:cxnSpLocks/>
            <a:stCxn id="22" idx="1"/>
            <a:endCxn id="19" idx="3"/>
          </p:cNvCxnSpPr>
          <p:nvPr/>
        </p:nvCxnSpPr>
        <p:spPr>
          <a:xfrm rot="10800000" flipV="1">
            <a:off x="7016690" y="5996216"/>
            <a:ext cx="1147578" cy="868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4548FF3D-AD0D-4073-9ED5-09FF47FA0C8F}"/>
              </a:ext>
            </a:extLst>
          </p:cNvPr>
          <p:cNvSpPr txBox="1"/>
          <p:nvPr/>
        </p:nvSpPr>
        <p:spPr>
          <a:xfrm>
            <a:off x="6942052" y="5266587"/>
            <a:ext cx="13638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[0..300]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Verbinder: gewinkelt 171">
            <a:extLst>
              <a:ext uri="{FF2B5EF4-FFF2-40B4-BE49-F238E27FC236}">
                <a16:creationId xmlns:a16="http://schemas.microsoft.com/office/drawing/2014/main" id="{6E9F8B5E-BDA9-4CA5-AA27-750D0E3A3C02}"/>
              </a:ext>
            </a:extLst>
          </p:cNvPr>
          <p:cNvCxnSpPr>
            <a:cxnSpLocks/>
            <a:stCxn id="21" idx="0"/>
            <a:endCxn id="10" idx="3"/>
          </p:cNvCxnSpPr>
          <p:nvPr/>
        </p:nvCxnSpPr>
        <p:spPr>
          <a:xfrm rot="16200000" flipV="1">
            <a:off x="6038080" y="1993919"/>
            <a:ext cx="3009173" cy="299000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7A2B20B6-EEC4-4B37-AC92-1D5CAFB528B6}"/>
              </a:ext>
            </a:extLst>
          </p:cNvPr>
          <p:cNvSpPr txBox="1"/>
          <p:nvPr/>
        </p:nvSpPr>
        <p:spPr>
          <a:xfrm>
            <a:off x="5394953" y="2547077"/>
            <a:ext cx="181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>
                <a:latin typeface="Arial" panose="020B0604020202020204" pitchFamily="34" charset="0"/>
                <a:cs typeface="Arial" panose="020B0604020202020204" pitchFamily="34" charset="0"/>
              </a:rPr>
              <a:t>[0..*] </a:t>
            </a:r>
            <a:r>
              <a:rPr lang="de-AT" dirty="0" err="1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Verbinder: gewinkelt 171">
            <a:extLst>
              <a:ext uri="{FF2B5EF4-FFF2-40B4-BE49-F238E27FC236}">
                <a16:creationId xmlns:a16="http://schemas.microsoft.com/office/drawing/2014/main" id="{9AED0297-CF91-42E1-8095-A18F3366EA07}"/>
              </a:ext>
            </a:extLst>
          </p:cNvPr>
          <p:cNvCxnSpPr>
            <a:cxnSpLocks/>
            <a:stCxn id="21" idx="0"/>
            <a:endCxn id="42" idx="2"/>
          </p:cNvCxnSpPr>
          <p:nvPr/>
        </p:nvCxnSpPr>
        <p:spPr>
          <a:xfrm rot="16200000" flipV="1">
            <a:off x="6582685" y="2538524"/>
            <a:ext cx="1238644" cy="367132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171">
            <a:extLst>
              <a:ext uri="{FF2B5EF4-FFF2-40B4-BE49-F238E27FC236}">
                <a16:creationId xmlns:a16="http://schemas.microsoft.com/office/drawing/2014/main" id="{0FD7BDC1-BAA5-4A2F-AB93-C1ECFDA7B4D9}"/>
              </a:ext>
            </a:extLst>
          </p:cNvPr>
          <p:cNvCxnSpPr>
            <a:cxnSpLocks/>
            <a:stCxn id="73" idx="0"/>
            <a:endCxn id="42" idx="2"/>
          </p:cNvCxnSpPr>
          <p:nvPr/>
        </p:nvCxnSpPr>
        <p:spPr>
          <a:xfrm rot="5400000" flipH="1" flipV="1">
            <a:off x="3926331" y="3647123"/>
            <a:ext cx="1332273" cy="154775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Verbinder: gewinkelt 171">
            <a:extLst>
              <a:ext uri="{FF2B5EF4-FFF2-40B4-BE49-F238E27FC236}">
                <a16:creationId xmlns:a16="http://schemas.microsoft.com/office/drawing/2014/main" id="{E804D7E0-C58A-4F4B-8AD5-19ABE26F4E15}"/>
              </a:ext>
            </a:extLst>
          </p:cNvPr>
          <p:cNvCxnSpPr>
            <a:cxnSpLocks/>
            <a:stCxn id="79" idx="0"/>
            <a:endCxn id="42" idx="2"/>
          </p:cNvCxnSpPr>
          <p:nvPr/>
        </p:nvCxnSpPr>
        <p:spPr>
          <a:xfrm rot="5400000" flipH="1" flipV="1">
            <a:off x="2779650" y="2475022"/>
            <a:ext cx="1306852" cy="386653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52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EDF502F-0C4D-4425-83A6-F67C89004DBE}"/>
              </a:ext>
            </a:extLst>
          </p:cNvPr>
          <p:cNvGrpSpPr/>
          <p:nvPr/>
        </p:nvGrpSpPr>
        <p:grpSpPr>
          <a:xfrm>
            <a:off x="4276503" y="67165"/>
            <a:ext cx="2699125" cy="857572"/>
            <a:chOff x="3484880" y="609600"/>
            <a:chExt cx="2529840" cy="85757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B58B75DF-65AD-4B3C-B993-062D6F4F0380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InformationModel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343B6AA-46F1-414D-A324-DB7B81A7228D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7F731B2-C32E-4C89-9385-5098068227C6}"/>
              </a:ext>
            </a:extLst>
          </p:cNvPr>
          <p:cNvGrpSpPr/>
          <p:nvPr/>
        </p:nvGrpSpPr>
        <p:grpSpPr>
          <a:xfrm>
            <a:off x="4294900" y="1762831"/>
            <a:ext cx="2796542" cy="820424"/>
            <a:chOff x="3484880" y="609600"/>
            <a:chExt cx="2529840" cy="857572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051664-F034-4C0E-8A7D-910BF8D8C10D}"/>
                </a:ext>
              </a:extLst>
            </p:cNvPr>
            <p:cNvSpPr/>
            <p:nvPr/>
          </p:nvSpPr>
          <p:spPr>
            <a:xfrm>
              <a:off x="3484880" y="609600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r>
                <a:rPr lang="de-AT" b="1" dirty="0">
                  <a:latin typeface="Arial" panose="020B0604020202020204" pitchFamily="34" charset="0"/>
                  <a:cs typeface="Arial" panose="020B0604020202020204" pitchFamily="34" charset="0"/>
                </a:rPr>
                <a:t> Model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2B7E356-DF17-4979-A139-02CD4F78022B}"/>
                </a:ext>
              </a:extLst>
            </p:cNvPr>
            <p:cNvSpPr/>
            <p:nvPr/>
          </p:nvSpPr>
          <p:spPr>
            <a:xfrm>
              <a:off x="3484880" y="1038386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4732ADCF-9AA9-484B-B9E7-A8E36E6DEAF1}"/>
              </a:ext>
            </a:extLst>
          </p:cNvPr>
          <p:cNvGrpSpPr/>
          <p:nvPr/>
        </p:nvGrpSpPr>
        <p:grpSpPr>
          <a:xfrm>
            <a:off x="4601484" y="3476688"/>
            <a:ext cx="2170673" cy="1376784"/>
            <a:chOff x="6014721" y="2009063"/>
            <a:chExt cx="2529840" cy="93888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A8848B5A-1935-47BD-91D2-EAC86A71DC45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FunctionBlock</a:t>
              </a:r>
              <a:endParaRPr lang="de-AT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4A41EE4-82EF-470D-9185-4DE7A4664D1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Verbinder: gewinkelt 98">
            <a:extLst>
              <a:ext uri="{FF2B5EF4-FFF2-40B4-BE49-F238E27FC236}">
                <a16:creationId xmlns:a16="http://schemas.microsoft.com/office/drawing/2014/main" id="{23F213BA-926F-4E5E-B4D5-22B2A84557AF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5240571" y="1310231"/>
            <a:ext cx="838094" cy="6710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5923A88-986C-4E1F-9D2B-CDD5D210E7EC}"/>
              </a:ext>
            </a:extLst>
          </p:cNvPr>
          <p:cNvGrpSpPr/>
          <p:nvPr/>
        </p:nvGrpSpPr>
        <p:grpSpPr>
          <a:xfrm>
            <a:off x="1510621" y="5290212"/>
            <a:ext cx="2170673" cy="1376784"/>
            <a:chOff x="6014721" y="2009063"/>
            <a:chExt cx="2529840" cy="93888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441E2392-88E7-428F-8854-D830842F5A7F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Event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03412AB4-8BC8-4BB7-96DD-2FDF03416FD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D50A4CED-CC3E-4343-8B62-8A72AFEFD78F}"/>
              </a:ext>
            </a:extLst>
          </p:cNvPr>
          <p:cNvGrpSpPr/>
          <p:nvPr/>
        </p:nvGrpSpPr>
        <p:grpSpPr>
          <a:xfrm>
            <a:off x="4672990" y="5456477"/>
            <a:ext cx="2170673" cy="1376784"/>
            <a:chOff x="6014721" y="2009063"/>
            <a:chExt cx="2529840" cy="938883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8BE9E88-DB8C-4476-B1FC-CE11D0D4AE22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BF315DA-22DC-457E-BD3E-374B19AE572E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1F747B1-8BA9-42CC-A52C-DE98D66E9726}"/>
              </a:ext>
            </a:extLst>
          </p:cNvPr>
          <p:cNvGrpSpPr/>
          <p:nvPr/>
        </p:nvGrpSpPr>
        <p:grpSpPr>
          <a:xfrm>
            <a:off x="7868558" y="5290212"/>
            <a:ext cx="2170673" cy="1376784"/>
            <a:chOff x="6014721" y="2009063"/>
            <a:chExt cx="2529840" cy="938883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84DA2247-97D2-4FCC-8958-12BCDF082453}"/>
                </a:ext>
              </a:extLst>
            </p:cNvPr>
            <p:cNvSpPr/>
            <p:nvPr/>
          </p:nvSpPr>
          <p:spPr>
            <a:xfrm>
              <a:off x="6014721" y="2009063"/>
              <a:ext cx="2529840" cy="42878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AT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Property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390FFB2-037E-46FD-B3A8-8E163210035F}"/>
                </a:ext>
              </a:extLst>
            </p:cNvPr>
            <p:cNvSpPr/>
            <p:nvPr/>
          </p:nvSpPr>
          <p:spPr>
            <a:xfrm>
              <a:off x="6014721" y="2437947"/>
              <a:ext cx="2529840" cy="509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47D0764-9143-48B8-B9B9-956571BD9C66}"/>
              </a:ext>
            </a:extLst>
          </p:cNvPr>
          <p:cNvGrpSpPr/>
          <p:nvPr/>
        </p:nvGrpSpPr>
        <p:grpSpPr>
          <a:xfrm rot="16200000">
            <a:off x="7088702" y="3425021"/>
            <a:ext cx="1548645" cy="2181739"/>
            <a:chOff x="4276794" y="1377472"/>
            <a:chExt cx="1353887" cy="3362039"/>
          </a:xfrm>
        </p:grpSpPr>
        <p:sp>
          <p:nvSpPr>
            <p:cNvPr id="30" name="Raute 29">
              <a:extLst>
                <a:ext uri="{FF2B5EF4-FFF2-40B4-BE49-F238E27FC236}">
                  <a16:creationId xmlns:a16="http://schemas.microsoft.com/office/drawing/2014/main" id="{5EA1F405-F006-4A99-A8CD-97FE596AE122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Verbinder: gewinkelt 98">
              <a:extLst>
                <a:ext uri="{FF2B5EF4-FFF2-40B4-BE49-F238E27FC236}">
                  <a16:creationId xmlns:a16="http://schemas.microsoft.com/office/drawing/2014/main" id="{C3B889AB-9BF7-453D-822F-DA9A430D9343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 rot="5400000">
              <a:off x="3368841" y="2562983"/>
              <a:ext cx="3084481" cy="1268575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F623C0F-91C3-4AAD-A394-9BFBBB245AF0}"/>
              </a:ext>
            </a:extLst>
          </p:cNvPr>
          <p:cNvGrpSpPr/>
          <p:nvPr/>
        </p:nvGrpSpPr>
        <p:grpSpPr>
          <a:xfrm rot="16200000">
            <a:off x="7264470" y="3600788"/>
            <a:ext cx="1202644" cy="2176208"/>
            <a:chOff x="4579282" y="1377472"/>
            <a:chExt cx="1051399" cy="3353516"/>
          </a:xfrm>
        </p:grpSpPr>
        <p:sp>
          <p:nvSpPr>
            <p:cNvPr id="36" name="Raute 35">
              <a:extLst>
                <a:ext uri="{FF2B5EF4-FFF2-40B4-BE49-F238E27FC236}">
                  <a16:creationId xmlns:a16="http://schemas.microsoft.com/office/drawing/2014/main" id="{96297146-368D-4940-BBB9-72DBCD475D6C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Verbinder: gewinkelt 98">
              <a:extLst>
                <a:ext uri="{FF2B5EF4-FFF2-40B4-BE49-F238E27FC236}">
                  <a16:creationId xmlns:a16="http://schemas.microsoft.com/office/drawing/2014/main" id="{15B10B46-03BF-4488-BC3F-12821443DFBE}"/>
                </a:ext>
              </a:extLst>
            </p:cNvPr>
            <p:cNvCxnSpPr>
              <a:cxnSpLocks/>
              <a:stCxn id="36" idx="2"/>
              <a:endCxn id="27" idx="0"/>
            </p:cNvCxnSpPr>
            <p:nvPr/>
          </p:nvCxnSpPr>
          <p:spPr>
            <a:xfrm rot="5400000">
              <a:off x="3524347" y="2709965"/>
              <a:ext cx="3075958" cy="966087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006E50A-1E5B-4F6F-856D-CEBACD80FB23}"/>
              </a:ext>
            </a:extLst>
          </p:cNvPr>
          <p:cNvGrpSpPr/>
          <p:nvPr/>
        </p:nvGrpSpPr>
        <p:grpSpPr>
          <a:xfrm rot="16200000">
            <a:off x="7460454" y="3796772"/>
            <a:ext cx="810676" cy="2176208"/>
            <a:chOff x="4921956" y="1377472"/>
            <a:chExt cx="708725" cy="3353516"/>
          </a:xfrm>
        </p:grpSpPr>
        <p:sp>
          <p:nvSpPr>
            <p:cNvPr id="39" name="Raute 38">
              <a:extLst>
                <a:ext uri="{FF2B5EF4-FFF2-40B4-BE49-F238E27FC236}">
                  <a16:creationId xmlns:a16="http://schemas.microsoft.com/office/drawing/2014/main" id="{4E919E5A-8A07-40F1-9188-03918B025446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Verbinder: gewinkelt 98">
              <a:extLst>
                <a:ext uri="{FF2B5EF4-FFF2-40B4-BE49-F238E27FC236}">
                  <a16:creationId xmlns:a16="http://schemas.microsoft.com/office/drawing/2014/main" id="{7F775CC9-D8D5-47BE-B354-8A1E5FB1643E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 rot="5400000">
              <a:off x="3695684" y="2881302"/>
              <a:ext cx="3075958" cy="623414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1357FD83-DA49-4B44-BFCB-BBAE64285AD6}"/>
              </a:ext>
            </a:extLst>
          </p:cNvPr>
          <p:cNvSpPr txBox="1"/>
          <p:nvPr/>
        </p:nvSpPr>
        <p:spPr>
          <a:xfrm>
            <a:off x="7210059" y="3497268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status</a:t>
            </a:r>
            <a:endParaRPr lang="de-AT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9C8C03B-F853-43D7-A220-57BEA78A73F8}"/>
              </a:ext>
            </a:extLst>
          </p:cNvPr>
          <p:cNvSpPr txBox="1"/>
          <p:nvPr/>
        </p:nvSpPr>
        <p:spPr>
          <a:xfrm>
            <a:off x="7210059" y="3894479"/>
            <a:ext cx="61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fault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6E89A95-E080-414A-B110-6FD7941BC6CB}"/>
              </a:ext>
            </a:extLst>
          </p:cNvPr>
          <p:cNvSpPr txBox="1"/>
          <p:nvPr/>
        </p:nvSpPr>
        <p:spPr>
          <a:xfrm>
            <a:off x="7134767" y="4195350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configuration</a:t>
            </a:r>
            <a:endParaRPr lang="de-AT" dirty="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CA225BEC-753E-47B2-AE99-BB30A329B8C8}"/>
              </a:ext>
            </a:extLst>
          </p:cNvPr>
          <p:cNvGrpSpPr/>
          <p:nvPr/>
        </p:nvGrpSpPr>
        <p:grpSpPr>
          <a:xfrm rot="5400000">
            <a:off x="3014733" y="3707361"/>
            <a:ext cx="1164076" cy="2001622"/>
            <a:chOff x="5460060" y="1377472"/>
            <a:chExt cx="1017682" cy="3162052"/>
          </a:xfrm>
        </p:grpSpPr>
        <p:sp>
          <p:nvSpPr>
            <p:cNvPr id="44" name="Raute 43">
              <a:extLst>
                <a:ext uri="{FF2B5EF4-FFF2-40B4-BE49-F238E27FC236}">
                  <a16:creationId xmlns:a16="http://schemas.microsoft.com/office/drawing/2014/main" id="{44570DBF-03E1-4DFD-8952-C0BA989E7C9D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Verbinder: gewinkelt 98">
              <a:extLst>
                <a:ext uri="{FF2B5EF4-FFF2-40B4-BE49-F238E27FC236}">
                  <a16:creationId xmlns:a16="http://schemas.microsoft.com/office/drawing/2014/main" id="{22E5392E-2FB4-4B46-9E2F-A48D288237E4}"/>
                </a:ext>
              </a:extLst>
            </p:cNvPr>
            <p:cNvCxnSpPr>
              <a:cxnSpLocks/>
              <a:stCxn id="44" idx="2"/>
              <a:endCxn id="18" idx="0"/>
            </p:cNvCxnSpPr>
            <p:nvPr/>
          </p:nvCxnSpPr>
          <p:spPr>
            <a:xfrm rot="5400000" flipV="1">
              <a:off x="4569308" y="2631090"/>
              <a:ext cx="2884496" cy="932372"/>
            </a:xfrm>
            <a:prstGeom prst="bentConnector2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ACAD439B-EC75-4B5F-B46B-67DA8E57E20B}"/>
              </a:ext>
            </a:extLst>
          </p:cNvPr>
          <p:cNvGrpSpPr/>
          <p:nvPr/>
        </p:nvGrpSpPr>
        <p:grpSpPr>
          <a:xfrm>
            <a:off x="5628938" y="4871506"/>
            <a:ext cx="195165" cy="584971"/>
            <a:chOff x="5460060" y="1377472"/>
            <a:chExt cx="170621" cy="901434"/>
          </a:xfrm>
        </p:grpSpPr>
        <p:sp>
          <p:nvSpPr>
            <p:cNvPr id="47" name="Raute 46">
              <a:extLst>
                <a:ext uri="{FF2B5EF4-FFF2-40B4-BE49-F238E27FC236}">
                  <a16:creationId xmlns:a16="http://schemas.microsoft.com/office/drawing/2014/main" id="{8804A263-7B91-4EA2-826A-D3C2E0595C64}"/>
                </a:ext>
              </a:extLst>
            </p:cNvPr>
            <p:cNvSpPr/>
            <p:nvPr/>
          </p:nvSpPr>
          <p:spPr>
            <a:xfrm flipH="1">
              <a:off x="5460060" y="1377472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Verbinder: gewinkelt 98">
              <a:extLst>
                <a:ext uri="{FF2B5EF4-FFF2-40B4-BE49-F238E27FC236}">
                  <a16:creationId xmlns:a16="http://schemas.microsoft.com/office/drawing/2014/main" id="{E9E2D439-2491-410F-B4A3-DF8CE6ACEB59}"/>
                </a:ext>
              </a:extLst>
            </p:cNvPr>
            <p:cNvCxnSpPr>
              <a:cxnSpLocks/>
              <a:stCxn id="47" idx="2"/>
              <a:endCxn id="24" idx="0"/>
            </p:cNvCxnSpPr>
            <p:nvPr/>
          </p:nvCxnSpPr>
          <p:spPr>
            <a:xfrm rot="16200000" flipH="1">
              <a:off x="5247335" y="1953064"/>
              <a:ext cx="623876" cy="27807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E24E1DA-CA05-4A16-805D-B4B7B0D4E5BA}"/>
              </a:ext>
            </a:extLst>
          </p:cNvPr>
          <p:cNvGrpSpPr/>
          <p:nvPr/>
        </p:nvGrpSpPr>
        <p:grpSpPr>
          <a:xfrm>
            <a:off x="5632111" y="2623733"/>
            <a:ext cx="188815" cy="852812"/>
            <a:chOff x="5454320" y="1410149"/>
            <a:chExt cx="170621" cy="910008"/>
          </a:xfrm>
        </p:grpSpPr>
        <p:sp>
          <p:nvSpPr>
            <p:cNvPr id="50" name="Raute 49">
              <a:extLst>
                <a:ext uri="{FF2B5EF4-FFF2-40B4-BE49-F238E27FC236}">
                  <a16:creationId xmlns:a16="http://schemas.microsoft.com/office/drawing/2014/main" id="{A7816081-7222-4B0D-B435-84704B4A9D7D}"/>
                </a:ext>
              </a:extLst>
            </p:cNvPr>
            <p:cNvSpPr/>
            <p:nvPr/>
          </p:nvSpPr>
          <p:spPr>
            <a:xfrm flipH="1">
              <a:off x="5454320" y="1410149"/>
              <a:ext cx="170621" cy="277558"/>
            </a:xfrm>
            <a:prstGeom prst="diamond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Verbinder: gewinkelt 98">
              <a:extLst>
                <a:ext uri="{FF2B5EF4-FFF2-40B4-BE49-F238E27FC236}">
                  <a16:creationId xmlns:a16="http://schemas.microsoft.com/office/drawing/2014/main" id="{F8794F20-41DD-43B7-ABB9-10BBBE6B6CE3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rot="16200000" flipH="1">
              <a:off x="5226275" y="2001062"/>
              <a:ext cx="632450" cy="5740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678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2;g10f8d9d020d_0_26">
            <a:extLst>
              <a:ext uri="{FF2B5EF4-FFF2-40B4-BE49-F238E27FC236}">
                <a16:creationId xmlns:a16="http://schemas.microsoft.com/office/drawing/2014/main" id="{0873BCF8-B543-4570-978D-821163511D94}"/>
              </a:ext>
            </a:extLst>
          </p:cNvPr>
          <p:cNvSpPr/>
          <p:nvPr/>
        </p:nvSpPr>
        <p:spPr>
          <a:xfrm rot="-5566687">
            <a:off x="1694858" y="1865950"/>
            <a:ext cx="215900" cy="360363"/>
          </a:xfrm>
          <a:prstGeom prst="flowChartDecision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503;g10f8d9d020d_0_26">
            <a:extLst>
              <a:ext uri="{FF2B5EF4-FFF2-40B4-BE49-F238E27FC236}">
                <a16:creationId xmlns:a16="http://schemas.microsoft.com/office/drawing/2014/main" id="{0AC2C177-704C-4673-9CEE-F53109E4CC7A}"/>
              </a:ext>
            </a:extLst>
          </p:cNvPr>
          <p:cNvCxnSpPr>
            <a:stCxn id="2" idx="2"/>
            <a:endCxn id="18" idx="1"/>
          </p:cNvCxnSpPr>
          <p:nvPr/>
        </p:nvCxnSpPr>
        <p:spPr>
          <a:xfrm>
            <a:off x="1982778" y="2037398"/>
            <a:ext cx="282000" cy="601500"/>
          </a:xfrm>
          <a:prstGeom prst="bentConnector3">
            <a:avLst>
              <a:gd name="adj1" fmla="val 49973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" name="Google Shape;505;g10f8d9d020d_0_26">
            <a:extLst>
              <a:ext uri="{FF2B5EF4-FFF2-40B4-BE49-F238E27FC236}">
                <a16:creationId xmlns:a16="http://schemas.microsoft.com/office/drawing/2014/main" id="{EE1B9C78-1088-4945-9F12-11E94C827E53}"/>
              </a:ext>
            </a:extLst>
          </p:cNvPr>
          <p:cNvGrpSpPr/>
          <p:nvPr/>
        </p:nvGrpSpPr>
        <p:grpSpPr>
          <a:xfrm>
            <a:off x="244706" y="1518022"/>
            <a:ext cx="1372895" cy="938700"/>
            <a:chOff x="2099942" y="1230596"/>
            <a:chExt cx="1372895" cy="938700"/>
          </a:xfrm>
        </p:grpSpPr>
        <p:grpSp>
          <p:nvGrpSpPr>
            <p:cNvPr id="5" name="Google Shape;506;g10f8d9d020d_0_26">
              <a:extLst>
                <a:ext uri="{FF2B5EF4-FFF2-40B4-BE49-F238E27FC236}">
                  <a16:creationId xmlns:a16="http://schemas.microsoft.com/office/drawing/2014/main" id="{90EC7205-1655-4289-9259-CD0BF85219C9}"/>
                </a:ext>
              </a:extLst>
            </p:cNvPr>
            <p:cNvGrpSpPr/>
            <p:nvPr/>
          </p:nvGrpSpPr>
          <p:grpSpPr>
            <a:xfrm>
              <a:off x="2099942" y="1230596"/>
              <a:ext cx="1372718" cy="938700"/>
              <a:chOff x="2785377" y="1573191"/>
              <a:chExt cx="1709700" cy="938700"/>
            </a:xfrm>
          </p:grpSpPr>
          <p:sp>
            <p:nvSpPr>
              <p:cNvPr id="8" name="Google Shape;507;g10f8d9d020d_0_26">
                <a:extLst>
                  <a:ext uri="{FF2B5EF4-FFF2-40B4-BE49-F238E27FC236}">
                    <a16:creationId xmlns:a16="http://schemas.microsoft.com/office/drawing/2014/main" id="{1EEC9202-AA45-450E-BAC6-4CABCF5CF882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38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508;g10f8d9d020d_0_26">
                <a:extLst>
                  <a:ext uri="{FF2B5EF4-FFF2-40B4-BE49-F238E27FC236}">
                    <a16:creationId xmlns:a16="http://schemas.microsoft.com/office/drawing/2014/main" id="{ED24547A-8434-405D-A7C6-6E03D41C1583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Entity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" name="Google Shape;509;g10f8d9d020d_0_26">
              <a:extLst>
                <a:ext uri="{FF2B5EF4-FFF2-40B4-BE49-F238E27FC236}">
                  <a16:creationId xmlns:a16="http://schemas.microsoft.com/office/drawing/2014/main" id="{413BA016-2A6B-43D2-81D6-4B9029D5E9BA}"/>
                </a:ext>
              </a:extLst>
            </p:cNvPr>
            <p:cNvCxnSpPr/>
            <p:nvPr/>
          </p:nvCxnSpPr>
          <p:spPr>
            <a:xfrm>
              <a:off x="2100037" y="1551660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" name="Google Shape;510;g10f8d9d020d_0_26">
              <a:extLst>
                <a:ext uri="{FF2B5EF4-FFF2-40B4-BE49-F238E27FC236}">
                  <a16:creationId xmlns:a16="http://schemas.microsoft.com/office/drawing/2014/main" id="{848B9435-1C3E-4759-80C0-7BEA572D4520}"/>
                </a:ext>
              </a:extLst>
            </p:cNvPr>
            <p:cNvSpPr txBox="1"/>
            <p:nvPr/>
          </p:nvSpPr>
          <p:spPr>
            <a:xfrm>
              <a:off x="2100036" y="1596282"/>
              <a:ext cx="13728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entityId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description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" name="Google Shape;511;g10f8d9d020d_0_26">
            <a:extLst>
              <a:ext uri="{FF2B5EF4-FFF2-40B4-BE49-F238E27FC236}">
                <a16:creationId xmlns:a16="http://schemas.microsoft.com/office/drawing/2014/main" id="{E6B32341-7FB1-4CF2-B822-3EC6430C580A}"/>
              </a:ext>
            </a:extLst>
          </p:cNvPr>
          <p:cNvGrpSpPr/>
          <p:nvPr/>
        </p:nvGrpSpPr>
        <p:grpSpPr>
          <a:xfrm>
            <a:off x="2264625" y="1345284"/>
            <a:ext cx="1372718" cy="334200"/>
            <a:chOff x="2785377" y="1573191"/>
            <a:chExt cx="1709700" cy="334200"/>
          </a:xfrm>
        </p:grpSpPr>
        <p:sp>
          <p:nvSpPr>
            <p:cNvPr id="11" name="Google Shape;512;g10f8d9d020d_0_26">
              <a:extLst>
                <a:ext uri="{FF2B5EF4-FFF2-40B4-BE49-F238E27FC236}">
                  <a16:creationId xmlns:a16="http://schemas.microsoft.com/office/drawing/2014/main" id="{7A2D7D5A-D137-4DA6-B2AA-1FF742F0A233}"/>
                </a:ext>
              </a:extLst>
            </p:cNvPr>
            <p:cNvSpPr/>
            <p:nvPr/>
          </p:nvSpPr>
          <p:spPr>
            <a:xfrm>
              <a:off x="2785377" y="1573191"/>
              <a:ext cx="1709700" cy="334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3;g10f8d9d020d_0_26">
              <a:extLst>
                <a:ext uri="{FF2B5EF4-FFF2-40B4-BE49-F238E27FC236}">
                  <a16:creationId xmlns:a16="http://schemas.microsoft.com/office/drawing/2014/main" id="{046276A7-F7D1-44FC-8F08-1DFAE529699E}"/>
                </a:ext>
              </a:extLst>
            </p:cNvPr>
            <p:cNvSpPr txBox="1"/>
            <p:nvPr/>
          </p:nvSpPr>
          <p:spPr>
            <a:xfrm>
              <a:off x="2785377" y="1663679"/>
              <a:ext cx="17097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oogle Shape;514;g10f8d9d020d_0_26">
            <a:extLst>
              <a:ext uri="{FF2B5EF4-FFF2-40B4-BE49-F238E27FC236}">
                <a16:creationId xmlns:a16="http://schemas.microsoft.com/office/drawing/2014/main" id="{C72C3BBB-72F4-456F-9E1E-4CB4B8275967}"/>
              </a:ext>
            </a:extLst>
          </p:cNvPr>
          <p:cNvGrpSpPr/>
          <p:nvPr/>
        </p:nvGrpSpPr>
        <p:grpSpPr>
          <a:xfrm>
            <a:off x="2264628" y="2451644"/>
            <a:ext cx="1372894" cy="616200"/>
            <a:chOff x="5786656" y="1797718"/>
            <a:chExt cx="1372894" cy="616200"/>
          </a:xfrm>
        </p:grpSpPr>
        <p:grpSp>
          <p:nvGrpSpPr>
            <p:cNvPr id="14" name="Google Shape;515;g10f8d9d020d_0_26">
              <a:extLst>
                <a:ext uri="{FF2B5EF4-FFF2-40B4-BE49-F238E27FC236}">
                  <a16:creationId xmlns:a16="http://schemas.microsoft.com/office/drawing/2014/main" id="{41E3768C-3975-4B4F-BE55-F74194B125BE}"/>
                </a:ext>
              </a:extLst>
            </p:cNvPr>
            <p:cNvGrpSpPr/>
            <p:nvPr/>
          </p:nvGrpSpPr>
          <p:grpSpPr>
            <a:xfrm>
              <a:off x="5786656" y="1797718"/>
              <a:ext cx="1372718" cy="616200"/>
              <a:chOff x="2785377" y="1573191"/>
              <a:chExt cx="1709700" cy="616200"/>
            </a:xfrm>
          </p:grpSpPr>
          <p:sp>
            <p:nvSpPr>
              <p:cNvPr id="17" name="Google Shape;516;g10f8d9d020d_0_26">
                <a:extLst>
                  <a:ext uri="{FF2B5EF4-FFF2-40B4-BE49-F238E27FC236}">
                    <a16:creationId xmlns:a16="http://schemas.microsoft.com/office/drawing/2014/main" id="{AD67C311-FD31-4D3A-A373-C9EA9FE515A5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616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504;g10f8d9d020d_0_26">
                <a:extLst>
                  <a:ext uri="{FF2B5EF4-FFF2-40B4-BE49-F238E27FC236}">
                    <a16:creationId xmlns:a16="http://schemas.microsoft.com/office/drawing/2014/main" id="{215EEFFC-6883-463F-B3A9-3EBAEE86093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Component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" name="Google Shape;517;g10f8d9d020d_0_26">
              <a:extLst>
                <a:ext uri="{FF2B5EF4-FFF2-40B4-BE49-F238E27FC236}">
                  <a16:creationId xmlns:a16="http://schemas.microsoft.com/office/drawing/2014/main" id="{FCA4AC9E-3E20-4FDF-9875-BAA4A5BCF757}"/>
                </a:ext>
              </a:extLst>
            </p:cNvPr>
            <p:cNvSpPr txBox="1"/>
            <p:nvPr/>
          </p:nvSpPr>
          <p:spPr>
            <a:xfrm>
              <a:off x="5786750" y="2179326"/>
              <a:ext cx="1372800" cy="1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518;g10f8d9d020d_0_26">
              <a:extLst>
                <a:ext uri="{FF2B5EF4-FFF2-40B4-BE49-F238E27FC236}">
                  <a16:creationId xmlns:a16="http://schemas.microsoft.com/office/drawing/2014/main" id="{AC397623-DCE3-48B7-A76D-1DA9A7693FFE}"/>
                </a:ext>
              </a:extLst>
            </p:cNvPr>
            <p:cNvCxnSpPr/>
            <p:nvPr/>
          </p:nvCxnSpPr>
          <p:spPr>
            <a:xfrm>
              <a:off x="5786749" y="2102859"/>
              <a:ext cx="1372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19" name="Google Shape;519;g10f8d9d020d_0_26">
            <a:extLst>
              <a:ext uri="{FF2B5EF4-FFF2-40B4-BE49-F238E27FC236}">
                <a16:creationId xmlns:a16="http://schemas.microsoft.com/office/drawing/2014/main" id="{47714133-015A-4740-A079-CF8A2502576E}"/>
              </a:ext>
            </a:extLst>
          </p:cNvPr>
          <p:cNvCxnSpPr>
            <a:stCxn id="17" idx="0"/>
            <a:endCxn id="11" idx="2"/>
          </p:cNvCxnSpPr>
          <p:nvPr/>
        </p:nvCxnSpPr>
        <p:spPr>
          <a:xfrm rot="10800000">
            <a:off x="2950987" y="1679444"/>
            <a:ext cx="0" cy="772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0" name="Google Shape;520;g10f8d9d020d_0_26">
            <a:extLst>
              <a:ext uri="{FF2B5EF4-FFF2-40B4-BE49-F238E27FC236}">
                <a16:creationId xmlns:a16="http://schemas.microsoft.com/office/drawing/2014/main" id="{788CA60E-1AE7-48F1-A5E5-74C975F09BFF}"/>
              </a:ext>
            </a:extLst>
          </p:cNvPr>
          <p:cNvGrpSpPr/>
          <p:nvPr/>
        </p:nvGrpSpPr>
        <p:grpSpPr>
          <a:xfrm>
            <a:off x="4395005" y="1347417"/>
            <a:ext cx="2283949" cy="1876500"/>
            <a:chOff x="4793143" y="942638"/>
            <a:chExt cx="2283949" cy="1876500"/>
          </a:xfrm>
        </p:grpSpPr>
        <p:grpSp>
          <p:nvGrpSpPr>
            <p:cNvPr id="21" name="Google Shape;521;g10f8d9d020d_0_26">
              <a:extLst>
                <a:ext uri="{FF2B5EF4-FFF2-40B4-BE49-F238E27FC236}">
                  <a16:creationId xmlns:a16="http://schemas.microsoft.com/office/drawing/2014/main" id="{B6FD24C1-4262-4CA3-B6FB-87D779F072A8}"/>
                </a:ext>
              </a:extLst>
            </p:cNvPr>
            <p:cNvGrpSpPr/>
            <p:nvPr/>
          </p:nvGrpSpPr>
          <p:grpSpPr>
            <a:xfrm>
              <a:off x="4793143" y="942638"/>
              <a:ext cx="2207223" cy="1876500"/>
              <a:chOff x="2785377" y="1573191"/>
              <a:chExt cx="1709700" cy="1876500"/>
            </a:xfrm>
          </p:grpSpPr>
          <p:sp>
            <p:nvSpPr>
              <p:cNvPr id="24" name="Google Shape;522;g10f8d9d020d_0_26">
                <a:extLst>
                  <a:ext uri="{FF2B5EF4-FFF2-40B4-BE49-F238E27FC236}">
                    <a16:creationId xmlns:a16="http://schemas.microsoft.com/office/drawing/2014/main" id="{A74D9820-7CE9-448B-BAD4-5966F184EE10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8765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523;g10f8d9d020d_0_26">
                <a:extLst>
                  <a:ext uri="{FF2B5EF4-FFF2-40B4-BE49-F238E27FC236}">
                    <a16:creationId xmlns:a16="http://schemas.microsoft.com/office/drawing/2014/main" id="{CA726B7C-841B-40C0-80BC-D87FCC5508FA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PropertyDefinition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524;g10f8d9d020d_0_26">
              <a:extLst>
                <a:ext uri="{FF2B5EF4-FFF2-40B4-BE49-F238E27FC236}">
                  <a16:creationId xmlns:a16="http://schemas.microsoft.com/office/drawing/2014/main" id="{14F1241D-631F-42F1-AE25-8109FF6BDBCD}"/>
                </a:ext>
              </a:extLst>
            </p:cNvPr>
            <p:cNvSpPr txBox="1"/>
            <p:nvPr/>
          </p:nvSpPr>
          <p:spPr>
            <a:xfrm>
              <a:off x="4793192" y="1315201"/>
              <a:ext cx="2283900" cy="1264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Booelan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isExternalId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isStoredExternally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isTimeSeries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isRequiredInEntity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defaultValue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Map&lt;String, String&gt; configuration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" name="Google Shape;525;g10f8d9d020d_0_26">
              <a:extLst>
                <a:ext uri="{FF2B5EF4-FFF2-40B4-BE49-F238E27FC236}">
                  <a16:creationId xmlns:a16="http://schemas.microsoft.com/office/drawing/2014/main" id="{BC76C67C-B55F-4FC5-AF6E-A6E351802723}"/>
                </a:ext>
              </a:extLst>
            </p:cNvPr>
            <p:cNvCxnSpPr/>
            <p:nvPr/>
          </p:nvCxnSpPr>
          <p:spPr>
            <a:xfrm>
              <a:off x="4793192" y="1260454"/>
              <a:ext cx="220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" name="Google Shape;526;g10f8d9d020d_0_26">
            <a:extLst>
              <a:ext uri="{FF2B5EF4-FFF2-40B4-BE49-F238E27FC236}">
                <a16:creationId xmlns:a16="http://schemas.microsoft.com/office/drawing/2014/main" id="{A5000A32-13EB-43FA-8D6C-FDEDF977F080}"/>
              </a:ext>
            </a:extLst>
          </p:cNvPr>
          <p:cNvGrpSpPr/>
          <p:nvPr/>
        </p:nvGrpSpPr>
        <p:grpSpPr>
          <a:xfrm>
            <a:off x="1828220" y="3459083"/>
            <a:ext cx="1898035" cy="768300"/>
            <a:chOff x="4459855" y="3339328"/>
            <a:chExt cx="1898035" cy="768300"/>
          </a:xfrm>
        </p:grpSpPr>
        <p:grpSp>
          <p:nvGrpSpPr>
            <p:cNvPr id="27" name="Google Shape;527;g10f8d9d020d_0_26">
              <a:extLst>
                <a:ext uri="{FF2B5EF4-FFF2-40B4-BE49-F238E27FC236}">
                  <a16:creationId xmlns:a16="http://schemas.microsoft.com/office/drawing/2014/main" id="{8C080D88-864F-4207-A084-5E7ACF8A5BA4}"/>
                </a:ext>
              </a:extLst>
            </p:cNvPr>
            <p:cNvGrpSpPr/>
            <p:nvPr/>
          </p:nvGrpSpPr>
          <p:grpSpPr>
            <a:xfrm>
              <a:off x="4459855" y="3339328"/>
              <a:ext cx="1898035" cy="768300"/>
              <a:chOff x="4459855" y="3339328"/>
              <a:chExt cx="1898035" cy="768300"/>
            </a:xfrm>
          </p:grpSpPr>
          <p:sp>
            <p:nvSpPr>
              <p:cNvPr id="29" name="Google Shape;528;g10f8d9d020d_0_26">
                <a:extLst>
                  <a:ext uri="{FF2B5EF4-FFF2-40B4-BE49-F238E27FC236}">
                    <a16:creationId xmlns:a16="http://schemas.microsoft.com/office/drawing/2014/main" id="{FA6EE499-F7E8-4164-A927-F93131F9BA0F}"/>
                  </a:ext>
                </a:extLst>
              </p:cNvPr>
              <p:cNvSpPr/>
              <p:nvPr/>
            </p:nvSpPr>
            <p:spPr>
              <a:xfrm rot="5400000" flipH="1">
                <a:off x="4707354" y="3452898"/>
                <a:ext cx="200700" cy="177300"/>
              </a:xfrm>
              <a:prstGeom prst="triangle">
                <a:avLst>
                  <a:gd name="adj" fmla="val 500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4"/>
                  <a:buFont typeface="Arial"/>
                  <a:buNone/>
                </a:pPr>
                <a:endParaRPr sz="1404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0" name="Google Shape;529;g10f8d9d020d_0_26">
                <a:extLst>
                  <a:ext uri="{FF2B5EF4-FFF2-40B4-BE49-F238E27FC236}">
                    <a16:creationId xmlns:a16="http://schemas.microsoft.com/office/drawing/2014/main" id="{5C890FCA-C5E1-4E57-8462-ACE0998A7736}"/>
                  </a:ext>
                </a:extLst>
              </p:cNvPr>
              <p:cNvGrpSpPr/>
              <p:nvPr/>
            </p:nvGrpSpPr>
            <p:grpSpPr>
              <a:xfrm>
                <a:off x="4901596" y="3339328"/>
                <a:ext cx="1372718" cy="768300"/>
                <a:chOff x="2785377" y="1573191"/>
                <a:chExt cx="1709700" cy="768300"/>
              </a:xfrm>
            </p:grpSpPr>
            <p:sp>
              <p:nvSpPr>
                <p:cNvPr id="34" name="Google Shape;530;g10f8d9d020d_0_26">
                  <a:extLst>
                    <a:ext uri="{FF2B5EF4-FFF2-40B4-BE49-F238E27FC236}">
                      <a16:creationId xmlns:a16="http://schemas.microsoft.com/office/drawing/2014/main" id="{54B3F0F2-9833-4761-AE69-D4B72ACAB821}"/>
                    </a:ext>
                  </a:extLst>
                </p:cNvPr>
                <p:cNvSpPr/>
                <p:nvPr/>
              </p:nvSpPr>
              <p:spPr>
                <a:xfrm>
                  <a:off x="2785377" y="1573191"/>
                  <a:ext cx="1709700" cy="7683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endParaRPr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531;g10f8d9d020d_0_26">
                  <a:extLst>
                    <a:ext uri="{FF2B5EF4-FFF2-40B4-BE49-F238E27FC236}">
                      <a16:creationId xmlns:a16="http://schemas.microsoft.com/office/drawing/2014/main" id="{8527DB4A-6CF8-46A3-85DF-9B96FC614A42}"/>
                    </a:ext>
                  </a:extLst>
                </p:cNvPr>
                <p:cNvSpPr txBox="1"/>
                <p:nvPr/>
              </p:nvSpPr>
              <p:spPr>
                <a:xfrm>
                  <a:off x="2785377" y="1663679"/>
                  <a:ext cx="1709700" cy="193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6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US" sz="1100" b="0" i="1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ComponentType</a:t>
                  </a:r>
                  <a:endParaRPr sz="1100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" name="Google Shape;532;g10f8d9d020d_0_26">
                <a:extLst>
                  <a:ext uri="{FF2B5EF4-FFF2-40B4-BE49-F238E27FC236}">
                    <a16:creationId xmlns:a16="http://schemas.microsoft.com/office/drawing/2014/main" id="{631082EB-8B4D-4256-8519-EE9180546CD0}"/>
                  </a:ext>
                </a:extLst>
              </p:cNvPr>
              <p:cNvCxnSpPr>
                <a:stCxn id="29" idx="3"/>
                <a:endCxn id="33" idx="1"/>
              </p:cNvCxnSpPr>
              <p:nvPr/>
            </p:nvCxnSpPr>
            <p:spPr>
              <a:xfrm>
                <a:off x="4719054" y="3541548"/>
                <a:ext cx="182700" cy="362400"/>
              </a:xfrm>
              <a:prstGeom prst="bentConnector3">
                <a:avLst>
                  <a:gd name="adj1" fmla="val -130337"/>
                </a:avLst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" name="Google Shape;534;g10f8d9d020d_0_26">
                <a:extLst>
                  <a:ext uri="{FF2B5EF4-FFF2-40B4-BE49-F238E27FC236}">
                    <a16:creationId xmlns:a16="http://schemas.microsoft.com/office/drawing/2014/main" id="{057A0F23-E3DA-40A1-88DC-307F3E4AD6C7}"/>
                  </a:ext>
                </a:extLst>
              </p:cNvPr>
              <p:cNvSpPr txBox="1"/>
              <p:nvPr/>
            </p:nvSpPr>
            <p:spPr>
              <a:xfrm>
                <a:off x="4459855" y="3348041"/>
                <a:ext cx="518400" cy="15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533;g10f8d9d020d_0_26">
                <a:extLst>
                  <a:ext uri="{FF2B5EF4-FFF2-40B4-BE49-F238E27FC236}">
                    <a16:creationId xmlns:a16="http://schemas.microsoft.com/office/drawing/2014/main" id="{1A694B6C-D887-4910-B76D-F1760124AB0F}"/>
                  </a:ext>
                </a:extLst>
              </p:cNvPr>
              <p:cNvSpPr txBox="1"/>
              <p:nvPr/>
            </p:nvSpPr>
            <p:spPr>
              <a:xfrm>
                <a:off x="4901690" y="3720936"/>
                <a:ext cx="1456200" cy="36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String name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60000"/>
                  </a:lnSpc>
                  <a:spcBef>
                    <a:spcPts val="55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Boolean </a:t>
                </a:r>
                <a:r>
                  <a:rPr lang="en-US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isSingleton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" name="Google Shape;535;g10f8d9d020d_0_26">
              <a:extLst>
                <a:ext uri="{FF2B5EF4-FFF2-40B4-BE49-F238E27FC236}">
                  <a16:creationId xmlns:a16="http://schemas.microsoft.com/office/drawing/2014/main" id="{D345DD52-634B-484A-949E-ED522BD95D2E}"/>
                </a:ext>
              </a:extLst>
            </p:cNvPr>
            <p:cNvCxnSpPr/>
            <p:nvPr/>
          </p:nvCxnSpPr>
          <p:spPr>
            <a:xfrm>
              <a:off x="4896355" y="3650470"/>
              <a:ext cx="1378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6" name="Google Shape;536;g10f8d9d020d_0_26">
            <a:extLst>
              <a:ext uri="{FF2B5EF4-FFF2-40B4-BE49-F238E27FC236}">
                <a16:creationId xmlns:a16="http://schemas.microsoft.com/office/drawing/2014/main" id="{6FCABA92-5C0C-4934-BBE4-022C4CC3491C}"/>
              </a:ext>
            </a:extLst>
          </p:cNvPr>
          <p:cNvGrpSpPr/>
          <p:nvPr/>
        </p:nvGrpSpPr>
        <p:grpSpPr>
          <a:xfrm>
            <a:off x="4359819" y="3446199"/>
            <a:ext cx="2886600" cy="990300"/>
            <a:chOff x="4825885" y="3099242"/>
            <a:chExt cx="2886600" cy="990300"/>
          </a:xfrm>
        </p:grpSpPr>
        <p:grpSp>
          <p:nvGrpSpPr>
            <p:cNvPr id="37" name="Google Shape;537;g10f8d9d020d_0_26">
              <a:extLst>
                <a:ext uri="{FF2B5EF4-FFF2-40B4-BE49-F238E27FC236}">
                  <a16:creationId xmlns:a16="http://schemas.microsoft.com/office/drawing/2014/main" id="{A2519BE6-D931-4ED9-BE38-49F1B0A79D31}"/>
                </a:ext>
              </a:extLst>
            </p:cNvPr>
            <p:cNvGrpSpPr/>
            <p:nvPr/>
          </p:nvGrpSpPr>
          <p:grpSpPr>
            <a:xfrm>
              <a:off x="4861161" y="3099242"/>
              <a:ext cx="2816047" cy="990300"/>
              <a:chOff x="2785377" y="1573191"/>
              <a:chExt cx="1709700" cy="990300"/>
            </a:xfrm>
          </p:grpSpPr>
          <p:sp>
            <p:nvSpPr>
              <p:cNvPr id="40" name="Google Shape;538;g10f8d9d020d_0_26">
                <a:extLst>
                  <a:ext uri="{FF2B5EF4-FFF2-40B4-BE49-F238E27FC236}">
                    <a16:creationId xmlns:a16="http://schemas.microsoft.com/office/drawing/2014/main" id="{F46B2B73-C2FB-43F9-BB4F-3D017456835F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990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539;g10f8d9d020d_0_26">
                <a:extLst>
                  <a:ext uri="{FF2B5EF4-FFF2-40B4-BE49-F238E27FC236}">
                    <a16:creationId xmlns:a16="http://schemas.microsoft.com/office/drawing/2014/main" id="{1212441D-2C6F-44FC-B4E6-DF48348C9939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540;g10f8d9d020d_0_26">
              <a:extLst>
                <a:ext uri="{FF2B5EF4-FFF2-40B4-BE49-F238E27FC236}">
                  <a16:creationId xmlns:a16="http://schemas.microsoft.com/office/drawing/2014/main" id="{E6BB6590-E0AB-4607-9A1E-E518A5665CCB}"/>
                </a:ext>
              </a:extLst>
            </p:cNvPr>
            <p:cNvSpPr txBox="1"/>
            <p:nvPr/>
          </p:nvSpPr>
          <p:spPr>
            <a:xfrm>
              <a:off x="4825885" y="3496333"/>
              <a:ext cx="2886600" cy="5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DataConnector implementedBy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List&lt;PropertyDefinition&gt; requiredProperties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Scope scope</a:t>
              </a:r>
              <a:endPara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541;g10f8d9d020d_0_26">
              <a:extLst>
                <a:ext uri="{FF2B5EF4-FFF2-40B4-BE49-F238E27FC236}">
                  <a16:creationId xmlns:a16="http://schemas.microsoft.com/office/drawing/2014/main" id="{372C8F2D-676A-44C1-A7A7-EC2FCA98B134}"/>
                </a:ext>
              </a:extLst>
            </p:cNvPr>
            <p:cNvCxnSpPr/>
            <p:nvPr/>
          </p:nvCxnSpPr>
          <p:spPr>
            <a:xfrm>
              <a:off x="4861120" y="3390362"/>
              <a:ext cx="2816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2" name="Google Shape;542;g10f8d9d020d_0_26">
            <a:extLst>
              <a:ext uri="{FF2B5EF4-FFF2-40B4-BE49-F238E27FC236}">
                <a16:creationId xmlns:a16="http://schemas.microsoft.com/office/drawing/2014/main" id="{FB6D207D-C2AB-4F4E-9A53-B06633DA3968}"/>
              </a:ext>
            </a:extLst>
          </p:cNvPr>
          <p:cNvSpPr txBox="1"/>
          <p:nvPr/>
        </p:nvSpPr>
        <p:spPr>
          <a:xfrm>
            <a:off x="1274298" y="3595096"/>
            <a:ext cx="5184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extendsFrom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543;g10f8d9d020d_0_26">
            <a:extLst>
              <a:ext uri="{FF2B5EF4-FFF2-40B4-BE49-F238E27FC236}">
                <a16:creationId xmlns:a16="http://schemas.microsoft.com/office/drawing/2014/main" id="{7BD2E432-7959-46F7-81BA-5C83297067E3}"/>
              </a:ext>
            </a:extLst>
          </p:cNvPr>
          <p:cNvCxnSpPr>
            <a:stCxn id="35" idx="3"/>
            <a:endCxn id="22" idx="1"/>
          </p:cNvCxnSpPr>
          <p:nvPr/>
        </p:nvCxnSpPr>
        <p:spPr>
          <a:xfrm flipV="1">
            <a:off x="3642679" y="2352441"/>
            <a:ext cx="752375" cy="129403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544;g10f8d9d020d_0_26">
            <a:extLst>
              <a:ext uri="{FF2B5EF4-FFF2-40B4-BE49-F238E27FC236}">
                <a16:creationId xmlns:a16="http://schemas.microsoft.com/office/drawing/2014/main" id="{A894AC71-9023-4010-A252-CC74285F66D8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642679" y="3646471"/>
            <a:ext cx="717000" cy="465900"/>
          </a:xfrm>
          <a:prstGeom prst="bentConnector3">
            <a:avLst>
              <a:gd name="adj1" fmla="val 50010"/>
            </a:avLst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45" name="Google Shape;545;g10f8d9d020d_0_26">
            <a:extLst>
              <a:ext uri="{FF2B5EF4-FFF2-40B4-BE49-F238E27FC236}">
                <a16:creationId xmlns:a16="http://schemas.microsoft.com/office/drawing/2014/main" id="{E1E56C75-DF1D-4323-BDB3-AFE83B3F29B9}"/>
              </a:ext>
            </a:extLst>
          </p:cNvPr>
          <p:cNvGrpSpPr/>
          <p:nvPr/>
        </p:nvGrpSpPr>
        <p:grpSpPr>
          <a:xfrm>
            <a:off x="7023954" y="1350960"/>
            <a:ext cx="2283900" cy="1504200"/>
            <a:chOff x="7247154" y="1350960"/>
            <a:chExt cx="2283900" cy="1504200"/>
          </a:xfrm>
        </p:grpSpPr>
        <p:grpSp>
          <p:nvGrpSpPr>
            <p:cNvPr id="46" name="Google Shape;546;g10f8d9d020d_0_26">
              <a:extLst>
                <a:ext uri="{FF2B5EF4-FFF2-40B4-BE49-F238E27FC236}">
                  <a16:creationId xmlns:a16="http://schemas.microsoft.com/office/drawing/2014/main" id="{5A1BB15A-BCF9-497F-9821-2C8DBEDFA735}"/>
                </a:ext>
              </a:extLst>
            </p:cNvPr>
            <p:cNvGrpSpPr/>
            <p:nvPr/>
          </p:nvGrpSpPr>
          <p:grpSpPr>
            <a:xfrm>
              <a:off x="7302832" y="1350960"/>
              <a:ext cx="1757230" cy="1504200"/>
              <a:chOff x="2785377" y="1573191"/>
              <a:chExt cx="1709700" cy="1504200"/>
            </a:xfrm>
          </p:grpSpPr>
          <p:sp>
            <p:nvSpPr>
              <p:cNvPr id="49" name="Google Shape;547;g10f8d9d020d_0_26">
                <a:extLst>
                  <a:ext uri="{FF2B5EF4-FFF2-40B4-BE49-F238E27FC236}">
                    <a16:creationId xmlns:a16="http://schemas.microsoft.com/office/drawing/2014/main" id="{3A781B69-CF35-4FDA-ADD3-DDF4E56897CE}"/>
                  </a:ext>
                </a:extLst>
              </p:cNvPr>
              <p:cNvSpPr/>
              <p:nvPr/>
            </p:nvSpPr>
            <p:spPr>
              <a:xfrm>
                <a:off x="2785377" y="1573191"/>
                <a:ext cx="1709700" cy="1504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48;g10f8d9d020d_0_26">
                <a:extLst>
                  <a:ext uri="{FF2B5EF4-FFF2-40B4-BE49-F238E27FC236}">
                    <a16:creationId xmlns:a16="http://schemas.microsoft.com/office/drawing/2014/main" id="{F530594F-6857-4160-A850-D653EF5A0EA0}"/>
                  </a:ext>
                </a:extLst>
              </p:cNvPr>
              <p:cNvSpPr txBox="1"/>
              <p:nvPr/>
            </p:nvSpPr>
            <p:spPr>
              <a:xfrm>
                <a:off x="2785377" y="1663679"/>
                <a:ext cx="1709700" cy="1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6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US" sz="11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DataType</a:t>
                </a:r>
                <a:endParaRPr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7" name="Google Shape;549;g10f8d9d020d_0_26">
              <a:extLst>
                <a:ext uri="{FF2B5EF4-FFF2-40B4-BE49-F238E27FC236}">
                  <a16:creationId xmlns:a16="http://schemas.microsoft.com/office/drawing/2014/main" id="{9A19E116-EF48-4B16-A858-70036F5C3BD9}"/>
                </a:ext>
              </a:extLst>
            </p:cNvPr>
            <p:cNvCxnSpPr/>
            <p:nvPr/>
          </p:nvCxnSpPr>
          <p:spPr>
            <a:xfrm>
              <a:off x="7302881" y="1671787"/>
              <a:ext cx="175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8" name="Google Shape;550;g10f8d9d020d_0_26">
              <a:extLst>
                <a:ext uri="{FF2B5EF4-FFF2-40B4-BE49-F238E27FC236}">
                  <a16:creationId xmlns:a16="http://schemas.microsoft.com/office/drawing/2014/main" id="{0E127BD4-76E2-456F-9D41-5E05B1715148}"/>
                </a:ext>
              </a:extLst>
            </p:cNvPr>
            <p:cNvSpPr txBox="1"/>
            <p:nvPr/>
          </p:nvSpPr>
          <p:spPr>
            <a:xfrm>
              <a:off x="7247154" y="1726376"/>
              <a:ext cx="2283900" cy="105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name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DataValue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allowedValues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DataType</a:t>
              </a: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nestedType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type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60000"/>
                </a:lnSpc>
                <a:spcBef>
                  <a:spcPts val="55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</a:t>
              </a:r>
              <a:r>
                <a:rPr lang="en-US" sz="11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unitOfMeasure</a:t>
              </a:r>
              <a:endParaRPr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Google Shape;551;g10f8d9d020d_0_26">
            <a:extLst>
              <a:ext uri="{FF2B5EF4-FFF2-40B4-BE49-F238E27FC236}">
                <a16:creationId xmlns:a16="http://schemas.microsoft.com/office/drawing/2014/main" id="{5CB6E3CF-3C5F-4310-B8E8-C38C4F31A7C6}"/>
              </a:ext>
            </a:extLst>
          </p:cNvPr>
          <p:cNvCxnSpPr>
            <a:stCxn id="12" idx="3"/>
            <a:endCxn id="25" idx="1"/>
          </p:cNvCxnSpPr>
          <p:nvPr/>
        </p:nvCxnSpPr>
        <p:spPr>
          <a:xfrm>
            <a:off x="3637343" y="1532672"/>
            <a:ext cx="7578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552;g10f8d9d020d_0_26">
            <a:extLst>
              <a:ext uri="{FF2B5EF4-FFF2-40B4-BE49-F238E27FC236}">
                <a16:creationId xmlns:a16="http://schemas.microsoft.com/office/drawing/2014/main" id="{90251AA9-4598-45E6-B81C-B87DD6EAAB47}"/>
              </a:ext>
            </a:extLst>
          </p:cNvPr>
          <p:cNvSpPr txBox="1"/>
          <p:nvPr/>
        </p:nvSpPr>
        <p:spPr>
          <a:xfrm>
            <a:off x="3693254" y="1307229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53;g10f8d9d020d_0_26">
            <a:extLst>
              <a:ext uri="{FF2B5EF4-FFF2-40B4-BE49-F238E27FC236}">
                <a16:creationId xmlns:a16="http://schemas.microsoft.com/office/drawing/2014/main" id="{9CB3C7EC-4094-42F5-9BB5-952296CCFBB2}"/>
              </a:ext>
            </a:extLst>
          </p:cNvPr>
          <p:cNvCxnSpPr>
            <a:stCxn id="17" idx="2"/>
            <a:endCxn id="34" idx="0"/>
          </p:cNvCxnSpPr>
          <p:nvPr/>
        </p:nvCxnSpPr>
        <p:spPr>
          <a:xfrm>
            <a:off x="2950987" y="3067844"/>
            <a:ext cx="5400" cy="391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554;g10f8d9d020d_0_26">
            <a:extLst>
              <a:ext uri="{FF2B5EF4-FFF2-40B4-BE49-F238E27FC236}">
                <a16:creationId xmlns:a16="http://schemas.microsoft.com/office/drawing/2014/main" id="{8A8B264C-5ED3-4E37-B5DB-277D95D12B64}"/>
              </a:ext>
            </a:extLst>
          </p:cNvPr>
          <p:cNvCxnSpPr>
            <a:stCxn id="25" idx="3"/>
            <a:endCxn id="50" idx="1"/>
          </p:cNvCxnSpPr>
          <p:nvPr/>
        </p:nvCxnSpPr>
        <p:spPr>
          <a:xfrm>
            <a:off x="6602228" y="1534805"/>
            <a:ext cx="477300" cy="3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" name="Google Shape;555;g10f8d9d020d_0_26">
            <a:extLst>
              <a:ext uri="{FF2B5EF4-FFF2-40B4-BE49-F238E27FC236}">
                <a16:creationId xmlns:a16="http://schemas.microsoft.com/office/drawing/2014/main" id="{AC48EF48-3906-4405-B41E-AFD028306E11}"/>
              </a:ext>
            </a:extLst>
          </p:cNvPr>
          <p:cNvSpPr txBox="1"/>
          <p:nvPr/>
        </p:nvSpPr>
        <p:spPr>
          <a:xfrm>
            <a:off x="2236670" y="3143534"/>
            <a:ext cx="762000" cy="1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56;g10f8d9d020d_0_26">
            <a:extLst>
              <a:ext uri="{FF2B5EF4-FFF2-40B4-BE49-F238E27FC236}">
                <a16:creationId xmlns:a16="http://schemas.microsoft.com/office/drawing/2014/main" id="{727B2C98-BD75-4880-8BF0-5DD02750CB93}"/>
              </a:ext>
            </a:extLst>
          </p:cNvPr>
          <p:cNvSpPr txBox="1"/>
          <p:nvPr/>
        </p:nvSpPr>
        <p:spPr>
          <a:xfrm>
            <a:off x="3037093" y="1800103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57;g10f8d9d020d_0_26">
            <a:extLst>
              <a:ext uri="{FF2B5EF4-FFF2-40B4-BE49-F238E27FC236}">
                <a16:creationId xmlns:a16="http://schemas.microsoft.com/office/drawing/2014/main" id="{0D5BA30B-5D68-4B99-B82D-DFCF29D15864}"/>
              </a:ext>
            </a:extLst>
          </p:cNvPr>
          <p:cNvSpPr txBox="1"/>
          <p:nvPr/>
        </p:nvSpPr>
        <p:spPr>
          <a:xfrm>
            <a:off x="4272975" y="2181787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58;g10f8d9d020d_0_26">
            <a:extLst>
              <a:ext uri="{FF2B5EF4-FFF2-40B4-BE49-F238E27FC236}">
                <a16:creationId xmlns:a16="http://schemas.microsoft.com/office/drawing/2014/main" id="{8C6F63EF-F8DA-4050-8A91-EAE48419BD4D}"/>
              </a:ext>
            </a:extLst>
          </p:cNvPr>
          <p:cNvSpPr txBox="1"/>
          <p:nvPr/>
        </p:nvSpPr>
        <p:spPr>
          <a:xfrm>
            <a:off x="4219205" y="392709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59;g10f8d9d020d_0_26">
            <a:extLst>
              <a:ext uri="{FF2B5EF4-FFF2-40B4-BE49-F238E27FC236}">
                <a16:creationId xmlns:a16="http://schemas.microsoft.com/office/drawing/2014/main" id="{B0BB3DA8-9236-4EC8-A0DA-4625B87B4B2D}"/>
              </a:ext>
            </a:extLst>
          </p:cNvPr>
          <p:cNvSpPr txBox="1"/>
          <p:nvPr/>
        </p:nvSpPr>
        <p:spPr>
          <a:xfrm>
            <a:off x="6923635" y="134414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556;g10f8d9d020d_0_26">
            <a:extLst>
              <a:ext uri="{FF2B5EF4-FFF2-40B4-BE49-F238E27FC236}">
                <a16:creationId xmlns:a16="http://schemas.microsoft.com/office/drawing/2014/main" id="{EFCD5A5D-A766-4961-9F1E-8B960CDD89B8}"/>
              </a:ext>
            </a:extLst>
          </p:cNvPr>
          <p:cNvSpPr txBox="1"/>
          <p:nvPr/>
        </p:nvSpPr>
        <p:spPr>
          <a:xfrm>
            <a:off x="2143374" y="2662029"/>
            <a:ext cx="518400" cy="1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69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Breitbild</PresentationFormat>
  <Paragraphs>88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tty3u6b_1a@students.jku.at</dc:creator>
  <cp:lastModifiedBy>tty3u6b_1a@students.jku.at</cp:lastModifiedBy>
  <cp:revision>35</cp:revision>
  <dcterms:created xsi:type="dcterms:W3CDTF">2022-01-18T07:08:22Z</dcterms:created>
  <dcterms:modified xsi:type="dcterms:W3CDTF">2022-02-04T16:44:59Z</dcterms:modified>
</cp:coreProperties>
</file>