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2" r:id="rId2"/>
    <p:sldId id="285" r:id="rId3"/>
    <p:sldId id="291" r:id="rId4"/>
    <p:sldId id="287" r:id="rId5"/>
    <p:sldId id="288" r:id="rId6"/>
    <p:sldId id="279" r:id="rId7"/>
    <p:sldId id="257" r:id="rId8"/>
    <p:sldId id="260" r:id="rId9"/>
    <p:sldId id="261" r:id="rId10"/>
    <p:sldId id="295" r:id="rId11"/>
    <p:sldId id="278" r:id="rId12"/>
    <p:sldId id="266" r:id="rId13"/>
    <p:sldId id="282" r:id="rId14"/>
    <p:sldId id="276" r:id="rId15"/>
    <p:sldId id="273" r:id="rId16"/>
    <p:sldId id="274" r:id="rId17"/>
    <p:sldId id="275" r:id="rId18"/>
    <p:sldId id="283" r:id="rId19"/>
    <p:sldId id="269" r:id="rId20"/>
    <p:sldId id="277" r:id="rId21"/>
    <p:sldId id="267" r:id="rId22"/>
    <p:sldId id="284" r:id="rId23"/>
    <p:sldId id="280" r:id="rId24"/>
    <p:sldId id="262" r:id="rId25"/>
    <p:sldId id="263" r:id="rId26"/>
    <p:sldId id="264" r:id="rId27"/>
    <p:sldId id="258" r:id="rId28"/>
    <p:sldId id="265" r:id="rId29"/>
    <p:sldId id="268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91657" autoAdjust="0"/>
  </p:normalViewPr>
  <p:slideViewPr>
    <p:cSldViewPr snapToGrid="0">
      <p:cViewPr varScale="1">
        <p:scale>
          <a:sx n="107" d="100"/>
          <a:sy n="107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44386-878F-4A39-854F-4F47558F0F3E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FA109-58A9-4D53-B325-F39EAD49DA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22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FA109-58A9-4D53-B325-F39EAD49DA3F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088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0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composition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28.02.2022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Profile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775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2160502" y="3015210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2160503" y="1017483"/>
            <a:ext cx="3369059" cy="1470484"/>
            <a:chOff x="2785377" y="1565315"/>
            <a:chExt cx="1709700" cy="757930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65315"/>
              <a:ext cx="1709700" cy="75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40742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2160503" y="1017483"/>
            <a:ext cx="1684530" cy="301816"/>
          </a:xfrm>
          <a:prstGeom prst="bentConnector4">
            <a:avLst>
              <a:gd name="adj1" fmla="val -13571"/>
              <a:gd name="adj2" fmla="val 175742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2160502" y="1555443"/>
            <a:ext cx="2558443" cy="93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de-DE" dirty="0">
                <a:solidFill>
                  <a:schemeClr val="dk1"/>
                </a:solidFill>
                <a:latin typeface="Arial"/>
                <a:ea typeface="Arial"/>
                <a:cs typeface="Arial" charset="0"/>
                <a:sym typeface="Arial"/>
              </a:rPr>
              <a:t>&lt;</a:t>
            </a: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String, String&gt;</a:t>
            </a:r>
            <a:r>
              <a:rPr lang="de-DE" altLang="de-DE" sz="1800" dirty="0">
                <a:cs typeface="Arial" charset="0"/>
              </a:rPr>
              <a:t> tags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2160503" y="1486722"/>
            <a:ext cx="336905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5934622" y="1019796"/>
            <a:ext cx="3193568" cy="1468170"/>
            <a:chOff x="4861160" y="3099243"/>
            <a:chExt cx="2886559" cy="910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0" y="3099243"/>
              <a:ext cx="2886559" cy="910324"/>
              <a:chOff x="2785377" y="1573192"/>
              <a:chExt cx="1752510" cy="910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824005" y="1573192"/>
                <a:ext cx="1713882" cy="910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946796" y="3429746"/>
              <a:ext cx="2778910" cy="288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924784" y="3388756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2346608" y="328991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6002788" y="3726285"/>
            <a:ext cx="3129001" cy="1477882"/>
            <a:chOff x="7296142" y="1350961"/>
            <a:chExt cx="1764139" cy="916346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1"/>
              <a:ext cx="1757230" cy="916346"/>
              <a:chOff x="2785377" y="1573192"/>
              <a:chExt cx="1709700" cy="916346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2"/>
                <a:ext cx="1709700" cy="9163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710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296142" y="1673923"/>
              <a:ext cx="1757230" cy="566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550"/>
                </a:spcBef>
                <a:buClr>
                  <a:srgbClr val="000000"/>
                </a:buClr>
                <a:buSzPts val="1100"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[0..50]</a:t>
              </a:r>
              <a:endPara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>
            <a:off x="5772108" y="4003141"/>
            <a:ext cx="24254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5765090" y="3063568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5856668" y="1223412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847272" y="3701453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5562977" y="132827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5560835" y="388186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9054331" y="3292395"/>
            <a:ext cx="295858" cy="19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0800000" flipH="1">
            <a:off x="7494020" y="522075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Google Shape;554;g10f8d9d020d_0_26">
            <a:extLst>
              <a:ext uri="{FF2B5EF4-FFF2-40B4-BE49-F238E27FC236}">
                <a16:creationId xmlns:a16="http://schemas.microsoft.com/office/drawing/2014/main" id="{2E86394F-4BD4-470A-9B77-0FB8D452EEA2}"/>
              </a:ext>
            </a:extLst>
          </p:cNvPr>
          <p:cNvCxnSpPr>
            <a:cxnSpLocks/>
          </p:cNvCxnSpPr>
          <p:nvPr/>
        </p:nvCxnSpPr>
        <p:spPr>
          <a:xfrm>
            <a:off x="5774250" y="1449614"/>
            <a:ext cx="22853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2" name="Google Shape;554;g10f8d9d020d_0_26">
            <a:extLst>
              <a:ext uri="{FF2B5EF4-FFF2-40B4-BE49-F238E27FC236}">
                <a16:creationId xmlns:a16="http://schemas.microsoft.com/office/drawing/2014/main" id="{0AE0C4B3-8F61-45BA-9F64-4183CD34360B}"/>
              </a:ext>
            </a:extLst>
          </p:cNvPr>
          <p:cNvCxnSpPr>
            <a:cxnSpLocks/>
            <a:stCxn id="61" idx="0"/>
            <a:endCxn id="61" idx="2"/>
          </p:cNvCxnSpPr>
          <p:nvPr/>
        </p:nvCxnSpPr>
        <p:spPr>
          <a:xfrm>
            <a:off x="7581981" y="5720757"/>
            <a:ext cx="0" cy="89698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70" name="Google Shape;554;g10f8d9d020d_0_26">
            <a:extLst>
              <a:ext uri="{FF2B5EF4-FFF2-40B4-BE49-F238E27FC236}">
                <a16:creationId xmlns:a16="http://schemas.microsoft.com/office/drawing/2014/main" id="{48B019EB-3337-4170-9E23-5E5E32A9CD9C}"/>
              </a:ext>
            </a:extLst>
          </p:cNvPr>
          <p:cNvCxnSpPr>
            <a:cxnSpLocks/>
            <a:stCxn id="72" idx="2"/>
            <a:endCxn id="24" idx="0"/>
          </p:cNvCxnSpPr>
          <p:nvPr/>
        </p:nvCxnSpPr>
        <p:spPr>
          <a:xfrm>
            <a:off x="3845031" y="2733967"/>
            <a:ext cx="2" cy="28124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1" name="Google Shape;558;g10f8d9d020d_0_26">
            <a:extLst>
              <a:ext uri="{FF2B5EF4-FFF2-40B4-BE49-F238E27FC236}">
                <a16:creationId xmlns:a16="http://schemas.microsoft.com/office/drawing/2014/main" id="{2F2C80FA-B027-4ADD-AC86-2778742A0CD8}"/>
              </a:ext>
            </a:extLst>
          </p:cNvPr>
          <p:cNvSpPr txBox="1"/>
          <p:nvPr/>
        </p:nvSpPr>
        <p:spPr>
          <a:xfrm>
            <a:off x="3935032" y="2757560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73" name="Google Shape;542;g10f8d9d020d_0_26">
            <a:extLst>
              <a:ext uri="{FF2B5EF4-FFF2-40B4-BE49-F238E27FC236}">
                <a16:creationId xmlns:a16="http://schemas.microsoft.com/office/drawing/2014/main" id="{F0FECA6A-40BF-4EC1-A079-81F849466D2E}"/>
              </a:ext>
            </a:extLst>
          </p:cNvPr>
          <p:cNvSpPr txBox="1"/>
          <p:nvPr/>
        </p:nvSpPr>
        <p:spPr>
          <a:xfrm>
            <a:off x="5974373" y="3031674"/>
            <a:ext cx="1789235" cy="34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requiredProperties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542;g10f8d9d020d_0_26">
            <a:extLst>
              <a:ext uri="{FF2B5EF4-FFF2-40B4-BE49-F238E27FC236}">
                <a16:creationId xmlns:a16="http://schemas.microsoft.com/office/drawing/2014/main" id="{1B124083-8D88-411B-9E75-3ECF2E0AFC51}"/>
              </a:ext>
            </a:extLst>
          </p:cNvPr>
          <p:cNvSpPr txBox="1"/>
          <p:nvPr/>
        </p:nvSpPr>
        <p:spPr>
          <a:xfrm>
            <a:off x="8029164" y="3270380"/>
            <a:ext cx="1099026" cy="251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nestedType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559;g10f8d9d020d_0_26">
            <a:extLst>
              <a:ext uri="{FF2B5EF4-FFF2-40B4-BE49-F238E27FC236}">
                <a16:creationId xmlns:a16="http://schemas.microsoft.com/office/drawing/2014/main" id="{D626E764-C417-49BF-8C01-FB6D61134494}"/>
              </a:ext>
            </a:extLst>
          </p:cNvPr>
          <p:cNvSpPr txBox="1"/>
          <p:nvPr/>
        </p:nvSpPr>
        <p:spPr>
          <a:xfrm>
            <a:off x="1993862" y="2621914"/>
            <a:ext cx="908874" cy="23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0..1 target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" name="Raute 71">
            <a:extLst>
              <a:ext uri="{FF2B5EF4-FFF2-40B4-BE49-F238E27FC236}">
                <a16:creationId xmlns:a16="http://schemas.microsoft.com/office/drawing/2014/main" id="{91223D1F-307E-4FB5-B8BA-6B6D2861F43A}"/>
              </a:ext>
            </a:extLst>
          </p:cNvPr>
          <p:cNvSpPr/>
          <p:nvPr/>
        </p:nvSpPr>
        <p:spPr>
          <a:xfrm flipH="1">
            <a:off x="3755031" y="2491422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Google Shape;532;g10f8d9d020d_0_26">
            <a:extLst>
              <a:ext uri="{FF2B5EF4-FFF2-40B4-BE49-F238E27FC236}">
                <a16:creationId xmlns:a16="http://schemas.microsoft.com/office/drawing/2014/main" id="{782E6C95-E232-4B47-AD00-AEF4B40FC7C7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6150847" y="1864211"/>
            <a:ext cx="792000" cy="203951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5D974B4-427B-4E58-A489-D02209CEE648}"/>
              </a:ext>
            </a:extLst>
          </p:cNvPr>
          <p:cNvGrpSpPr/>
          <p:nvPr/>
        </p:nvGrpSpPr>
        <p:grpSpPr>
          <a:xfrm>
            <a:off x="6002785" y="5720757"/>
            <a:ext cx="3130377" cy="896989"/>
            <a:chOff x="6110288" y="2363832"/>
            <a:chExt cx="2305510" cy="896989"/>
          </a:xfrm>
        </p:grpSpPr>
        <p:grpSp>
          <p:nvGrpSpPr>
            <p:cNvPr id="53" name="Google Shape;545;g10f8d9d020d_0_26">
              <a:extLst>
                <a:ext uri="{FF2B5EF4-FFF2-40B4-BE49-F238E27FC236}">
                  <a16:creationId xmlns:a16="http://schemas.microsoft.com/office/drawing/2014/main" id="{EC5A1AD4-D5D5-4BD8-BA15-1CAA16C4422F}"/>
                </a:ext>
              </a:extLst>
            </p:cNvPr>
            <p:cNvGrpSpPr/>
            <p:nvPr/>
          </p:nvGrpSpPr>
          <p:grpSpPr>
            <a:xfrm>
              <a:off x="6134579" y="2363832"/>
              <a:ext cx="2281219" cy="896989"/>
              <a:chOff x="7302832" y="1350961"/>
              <a:chExt cx="1760057" cy="483195"/>
            </a:xfrm>
          </p:grpSpPr>
          <p:grpSp>
            <p:nvGrpSpPr>
              <p:cNvPr id="55" name="Google Shape;546;g10f8d9d020d_0_26">
                <a:extLst>
                  <a:ext uri="{FF2B5EF4-FFF2-40B4-BE49-F238E27FC236}">
                    <a16:creationId xmlns:a16="http://schemas.microsoft.com/office/drawing/2014/main" id="{77990941-8AEB-4FDD-887A-6FF02C243E97}"/>
                  </a:ext>
                </a:extLst>
              </p:cNvPr>
              <p:cNvGrpSpPr/>
              <p:nvPr/>
            </p:nvGrpSpPr>
            <p:grpSpPr>
              <a:xfrm>
                <a:off x="7302833" y="1350961"/>
                <a:ext cx="1760056" cy="483195"/>
                <a:chOff x="2785377" y="1573192"/>
                <a:chExt cx="1712449" cy="483195"/>
              </a:xfrm>
            </p:grpSpPr>
            <p:sp>
              <p:nvSpPr>
                <p:cNvPr id="61" name="Google Shape;547;g10f8d9d020d_0_26">
                  <a:extLst>
                    <a:ext uri="{FF2B5EF4-FFF2-40B4-BE49-F238E27FC236}">
                      <a16:creationId xmlns:a16="http://schemas.microsoft.com/office/drawing/2014/main" id="{2519E6FE-7D25-45A8-8C86-EE244CFF8A23}"/>
                    </a:ext>
                  </a:extLst>
                </p:cNvPr>
                <p:cNvSpPr/>
                <p:nvPr/>
              </p:nvSpPr>
              <p:spPr>
                <a:xfrm>
                  <a:off x="2785377" y="1573192"/>
                  <a:ext cx="1709700" cy="483195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548;g10f8d9d020d_0_26">
                  <a:extLst>
                    <a:ext uri="{FF2B5EF4-FFF2-40B4-BE49-F238E27FC236}">
                      <a16:creationId xmlns:a16="http://schemas.microsoft.com/office/drawing/2014/main" id="{EE96B678-3EBF-4C80-B578-59998BA8F29E}"/>
                    </a:ext>
                  </a:extLst>
                </p:cNvPr>
                <p:cNvSpPr txBox="1"/>
                <p:nvPr/>
              </p:nvSpPr>
              <p:spPr>
                <a:xfrm>
                  <a:off x="2788126" y="1633864"/>
                  <a:ext cx="1709700" cy="1602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6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US" b="1" i="0" u="none" strike="noStrike" cap="none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Relationship</a:t>
                  </a:r>
                  <a:endParaRPr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6" name="Google Shape;549;g10f8d9d020d_0_26">
                <a:extLst>
                  <a:ext uri="{FF2B5EF4-FFF2-40B4-BE49-F238E27FC236}">
                    <a16:creationId xmlns:a16="http://schemas.microsoft.com/office/drawing/2014/main" id="{2EE6B701-31C1-416A-9466-9EA8AF2260B5}"/>
                  </a:ext>
                </a:extLst>
              </p:cNvPr>
              <p:cNvCxnSpPr>
                <a:cxnSpLocks/>
                <a:stCxn id="61" idx="1"/>
                <a:endCxn id="61" idx="3"/>
              </p:cNvCxnSpPr>
              <p:nvPr/>
            </p:nvCxnSpPr>
            <p:spPr>
              <a:xfrm>
                <a:off x="7302832" y="1592559"/>
                <a:ext cx="175723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78" name="Google Shape;550;g10f8d9d020d_0_26">
              <a:extLst>
                <a:ext uri="{FF2B5EF4-FFF2-40B4-BE49-F238E27FC236}">
                  <a16:creationId xmlns:a16="http://schemas.microsoft.com/office/drawing/2014/main" id="{64CF0260-C414-485B-BF82-8417D263A679}"/>
                </a:ext>
              </a:extLst>
            </p:cNvPr>
            <p:cNvSpPr txBox="1"/>
            <p:nvPr/>
          </p:nvSpPr>
          <p:spPr>
            <a:xfrm>
              <a:off x="6110288" y="2862089"/>
              <a:ext cx="2294285" cy="316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7" name="Google Shape;532;g10f8d9d020d_0_26">
            <a:extLst>
              <a:ext uri="{FF2B5EF4-FFF2-40B4-BE49-F238E27FC236}">
                <a16:creationId xmlns:a16="http://schemas.microsoft.com/office/drawing/2014/main" id="{FBF8CCC7-5511-4664-8E61-C1B32C7C0C50}"/>
              </a:ext>
            </a:extLst>
          </p:cNvPr>
          <p:cNvCxnSpPr>
            <a:cxnSpLocks/>
            <a:stCxn id="49" idx="0"/>
            <a:endCxn id="50" idx="3"/>
          </p:cNvCxnSpPr>
          <p:nvPr/>
        </p:nvCxnSpPr>
        <p:spPr>
          <a:xfrm rot="16200000" flipH="1">
            <a:off x="8208702" y="3090610"/>
            <a:ext cx="287023" cy="1558373"/>
          </a:xfrm>
          <a:prstGeom prst="bentConnector4">
            <a:avLst>
              <a:gd name="adj1" fmla="val -79645"/>
              <a:gd name="adj2" fmla="val 114669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6" name="Google Shape;532;g10f8d9d020d_0_26">
            <a:extLst>
              <a:ext uri="{FF2B5EF4-FFF2-40B4-BE49-F238E27FC236}">
                <a16:creationId xmlns:a16="http://schemas.microsoft.com/office/drawing/2014/main" id="{96C4A016-75BE-41A6-B654-362B23A2D105}"/>
              </a:ext>
            </a:extLst>
          </p:cNvPr>
          <p:cNvCxnSpPr>
            <a:cxnSpLocks/>
            <a:stCxn id="63" idx="1"/>
            <a:endCxn id="33" idx="1"/>
          </p:cNvCxnSpPr>
          <p:nvPr/>
        </p:nvCxnSpPr>
        <p:spPr>
          <a:xfrm rot="10800000">
            <a:off x="2160503" y="2021706"/>
            <a:ext cx="3880239" cy="3960447"/>
          </a:xfrm>
          <a:prstGeom prst="bentConnector3">
            <a:avLst>
              <a:gd name="adj1" fmla="val 105891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79" name="Google Shape;554;g10f8d9d020d_0_26">
            <a:extLst>
              <a:ext uri="{FF2B5EF4-FFF2-40B4-BE49-F238E27FC236}">
                <a16:creationId xmlns:a16="http://schemas.microsoft.com/office/drawing/2014/main" id="{6A47F369-C005-40D9-8F6F-4D3376413A09}"/>
              </a:ext>
            </a:extLst>
          </p:cNvPr>
          <p:cNvCxnSpPr>
            <a:cxnSpLocks/>
            <a:stCxn id="68" idx="0"/>
            <a:endCxn id="61" idx="0"/>
          </p:cNvCxnSpPr>
          <p:nvPr/>
        </p:nvCxnSpPr>
        <p:spPr>
          <a:xfrm flipH="1">
            <a:off x="7581980" y="5463296"/>
            <a:ext cx="2041" cy="25746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1" name="Google Shape;559;g10f8d9d020d_0_26">
            <a:extLst>
              <a:ext uri="{FF2B5EF4-FFF2-40B4-BE49-F238E27FC236}">
                <a16:creationId xmlns:a16="http://schemas.microsoft.com/office/drawing/2014/main" id="{6D5A29AE-E733-44DD-B938-6D317783EF97}"/>
              </a:ext>
            </a:extLst>
          </p:cNvPr>
          <p:cNvSpPr txBox="1"/>
          <p:nvPr/>
        </p:nvSpPr>
        <p:spPr>
          <a:xfrm>
            <a:off x="7761982" y="5449422"/>
            <a:ext cx="908874" cy="23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105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Evaluation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2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24236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54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66913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5431460" y="981588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ActiveObject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971561" y="1535996"/>
            <a:ext cx="2118611" cy="3915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LightSensor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8882847" y="979796"/>
            <a:ext cx="151008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8897283" y="3078691"/>
            <a:ext cx="231392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4608372" y="2453064"/>
            <a:ext cx="3041942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971562" y="2922824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TouchSensor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rot="5400000" flipH="1">
            <a:off x="4418463" y="355161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971562" y="1926788"/>
            <a:ext cx="2118610" cy="4732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lightValue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8907091" y="3458390"/>
            <a:ext cx="2304117" cy="6005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isMoving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4608372" y="2841508"/>
            <a:ext cx="3041948" cy="18466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twinId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executionId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RealxPos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angle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8882847" y="1375796"/>
            <a:ext cx="1510088" cy="5635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tickTime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7024595" y="1177796"/>
            <a:ext cx="1858252" cy="179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3"/>
          </p:cNvCxnSpPr>
          <p:nvPr/>
        </p:nvCxnSpPr>
        <p:spPr>
          <a:xfrm rot="10800000">
            <a:off x="3090173" y="3184239"/>
            <a:ext cx="1297018" cy="4886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52DC290D-178E-4D30-9E1C-7682E06B9477}"/>
              </a:ext>
            </a:extLst>
          </p:cNvPr>
          <p:cNvSpPr/>
          <p:nvPr/>
        </p:nvSpPr>
        <p:spPr>
          <a:xfrm>
            <a:off x="5431460" y="1523089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E909F26-7A88-4AEC-9C49-D4BAFE630E09}"/>
              </a:ext>
            </a:extLst>
          </p:cNvPr>
          <p:cNvSpPr/>
          <p:nvPr/>
        </p:nvSpPr>
        <p:spPr>
          <a:xfrm>
            <a:off x="8882847" y="1945887"/>
            <a:ext cx="1510088" cy="4735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tick()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6199610-F8D9-4A65-A7C0-18BA9D972490}"/>
              </a:ext>
            </a:extLst>
          </p:cNvPr>
          <p:cNvSpPr/>
          <p:nvPr/>
        </p:nvSpPr>
        <p:spPr>
          <a:xfrm>
            <a:off x="8897283" y="4064123"/>
            <a:ext cx="2323733" cy="8946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(Real angle)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4F962BC-DB0F-4EA2-95F2-8F56621A7284}"/>
              </a:ext>
            </a:extLst>
          </p:cNvPr>
          <p:cNvSpPr/>
          <p:nvPr/>
        </p:nvSpPr>
        <p:spPr>
          <a:xfrm>
            <a:off x="4629736" y="5850352"/>
            <a:ext cx="2999220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681097B-15CD-4347-9D74-711B78EEE231}"/>
              </a:ext>
            </a:extLst>
          </p:cNvPr>
          <p:cNvSpPr/>
          <p:nvPr/>
        </p:nvSpPr>
        <p:spPr>
          <a:xfrm>
            <a:off x="4608372" y="4683553"/>
            <a:ext cx="3041948" cy="5830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00184D3-667E-483F-9D7E-8BEBADF22C29}"/>
              </a:ext>
            </a:extLst>
          </p:cNvPr>
          <p:cNvSpPr/>
          <p:nvPr/>
        </p:nvSpPr>
        <p:spPr>
          <a:xfrm>
            <a:off x="4629736" y="6238795"/>
            <a:ext cx="2999226" cy="1653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25EE4BC-49B9-4FD0-AB3C-48C856B67A3B}"/>
              </a:ext>
            </a:extLst>
          </p:cNvPr>
          <p:cNvSpPr/>
          <p:nvPr/>
        </p:nvSpPr>
        <p:spPr>
          <a:xfrm>
            <a:off x="4634511" y="6398584"/>
            <a:ext cx="2999226" cy="4430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F2DE3C6-A2DA-489C-9A0F-FA59FAD1F5CE}"/>
              </a:ext>
            </a:extLst>
          </p:cNvPr>
          <p:cNvSpPr/>
          <p:nvPr/>
        </p:nvSpPr>
        <p:spPr>
          <a:xfrm>
            <a:off x="971562" y="3444323"/>
            <a:ext cx="2118611" cy="4128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isPressed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74D0052-9C33-4718-ADAF-86671CDFAA3B}"/>
              </a:ext>
            </a:extLst>
          </p:cNvPr>
          <p:cNvSpPr/>
          <p:nvPr/>
        </p:nvSpPr>
        <p:spPr>
          <a:xfrm>
            <a:off x="971562" y="431625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UltrasonicSensor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6CB776A-D8B0-4324-B814-5EF75C5FA4F0}"/>
              </a:ext>
            </a:extLst>
          </p:cNvPr>
          <p:cNvSpPr/>
          <p:nvPr/>
        </p:nvSpPr>
        <p:spPr>
          <a:xfrm>
            <a:off x="971561" y="4839083"/>
            <a:ext cx="2118612" cy="3828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F105F97F-AB5C-442F-B2E5-D11BD5A64D94}"/>
              </a:ext>
            </a:extLst>
          </p:cNvPr>
          <p:cNvSpPr/>
          <p:nvPr/>
        </p:nvSpPr>
        <p:spPr>
          <a:xfrm rot="5400000" flipH="1">
            <a:off x="4380904" y="264663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Verbinder: gewinkelt 98">
            <a:extLst>
              <a:ext uri="{FF2B5EF4-FFF2-40B4-BE49-F238E27FC236}">
                <a16:creationId xmlns:a16="http://schemas.microsoft.com/office/drawing/2014/main" id="{B91E8669-3CC1-40C8-B279-6D58B94B9C1A}"/>
              </a:ext>
            </a:extLst>
          </p:cNvPr>
          <p:cNvCxnSpPr>
            <a:cxnSpLocks/>
            <a:stCxn id="71" idx="2"/>
            <a:endCxn id="38" idx="3"/>
          </p:cNvCxnSpPr>
          <p:nvPr/>
        </p:nvCxnSpPr>
        <p:spPr>
          <a:xfrm rot="10800000">
            <a:off x="3090172" y="2163391"/>
            <a:ext cx="1259460" cy="6045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3" name="Raute 72">
            <a:extLst>
              <a:ext uri="{FF2B5EF4-FFF2-40B4-BE49-F238E27FC236}">
                <a16:creationId xmlns:a16="http://schemas.microsoft.com/office/drawing/2014/main" id="{06792054-3F11-44F4-9ADB-9C37DB8BF4C3}"/>
              </a:ext>
            </a:extLst>
          </p:cNvPr>
          <p:cNvSpPr/>
          <p:nvPr/>
        </p:nvSpPr>
        <p:spPr>
          <a:xfrm rot="5400000" flipH="1">
            <a:off x="4389886" y="445347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A140B852-D780-4A39-9689-CB1B4C9FACF3}"/>
              </a:ext>
            </a:extLst>
          </p:cNvPr>
          <p:cNvCxnSpPr>
            <a:cxnSpLocks/>
            <a:stCxn id="73" idx="2"/>
            <a:endCxn id="69" idx="3"/>
          </p:cNvCxnSpPr>
          <p:nvPr/>
        </p:nvCxnSpPr>
        <p:spPr>
          <a:xfrm rot="10800000" flipV="1">
            <a:off x="3090174" y="4574750"/>
            <a:ext cx="1268441" cy="29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056D2971-A82B-4837-9246-ABF92D00B1D9}"/>
              </a:ext>
            </a:extLst>
          </p:cNvPr>
          <p:cNvSpPr/>
          <p:nvPr/>
        </p:nvSpPr>
        <p:spPr>
          <a:xfrm>
            <a:off x="8505121" y="5308956"/>
            <a:ext cx="2705516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LineFollowingBehavior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B4AFAA1-075A-4016-A267-15E658C4B68F}"/>
              </a:ext>
            </a:extLst>
          </p:cNvPr>
          <p:cNvSpPr/>
          <p:nvPr/>
        </p:nvSpPr>
        <p:spPr>
          <a:xfrm>
            <a:off x="8505121" y="5709596"/>
            <a:ext cx="2705516" cy="600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sweep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3F493CB-FB19-46C5-8564-E247DF9E07DE}"/>
              </a:ext>
            </a:extLst>
          </p:cNvPr>
          <p:cNvSpPr/>
          <p:nvPr/>
        </p:nvSpPr>
        <p:spPr>
          <a:xfrm>
            <a:off x="8500217" y="6319105"/>
            <a:ext cx="2715324" cy="3956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8144789A-F5D2-4B69-96A7-E425E5626C62}"/>
              </a:ext>
            </a:extLst>
          </p:cNvPr>
          <p:cNvSpPr/>
          <p:nvPr/>
        </p:nvSpPr>
        <p:spPr>
          <a:xfrm rot="5400000" flipH="1">
            <a:off x="7660228" y="363824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Verbinder: gewinkelt 98">
            <a:extLst>
              <a:ext uri="{FF2B5EF4-FFF2-40B4-BE49-F238E27FC236}">
                <a16:creationId xmlns:a16="http://schemas.microsoft.com/office/drawing/2014/main" id="{0FDCDD99-9FB3-41D1-A759-A240F08CD216}"/>
              </a:ext>
            </a:extLst>
          </p:cNvPr>
          <p:cNvCxnSpPr>
            <a:cxnSpLocks/>
            <a:stCxn id="78" idx="0"/>
            <a:endCxn id="39" idx="1"/>
          </p:cNvCxnSpPr>
          <p:nvPr/>
        </p:nvCxnSpPr>
        <p:spPr>
          <a:xfrm flipV="1">
            <a:off x="7871501" y="3758647"/>
            <a:ext cx="1035590" cy="8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0" name="Google Shape;528;g10f8d9d020d_0_26">
            <a:extLst>
              <a:ext uri="{FF2B5EF4-FFF2-40B4-BE49-F238E27FC236}">
                <a16:creationId xmlns:a16="http://schemas.microsoft.com/office/drawing/2014/main" id="{56196CBA-B504-4232-B74D-C0474B8C5F03}"/>
              </a:ext>
            </a:extLst>
          </p:cNvPr>
          <p:cNvSpPr/>
          <p:nvPr/>
        </p:nvSpPr>
        <p:spPr>
          <a:xfrm flipH="1">
            <a:off x="6027328" y="196383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532;g10f8d9d020d_0_26">
            <a:extLst>
              <a:ext uri="{FF2B5EF4-FFF2-40B4-BE49-F238E27FC236}">
                <a16:creationId xmlns:a16="http://schemas.microsoft.com/office/drawing/2014/main" id="{C424B45F-2085-439B-97C0-33E600A01691}"/>
              </a:ext>
            </a:extLst>
          </p:cNvPr>
          <p:cNvCxnSpPr>
            <a:cxnSpLocks/>
            <a:stCxn id="20" idx="0"/>
            <a:endCxn id="80" idx="3"/>
          </p:cNvCxnSpPr>
          <p:nvPr/>
        </p:nvCxnSpPr>
        <p:spPr>
          <a:xfrm rot="16200000" flipV="1">
            <a:off x="5972545" y="2296265"/>
            <a:ext cx="311932" cy="166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" name="Google Shape;528;g10f8d9d020d_0_26">
            <a:extLst>
              <a:ext uri="{FF2B5EF4-FFF2-40B4-BE49-F238E27FC236}">
                <a16:creationId xmlns:a16="http://schemas.microsoft.com/office/drawing/2014/main" id="{CB7C0124-79F3-4469-8B2C-07A708839421}"/>
              </a:ext>
            </a:extLst>
          </p:cNvPr>
          <p:cNvSpPr/>
          <p:nvPr/>
        </p:nvSpPr>
        <p:spPr>
          <a:xfrm rot="16200000" flipH="1">
            <a:off x="7616979" y="592321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532;g10f8d9d020d_0_26">
            <a:extLst>
              <a:ext uri="{FF2B5EF4-FFF2-40B4-BE49-F238E27FC236}">
                <a16:creationId xmlns:a16="http://schemas.microsoft.com/office/drawing/2014/main" id="{E5118B0C-A541-42E2-A2EA-51F46831F8B1}"/>
              </a:ext>
            </a:extLst>
          </p:cNvPr>
          <p:cNvCxnSpPr>
            <a:cxnSpLocks/>
            <a:stCxn id="82" idx="3"/>
            <a:endCxn id="76" idx="1"/>
          </p:cNvCxnSpPr>
          <p:nvPr/>
        </p:nvCxnSpPr>
        <p:spPr>
          <a:xfrm flipV="1">
            <a:off x="7805979" y="6009853"/>
            <a:ext cx="699142" cy="20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102F3DA-075C-4BCB-BBF5-A63D0983E785}"/>
              </a:ext>
            </a:extLst>
          </p:cNvPr>
          <p:cNvSpPr/>
          <p:nvPr/>
        </p:nvSpPr>
        <p:spPr>
          <a:xfrm>
            <a:off x="5431460" y="1370697"/>
            <a:ext cx="1593135" cy="1581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361C598-3786-47A4-852D-74815113F1A9}"/>
              </a:ext>
            </a:extLst>
          </p:cNvPr>
          <p:cNvSpPr txBox="1"/>
          <p:nvPr/>
        </p:nvSpPr>
        <p:spPr>
          <a:xfrm>
            <a:off x="3108342" y="182976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light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27667FC9-5AA8-4AA3-9061-3F2CA4DBB7CB}"/>
              </a:ext>
            </a:extLst>
          </p:cNvPr>
          <p:cNvSpPr txBox="1"/>
          <p:nvPr/>
        </p:nvSpPr>
        <p:spPr>
          <a:xfrm>
            <a:off x="3720575" y="2429006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10360B8-6CC6-4F62-A81E-B55DB918E87E}"/>
              </a:ext>
            </a:extLst>
          </p:cNvPr>
          <p:cNvSpPr txBox="1"/>
          <p:nvPr/>
        </p:nvSpPr>
        <p:spPr>
          <a:xfrm>
            <a:off x="3082093" y="2842369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touch</a:t>
            </a:r>
            <a:endParaRPr lang="de-AT" sz="1600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F6CCDB7D-C09D-4622-9B48-0A908DB193E5}"/>
              </a:ext>
            </a:extLst>
          </p:cNvPr>
          <p:cNvSpPr txBox="1"/>
          <p:nvPr/>
        </p:nvSpPr>
        <p:spPr>
          <a:xfrm>
            <a:off x="3137818" y="4156920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sound</a:t>
            </a:r>
            <a:endParaRPr lang="de-AT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FC0DE76-F3C5-46EA-8D34-1248CBDEBF24}"/>
              </a:ext>
            </a:extLst>
          </p:cNvPr>
          <p:cNvSpPr txBox="1"/>
          <p:nvPr/>
        </p:nvSpPr>
        <p:spPr>
          <a:xfrm>
            <a:off x="3724095" y="329394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F73E45E5-62F9-4963-9527-2F1492EF0D07}"/>
              </a:ext>
            </a:extLst>
          </p:cNvPr>
          <p:cNvSpPr txBox="1"/>
          <p:nvPr/>
        </p:nvSpPr>
        <p:spPr>
          <a:xfrm>
            <a:off x="3738682" y="461729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9" name="Raute 108">
            <a:extLst>
              <a:ext uri="{FF2B5EF4-FFF2-40B4-BE49-F238E27FC236}">
                <a16:creationId xmlns:a16="http://schemas.microsoft.com/office/drawing/2014/main" id="{F501DFE2-BAEB-4487-9167-C008BB739AAB}"/>
              </a:ext>
            </a:extLst>
          </p:cNvPr>
          <p:cNvSpPr/>
          <p:nvPr/>
        </p:nvSpPr>
        <p:spPr>
          <a:xfrm rot="10800000" flipH="1">
            <a:off x="6039346" y="526791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Verbinder: gewinkelt 98">
            <a:extLst>
              <a:ext uri="{FF2B5EF4-FFF2-40B4-BE49-F238E27FC236}">
                <a16:creationId xmlns:a16="http://schemas.microsoft.com/office/drawing/2014/main" id="{9DDAF419-358D-46E9-91E6-375471491116}"/>
              </a:ext>
            </a:extLst>
          </p:cNvPr>
          <p:cNvCxnSpPr>
            <a:cxnSpLocks/>
            <a:stCxn id="109" idx="0"/>
            <a:endCxn id="62" idx="0"/>
          </p:cNvCxnSpPr>
          <p:nvPr/>
        </p:nvCxnSpPr>
        <p:spPr>
          <a:xfrm rot="5400000">
            <a:off x="5959400" y="5680405"/>
            <a:ext cx="339894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B726A2E1-678D-4EBE-9F02-FF6063B16CCF}"/>
              </a:ext>
            </a:extLst>
          </p:cNvPr>
          <p:cNvSpPr txBox="1"/>
          <p:nvPr/>
        </p:nvSpPr>
        <p:spPr>
          <a:xfrm>
            <a:off x="5365091" y="522194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3F4EF76-871F-4F27-8E00-F47E12CAB886}"/>
              </a:ext>
            </a:extLst>
          </p:cNvPr>
          <p:cNvSpPr txBox="1"/>
          <p:nvPr/>
        </p:nvSpPr>
        <p:spPr>
          <a:xfrm>
            <a:off x="6134124" y="5495992"/>
            <a:ext cx="249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[1..*] </a:t>
            </a:r>
            <a:r>
              <a:rPr lang="de-AT" sz="1600" dirty="0" err="1"/>
              <a:t>behavior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F133B3B-DF1F-4F27-AA41-52C88FB48DA1}"/>
              </a:ext>
            </a:extLst>
          </p:cNvPr>
          <p:cNvSpPr txBox="1"/>
          <p:nvPr/>
        </p:nvSpPr>
        <p:spPr>
          <a:xfrm>
            <a:off x="7931494" y="3750286"/>
            <a:ext cx="103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motor</a:t>
            </a:r>
            <a:endParaRPr lang="de-AT" sz="1600" dirty="0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369C9827-204C-4BF3-9E38-E130ED4124E1}"/>
              </a:ext>
            </a:extLst>
          </p:cNvPr>
          <p:cNvSpPr txBox="1"/>
          <p:nvPr/>
        </p:nvSpPr>
        <p:spPr>
          <a:xfrm>
            <a:off x="6955848" y="859991"/>
            <a:ext cx="164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[*] </a:t>
            </a:r>
            <a:r>
              <a:rPr lang="de-AT" sz="1600" dirty="0" err="1"/>
              <a:t>ao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26C8917-ED0A-4731-8C2F-618594D25D83}"/>
              </a:ext>
            </a:extLst>
          </p:cNvPr>
          <p:cNvSpPr/>
          <p:nvPr/>
        </p:nvSpPr>
        <p:spPr>
          <a:xfrm>
            <a:off x="989731" y="5546155"/>
            <a:ext cx="2118611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enumeration</a:t>
            </a: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3B6341D2-E669-4691-9870-580D0552215A}"/>
              </a:ext>
            </a:extLst>
          </p:cNvPr>
          <p:cNvSpPr/>
          <p:nvPr/>
        </p:nvSpPr>
        <p:spPr>
          <a:xfrm>
            <a:off x="989732" y="6085632"/>
            <a:ext cx="2118610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pPr marL="285750" indent="-285750">
              <a:buFontTx/>
              <a:buChar char="-"/>
            </a:pP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DEE3D517-22DA-482F-93B3-891DDDBB95C4}"/>
              </a:ext>
            </a:extLst>
          </p:cNvPr>
          <p:cNvSpPr txBox="1"/>
          <p:nvPr/>
        </p:nvSpPr>
        <p:spPr>
          <a:xfrm>
            <a:off x="7758335" y="3472601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90F59499-6545-4ABC-90BA-BB86E7939C1D}"/>
              </a:ext>
            </a:extLst>
          </p:cNvPr>
          <p:cNvSpPr txBox="1"/>
          <p:nvPr/>
        </p:nvSpPr>
        <p:spPr>
          <a:xfrm>
            <a:off x="7723185" y="1220733"/>
            <a:ext cx="121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clock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34237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B974301-0341-4560-B668-A493D94DA097}"/>
              </a:ext>
            </a:extLst>
          </p:cNvPr>
          <p:cNvGrpSpPr/>
          <p:nvPr/>
        </p:nvGrpSpPr>
        <p:grpSpPr>
          <a:xfrm>
            <a:off x="5805192" y="3074597"/>
            <a:ext cx="1451172" cy="1134189"/>
            <a:chOff x="5758685" y="2952619"/>
            <a:chExt cx="1451172" cy="113418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995321" y="2952619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009CDBF-CC3B-4673-B77D-33BF1261AE32}"/>
                </a:ext>
              </a:extLst>
            </p:cNvPr>
            <p:cNvSpPr txBox="1"/>
            <p:nvPr/>
          </p:nvSpPr>
          <p:spPr>
            <a:xfrm>
              <a:off x="5758685" y="3335048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description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3FC4F1-0456-48DC-9D90-9CF38192E069}"/>
                </a:ext>
              </a:extLst>
            </p:cNvPr>
            <p:cNvSpPr txBox="1"/>
            <p:nvPr/>
          </p:nvSpPr>
          <p:spPr>
            <a:xfrm>
              <a:off x="5758685" y="3717476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4551665" y="227998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4302731" y="255792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4412671" y="308957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4479160" y="283247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7019728" y="23492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B99221-E81E-4269-BCD1-FADFC5233B5E}"/>
              </a:ext>
            </a:extLst>
          </p:cNvPr>
          <p:cNvSpPr txBox="1"/>
          <p:nvPr/>
        </p:nvSpPr>
        <p:spPr>
          <a:xfrm>
            <a:off x="7745314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isSingleton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596E81-1A9E-4E39-8CC0-68A077E8592F}"/>
              </a:ext>
            </a:extLst>
          </p:cNvPr>
          <p:cNvSpPr txBox="1"/>
          <p:nvPr/>
        </p:nvSpPr>
        <p:spPr>
          <a:xfrm>
            <a:off x="3861956" y="50648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47983B-0D6F-4B52-BF00-A05806116756}"/>
              </a:ext>
            </a:extLst>
          </p:cNvPr>
          <p:cNvSpPr txBox="1"/>
          <p:nvPr/>
        </p:nvSpPr>
        <p:spPr>
          <a:xfrm>
            <a:off x="3861956" y="5358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4138196" y="461873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752E12-7748-453B-90BB-5EC2A41A7924}"/>
              </a:ext>
            </a:extLst>
          </p:cNvPr>
          <p:cNvGrpSpPr/>
          <p:nvPr/>
        </p:nvGrpSpPr>
        <p:grpSpPr>
          <a:xfrm>
            <a:off x="5409355" y="2649754"/>
            <a:ext cx="2177774" cy="1787885"/>
            <a:chOff x="5409355" y="2649754"/>
            <a:chExt cx="2177774" cy="178788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863242" y="3217176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Telemetry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9E4F591-A339-4A97-BFC1-E24F4F20691C}"/>
                </a:ext>
              </a:extLst>
            </p:cNvPr>
            <p:cNvSpPr txBox="1"/>
            <p:nvPr/>
          </p:nvSpPr>
          <p:spPr>
            <a:xfrm>
              <a:off x="5863242" y="3500887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3D473AE-A5BD-44AC-9B03-212F74B5DF4D}"/>
                </a:ext>
              </a:extLst>
            </p:cNvPr>
            <p:cNvSpPr txBox="1"/>
            <p:nvPr/>
          </p:nvSpPr>
          <p:spPr>
            <a:xfrm>
              <a:off x="5863242" y="2933465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9F4F7C7-0933-4063-A5A8-65FCFCE3D898}"/>
                </a:ext>
              </a:extLst>
            </p:cNvPr>
            <p:cNvSpPr txBox="1"/>
            <p:nvPr/>
          </p:nvSpPr>
          <p:spPr>
            <a:xfrm>
              <a:off x="5734751" y="3784598"/>
              <a:ext cx="15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allowedValues</a:t>
              </a:r>
              <a:endParaRPr lang="en-US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5D0D39F-87BB-45AC-B834-513F8E13C1EC}"/>
                </a:ext>
              </a:extLst>
            </p:cNvPr>
            <p:cNvSpPr txBox="1"/>
            <p:nvPr/>
          </p:nvSpPr>
          <p:spPr>
            <a:xfrm>
              <a:off x="5409355" y="4068307"/>
              <a:ext cx="217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unitOfMeasurement</a:t>
              </a:r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15D5D2B-150E-4441-B809-E37B4A3C1596}"/>
                </a:ext>
              </a:extLst>
            </p:cNvPr>
            <p:cNvSpPr txBox="1"/>
            <p:nvPr/>
          </p:nvSpPr>
          <p:spPr>
            <a:xfrm>
              <a:off x="5863242" y="264975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</a:t>
              </a: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A6E6C2C2-963A-4004-A2E3-166CEEB94F83}"/>
              </a:ext>
            </a:extLst>
          </p:cNvPr>
          <p:cNvSpPr txBox="1"/>
          <p:nvPr/>
        </p:nvSpPr>
        <p:spPr>
          <a:xfrm>
            <a:off x="4138196" y="49467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Fault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CD88DD-7F5A-4D31-A7CF-927674035E65}"/>
              </a:ext>
            </a:extLst>
          </p:cNvPr>
          <p:cNvSpPr txBox="1"/>
          <p:nvPr/>
        </p:nvSpPr>
        <p:spPr>
          <a:xfrm>
            <a:off x="7757656" y="46111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isExternalId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432CF0-A6A3-46B2-AC07-DB47084C1ECB}"/>
              </a:ext>
            </a:extLst>
          </p:cNvPr>
          <p:cNvSpPr txBox="1"/>
          <p:nvPr/>
        </p:nvSpPr>
        <p:spPr>
          <a:xfrm>
            <a:off x="7446992" y="4909576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isStoredExternally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4715F-0F0C-4EE4-9588-C5B7F6C015D9}"/>
              </a:ext>
            </a:extLst>
          </p:cNvPr>
          <p:cNvSpPr txBox="1"/>
          <p:nvPr/>
        </p:nvSpPr>
        <p:spPr>
          <a:xfrm>
            <a:off x="5461992" y="4671518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16666B2-EAF6-4FDC-8E84-B77184104291}"/>
              </a:ext>
            </a:extLst>
          </p:cNvPr>
          <p:cNvSpPr txBox="1"/>
          <p:nvPr/>
        </p:nvSpPr>
        <p:spPr>
          <a:xfrm>
            <a:off x="7446992" y="520802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defaultValue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38023DE-94D2-4437-9D16-91D470E2C6E5}"/>
              </a:ext>
            </a:extLst>
          </p:cNvPr>
          <p:cNvSpPr txBox="1"/>
          <p:nvPr/>
        </p:nvSpPr>
        <p:spPr>
          <a:xfrm>
            <a:off x="7446992" y="550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EE8AAF0-6364-4687-9609-71F0613EBB0F}"/>
              </a:ext>
            </a:extLst>
          </p:cNvPr>
          <p:cNvSpPr txBox="1"/>
          <p:nvPr/>
        </p:nvSpPr>
        <p:spPr>
          <a:xfrm>
            <a:off x="3827532" y="527481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DD53197-1551-4A62-B288-B8E21B65C5B6}"/>
              </a:ext>
            </a:extLst>
          </p:cNvPr>
          <p:cNvSpPr txBox="1"/>
          <p:nvPr/>
        </p:nvSpPr>
        <p:spPr>
          <a:xfrm>
            <a:off x="3827532" y="560285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2C5A54B-ACF3-4653-AD89-3E26C0386BD0}"/>
              </a:ext>
            </a:extLst>
          </p:cNvPr>
          <p:cNvSpPr txBox="1"/>
          <p:nvPr/>
        </p:nvSpPr>
        <p:spPr>
          <a:xfrm>
            <a:off x="3827532" y="593089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54580B2-5086-4D74-9A70-70EAD62FEB75}"/>
              </a:ext>
            </a:extLst>
          </p:cNvPr>
          <p:cNvSpPr txBox="1"/>
          <p:nvPr/>
        </p:nvSpPr>
        <p:spPr>
          <a:xfrm>
            <a:off x="5252061" y="10222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862AE34-2968-4101-9CE3-452C16CE4822}"/>
              </a:ext>
            </a:extLst>
          </p:cNvPr>
          <p:cNvSpPr txBox="1"/>
          <p:nvPr/>
        </p:nvSpPr>
        <p:spPr>
          <a:xfrm>
            <a:off x="6386743" y="1024671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A210F5-D595-41E3-997E-B449B8F1E676}"/>
              </a:ext>
            </a:extLst>
          </p:cNvPr>
          <p:cNvSpPr txBox="1"/>
          <p:nvPr/>
        </p:nvSpPr>
        <p:spPr>
          <a:xfrm>
            <a:off x="5069806" y="131244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6B02693-2994-477F-A2AE-A9272FC6C2B8}"/>
              </a:ext>
            </a:extLst>
          </p:cNvPr>
          <p:cNvSpPr txBox="1"/>
          <p:nvPr/>
        </p:nvSpPr>
        <p:spPr>
          <a:xfrm>
            <a:off x="5190698" y="162143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10BF4A1-A7CF-406F-BD5D-FB260C29FA87}"/>
              </a:ext>
            </a:extLst>
          </p:cNvPr>
          <p:cNvSpPr txBox="1"/>
          <p:nvPr/>
        </p:nvSpPr>
        <p:spPr>
          <a:xfrm>
            <a:off x="6721406" y="131468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6555702" y="7997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6426183" y="1066050"/>
            <a:ext cx="171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035127" y="105818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035127" y="79451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998049" y="48271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BA7FE5-40AF-49A9-B368-FB5074A5DB66}"/>
              </a:ext>
            </a:extLst>
          </p:cNvPr>
          <p:cNvSpPr txBox="1"/>
          <p:nvPr/>
        </p:nvSpPr>
        <p:spPr>
          <a:xfrm>
            <a:off x="4440181" y="23975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A3E93-216F-4A32-BF5E-9F30D68533FF}"/>
              </a:ext>
            </a:extLst>
          </p:cNvPr>
          <p:cNvSpPr txBox="1"/>
          <p:nvPr/>
        </p:nvSpPr>
        <p:spPr>
          <a:xfrm>
            <a:off x="4474909" y="268943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721EF8-5D08-4EA0-BF6F-65E9202D6D5C}"/>
              </a:ext>
            </a:extLst>
          </p:cNvPr>
          <p:cNvSpPr txBox="1"/>
          <p:nvPr/>
        </p:nvSpPr>
        <p:spPr>
          <a:xfrm>
            <a:off x="7507838" y="4771175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requiredProperties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D70AC3-F2DF-4B4F-933F-39515490D4CB}"/>
              </a:ext>
            </a:extLst>
          </p:cNvPr>
          <p:cNvSpPr txBox="1"/>
          <p:nvPr/>
        </p:nvSpPr>
        <p:spPr>
          <a:xfrm>
            <a:off x="7507838" y="5097161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implementedBy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7507838" y="542314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894101" y="2944165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4591330" y="2969544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A6BF9C-9A27-4E6A-A2A6-A3C0EE9D01A1}"/>
              </a:ext>
            </a:extLst>
          </p:cNvPr>
          <p:cNvSpPr txBox="1"/>
          <p:nvPr/>
        </p:nvSpPr>
        <p:spPr>
          <a:xfrm>
            <a:off x="3998049" y="5203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breakable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D5FF638-B739-4CB9-A139-2D2BFC855EA7}"/>
              </a:ext>
            </a:extLst>
          </p:cNvPr>
          <p:cNvSpPr txBox="1"/>
          <p:nvPr/>
        </p:nvSpPr>
        <p:spPr>
          <a:xfrm>
            <a:off x="3998049" y="55797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035127" y="1321857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ED49680-348D-476F-AE70-5306C5B30F6A}"/>
              </a:ext>
            </a:extLst>
          </p:cNvPr>
          <p:cNvSpPr txBox="1"/>
          <p:nvPr/>
        </p:nvSpPr>
        <p:spPr>
          <a:xfrm>
            <a:off x="5035127" y="1574296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parameterLanguageversion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38B0DD2-5E3B-45A5-8E4B-ABA8C3CA20CB}"/>
              </a:ext>
            </a:extLst>
          </p:cNvPr>
          <p:cNvSpPr txBox="1"/>
          <p:nvPr/>
        </p:nvSpPr>
        <p:spPr>
          <a:xfrm>
            <a:off x="5035127" y="1853619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parameterUnitOfMeasurement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4832241" y="710132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maxMultiplicity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1C8852-7479-496C-A1CA-0F1EAD667E6B}"/>
              </a:ext>
            </a:extLst>
          </p:cNvPr>
          <p:cNvSpPr txBox="1"/>
          <p:nvPr/>
        </p:nvSpPr>
        <p:spPr>
          <a:xfrm>
            <a:off x="4832241" y="94498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minMultiplicity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02D4EC-C28A-4CA5-ACE0-E601428D5B00}"/>
              </a:ext>
            </a:extLst>
          </p:cNvPr>
          <p:cNvSpPr txBox="1"/>
          <p:nvPr/>
        </p:nvSpPr>
        <p:spPr>
          <a:xfrm>
            <a:off x="4793423" y="12117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B80C41-6A56-4573-8765-C3560DEF293F}"/>
              </a:ext>
            </a:extLst>
          </p:cNvPr>
          <p:cNvSpPr txBox="1"/>
          <p:nvPr/>
        </p:nvSpPr>
        <p:spPr>
          <a:xfrm>
            <a:off x="6774149" y="275186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DBA1BF4-2F50-4266-B0D1-E593318AB463}"/>
              </a:ext>
            </a:extLst>
          </p:cNvPr>
          <p:cNvSpPr txBox="1"/>
          <p:nvPr/>
        </p:nvSpPr>
        <p:spPr>
          <a:xfrm>
            <a:off x="4761420" y="14534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7ED8714-D1A7-4B92-A79A-F6EE5BDACAB1}"/>
              </a:ext>
            </a:extLst>
          </p:cNvPr>
          <p:cNvSpPr txBox="1"/>
          <p:nvPr/>
        </p:nvSpPr>
        <p:spPr>
          <a:xfrm>
            <a:off x="7680390" y="4557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relationshipType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A09D0-29FB-4429-B0E2-3281A2697ED9}"/>
              </a:ext>
            </a:extLst>
          </p:cNvPr>
          <p:cNvSpPr txBox="1"/>
          <p:nvPr/>
        </p:nvSpPr>
        <p:spPr>
          <a:xfrm>
            <a:off x="4815287" y="16745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F0F666-1906-4E56-9155-290E4632D65C}"/>
              </a:ext>
            </a:extLst>
          </p:cNvPr>
          <p:cNvSpPr txBox="1"/>
          <p:nvPr/>
        </p:nvSpPr>
        <p:spPr>
          <a:xfrm>
            <a:off x="6247792" y="91901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F3FF709-2803-47AD-90D9-F98DF3610230}"/>
              </a:ext>
            </a:extLst>
          </p:cNvPr>
          <p:cNvSpPr txBox="1"/>
          <p:nvPr/>
        </p:nvSpPr>
        <p:spPr>
          <a:xfrm>
            <a:off x="6247792" y="11803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790C6A-B332-42D8-ADDD-347345D57DEB}"/>
              </a:ext>
            </a:extLst>
          </p:cNvPr>
          <p:cNvSpPr txBox="1"/>
          <p:nvPr/>
        </p:nvSpPr>
        <p:spPr>
          <a:xfrm>
            <a:off x="6247792" y="14182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8E3E3F-34E9-4F74-9268-236E2A296CF7}"/>
              </a:ext>
            </a:extLst>
          </p:cNvPr>
          <p:cNvSpPr txBox="1"/>
          <p:nvPr/>
        </p:nvSpPr>
        <p:spPr>
          <a:xfrm>
            <a:off x="5556838" y="194488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DA14216-7E63-4713-906A-02134F7C70AA}"/>
              </a:ext>
            </a:extLst>
          </p:cNvPr>
          <p:cNvSpPr txBox="1"/>
          <p:nvPr/>
        </p:nvSpPr>
        <p:spPr>
          <a:xfrm>
            <a:off x="6269656" y="166762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C21ADB0-9868-4C55-BB0A-78EE656F33D6}"/>
              </a:ext>
            </a:extLst>
          </p:cNvPr>
          <p:cNvSpPr txBox="1"/>
          <p:nvPr/>
        </p:nvSpPr>
        <p:spPr>
          <a:xfrm>
            <a:off x="6247792" y="706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5818962" y="1718325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829947" y="119774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829947" y="93407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309239" y="2987088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5252457" y="329842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829947" y="146141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09DD24-8EE3-4CBF-8F10-83544B66E97C}"/>
              </a:ext>
            </a:extLst>
          </p:cNvPr>
          <p:cNvSpPr txBox="1"/>
          <p:nvPr/>
        </p:nvSpPr>
        <p:spPr>
          <a:xfrm>
            <a:off x="4673943" y="494354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BE9C101-F706-4269-87E9-5E459DEFA576}"/>
              </a:ext>
            </a:extLst>
          </p:cNvPr>
          <p:cNvSpPr txBox="1"/>
          <p:nvPr/>
        </p:nvSpPr>
        <p:spPr>
          <a:xfrm>
            <a:off x="4673943" y="5263032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</a:t>
            </a:r>
          </a:p>
        </p:txBody>
      </p:sp>
    </p:spTree>
    <p:extLst>
      <p:ext uri="{BB962C8B-B14F-4D97-AF65-F5344CB8AC3E}">
        <p14:creationId xmlns:p14="http://schemas.microsoft.com/office/powerpoint/2010/main" val="84651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1893886" y="542925"/>
            <a:ext cx="8183034" cy="5757863"/>
            <a:chOff x="4460689" y="159014"/>
            <a:chExt cx="4320000" cy="39388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39388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6330475" y="309582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70879" y="989095"/>
            <a:ext cx="7617051" cy="5097380"/>
            <a:chOff x="2493554" y="2378986"/>
            <a:chExt cx="4718806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53805" y="2378986"/>
              <a:ext cx="4358555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493554" y="4471477"/>
              <a:ext cx="1292092" cy="33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UML CD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741753" y="2012048"/>
            <a:ext cx="11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Telemetry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429805A-6E56-4921-8626-9702F854A166}"/>
              </a:ext>
            </a:extLst>
          </p:cNvPr>
          <p:cNvSpPr txBox="1"/>
          <p:nvPr/>
        </p:nvSpPr>
        <p:spPr>
          <a:xfrm>
            <a:off x="8030197" y="3652936"/>
            <a:ext cx="14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displayName</a:t>
            </a:r>
            <a:r>
              <a:rPr lang="en-US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BAB9F9-A321-4E02-8C7D-09B579CAAFA9}"/>
              </a:ext>
            </a:extLst>
          </p:cNvPr>
          <p:cNvSpPr txBox="1"/>
          <p:nvPr/>
        </p:nvSpPr>
        <p:spPr>
          <a:xfrm>
            <a:off x="5230119" y="2843439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6DC8FE-1394-43D9-B98B-8137DA806BC6}"/>
              </a:ext>
            </a:extLst>
          </p:cNvPr>
          <p:cNvSpPr txBox="1"/>
          <p:nvPr/>
        </p:nvSpPr>
        <p:spPr>
          <a:xfrm>
            <a:off x="3654734" y="2843439"/>
            <a:ext cx="99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19EFFED-0945-4D08-95F9-592ECD3EC409}"/>
              </a:ext>
            </a:extLst>
          </p:cNvPr>
          <p:cNvSpPr txBox="1"/>
          <p:nvPr/>
        </p:nvSpPr>
        <p:spPr>
          <a:xfrm>
            <a:off x="3222596" y="1995574"/>
            <a:ext cx="14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42746A4-7DB3-4985-8A8B-7D9CBC08F79C}"/>
              </a:ext>
            </a:extLst>
          </p:cNvPr>
          <p:cNvSpPr txBox="1"/>
          <p:nvPr/>
        </p:nvSpPr>
        <p:spPr>
          <a:xfrm>
            <a:off x="5218640" y="1996161"/>
            <a:ext cx="12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D2DB00-C59C-480B-8AAC-47E5C3FEF086}"/>
              </a:ext>
            </a:extLst>
          </p:cNvPr>
          <p:cNvSpPr txBox="1"/>
          <p:nvPr/>
        </p:nvSpPr>
        <p:spPr>
          <a:xfrm>
            <a:off x="5231275" y="4944200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Property.isWritable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051B94-AC93-4523-8259-21BF74A644C6}"/>
              </a:ext>
            </a:extLst>
          </p:cNvPr>
          <p:cNvSpPr txBox="1"/>
          <p:nvPr/>
        </p:nvSpPr>
        <p:spPr>
          <a:xfrm>
            <a:off x="2759186" y="4944200"/>
            <a:ext cx="18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Property.readOnly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95E3E5C-0A2E-4E32-B5BD-C80ADEB794D0}"/>
              </a:ext>
            </a:extLst>
          </p:cNvPr>
          <p:cNvSpPr txBox="1"/>
          <p:nvPr/>
        </p:nvSpPr>
        <p:spPr>
          <a:xfrm>
            <a:off x="3545537" y="15965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3E91A45-4306-4600-A848-309049891C84}"/>
              </a:ext>
            </a:extLst>
          </p:cNvPr>
          <p:cNvSpPr txBox="1"/>
          <p:nvPr/>
        </p:nvSpPr>
        <p:spPr>
          <a:xfrm>
            <a:off x="5226538" y="4555203"/>
            <a:ext cx="2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B90EC7-D0B3-48C7-A146-715BF08B249B}"/>
              </a:ext>
            </a:extLst>
          </p:cNvPr>
          <p:cNvSpPr txBox="1"/>
          <p:nvPr/>
        </p:nvSpPr>
        <p:spPr>
          <a:xfrm>
            <a:off x="3062584" y="3259294"/>
            <a:ext cx="157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Relation.target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2911F-1D81-4706-A79C-14AB47FA32AE}"/>
              </a:ext>
            </a:extLst>
          </p:cNvPr>
          <p:cNvSpPr txBox="1"/>
          <p:nvPr/>
        </p:nvSpPr>
        <p:spPr>
          <a:xfrm>
            <a:off x="5230119" y="3261438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C2A388D-D136-4874-9304-5859BE10A792}"/>
              </a:ext>
            </a:extLst>
          </p:cNvPr>
          <p:cNvSpPr txBox="1"/>
          <p:nvPr/>
        </p:nvSpPr>
        <p:spPr>
          <a:xfrm>
            <a:off x="8029819" y="322174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Property.schema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5B49E-9718-46F4-BFFC-0EB4EF1EBFF5}"/>
              </a:ext>
            </a:extLst>
          </p:cNvPr>
          <p:cNvSpPr txBox="1"/>
          <p:nvPr/>
        </p:nvSpPr>
        <p:spPr>
          <a:xfrm>
            <a:off x="5218640" y="1204653"/>
            <a:ext cx="97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34B567-DA28-47C6-9CEF-9285EF814D9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4649646" y="3028105"/>
            <a:ext cx="580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A5D50D3-5695-4606-AD83-337D732246E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622840" y="2180240"/>
            <a:ext cx="595800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EC6EFA-4593-4CF9-8C3A-B637A068A6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641884" y="3443960"/>
            <a:ext cx="588235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613DF0-0E32-4C76-A535-AFDABD82A32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649761" y="5128866"/>
            <a:ext cx="581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D74F6FE-C34E-438F-B05B-DC36481D42D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4641884" y="4739869"/>
            <a:ext cx="584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9F014E-FCB0-4FD8-809E-61D7EF1A7C7C}"/>
              </a:ext>
            </a:extLst>
          </p:cNvPr>
          <p:cNvCxnSpPr>
            <a:cxnSpLocks/>
            <a:stCxn id="77" idx="3"/>
            <a:endCxn id="52" idx="1"/>
          </p:cNvCxnSpPr>
          <p:nvPr/>
        </p:nvCxnSpPr>
        <p:spPr>
          <a:xfrm flipV="1">
            <a:off x="4641884" y="1389319"/>
            <a:ext cx="576756" cy="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4D70186-8CCE-43D4-9A2C-D152D8D8D009}"/>
              </a:ext>
            </a:extLst>
          </p:cNvPr>
          <p:cNvSpPr txBox="1"/>
          <p:nvPr/>
        </p:nvSpPr>
        <p:spPr>
          <a:xfrm>
            <a:off x="3809279" y="1209763"/>
            <a:ext cx="8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9E8376D-D653-480C-8716-1AEB279A4DB5}"/>
              </a:ext>
            </a:extLst>
          </p:cNvPr>
          <p:cNvSpPr txBox="1"/>
          <p:nvPr/>
        </p:nvSpPr>
        <p:spPr>
          <a:xfrm>
            <a:off x="7987930" y="2786773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Property.unit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B16FDB-2F3D-4602-9B47-5253CCC91647}"/>
              </a:ext>
            </a:extLst>
          </p:cNvPr>
          <p:cNvSpPr txBox="1"/>
          <p:nvPr/>
        </p:nvSpPr>
        <p:spPr>
          <a:xfrm>
            <a:off x="7934554" y="241028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Telemetry.unit</a:t>
            </a:r>
            <a:endParaRPr lang="en-US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8C0076-206A-4958-AD6B-685F149A0A20}"/>
              </a:ext>
            </a:extLst>
          </p:cNvPr>
          <p:cNvSpPr txBox="1"/>
          <p:nvPr/>
        </p:nvSpPr>
        <p:spPr>
          <a:xfrm>
            <a:off x="7894929" y="4420233"/>
            <a:ext cx="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  <a:endParaRPr lang="de-AT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362BB83-E8EA-4A25-809E-D3CB36A1A6B2}"/>
              </a:ext>
            </a:extLst>
          </p:cNvPr>
          <p:cNvSpPr txBox="1"/>
          <p:nvPr/>
        </p:nvSpPr>
        <p:spPr>
          <a:xfrm>
            <a:off x="7511003" y="4723034"/>
            <a:ext cx="99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</a:t>
            </a:r>
            <a:endParaRPr lang="de-AT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398776D-82A4-4393-BA5E-A2AC47E2F2CF}"/>
              </a:ext>
            </a:extLst>
          </p:cNvPr>
          <p:cNvSpPr txBox="1"/>
          <p:nvPr/>
        </p:nvSpPr>
        <p:spPr>
          <a:xfrm>
            <a:off x="7987930" y="4121875"/>
            <a:ext cx="144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</a:t>
            </a:r>
            <a:endParaRPr lang="de-AT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F890BB-9E9A-4426-9248-286A2BE17DFF}"/>
              </a:ext>
            </a:extLst>
          </p:cNvPr>
          <p:cNvSpPr txBox="1"/>
          <p:nvPr/>
        </p:nvSpPr>
        <p:spPr>
          <a:xfrm>
            <a:off x="5218640" y="16093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CB0BEFB-A69B-48ED-BBEF-D84513E4AB2B}"/>
              </a:ext>
            </a:extLst>
          </p:cNvPr>
          <p:cNvCxnSpPr>
            <a:cxnSpLocks/>
            <a:stCxn id="43" idx="3"/>
            <a:endCxn id="109" idx="1"/>
          </p:cNvCxnSpPr>
          <p:nvPr/>
        </p:nvCxnSpPr>
        <p:spPr>
          <a:xfrm>
            <a:off x="4649646" y="1781261"/>
            <a:ext cx="568994" cy="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9A102D2-F47E-47EC-82DA-48715A2CE235}"/>
              </a:ext>
            </a:extLst>
          </p:cNvPr>
          <p:cNvSpPr txBox="1"/>
          <p:nvPr/>
        </p:nvSpPr>
        <p:spPr>
          <a:xfrm>
            <a:off x="2744834" y="4555203"/>
            <a:ext cx="18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Relation.readOnly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A12577A-CE1C-4BD6-9F0C-6F8DE1BBFD5B}"/>
              </a:ext>
            </a:extLst>
          </p:cNvPr>
          <p:cNvSpPr txBox="1"/>
          <p:nvPr/>
        </p:nvSpPr>
        <p:spPr>
          <a:xfrm>
            <a:off x="3048577" y="4161751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Relation.upper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93EF49-F8E5-4228-BB7D-09296E5E8470}"/>
              </a:ext>
            </a:extLst>
          </p:cNvPr>
          <p:cNvSpPr txBox="1"/>
          <p:nvPr/>
        </p:nvSpPr>
        <p:spPr>
          <a:xfrm>
            <a:off x="2667547" y="2419514"/>
            <a:ext cx="19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Composition.target</a:t>
            </a:r>
            <a:endParaRPr lang="en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2F98764-E7B8-4F23-8B6F-4BFE7B9BC987}"/>
              </a:ext>
            </a:extLst>
          </p:cNvPr>
          <p:cNvSpPr txBox="1"/>
          <p:nvPr/>
        </p:nvSpPr>
        <p:spPr>
          <a:xfrm>
            <a:off x="5230119" y="2423520"/>
            <a:ext cx="2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Component.schema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1B1CBF5-5E21-4786-9E3F-D3AB5D7DD6D1}"/>
              </a:ext>
            </a:extLst>
          </p:cNvPr>
          <p:cNvSpPr txBox="1"/>
          <p:nvPr/>
        </p:nvSpPr>
        <p:spPr>
          <a:xfrm>
            <a:off x="3068833" y="3722008"/>
            <a:ext cx="15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Relation.lower</a:t>
            </a:r>
            <a:endParaRPr lang="en-US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BC81F3-04BE-40A8-B317-789F7EA5CB8F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4641884" y="2604180"/>
            <a:ext cx="588235" cy="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12C7BF-7CF5-4A0B-9587-55A7F53D683A}"/>
              </a:ext>
            </a:extLst>
          </p:cNvPr>
          <p:cNvSpPr txBox="1"/>
          <p:nvPr/>
        </p:nvSpPr>
        <p:spPr>
          <a:xfrm>
            <a:off x="5223398" y="3732871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Relation.minMultiplicity</a:t>
            </a:r>
            <a:endParaRPr lang="en-US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98FF2AE7-F79D-47D1-91F8-1BCDFB980909}"/>
              </a:ext>
            </a:extLst>
          </p:cNvPr>
          <p:cNvSpPr txBox="1"/>
          <p:nvPr/>
        </p:nvSpPr>
        <p:spPr>
          <a:xfrm>
            <a:off x="5223398" y="4157295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Relation.maxMultiplicity</a:t>
            </a:r>
            <a:endParaRPr lang="en-US" dirty="0"/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E9B454E-8A7B-453B-BB3C-0A54D44D443A}"/>
              </a:ext>
            </a:extLst>
          </p:cNvPr>
          <p:cNvCxnSpPr>
            <a:cxnSpLocks/>
            <a:stCxn id="80" idx="3"/>
            <a:endCxn id="130" idx="1"/>
          </p:cNvCxnSpPr>
          <p:nvPr/>
        </p:nvCxnSpPr>
        <p:spPr>
          <a:xfrm>
            <a:off x="4635635" y="3906674"/>
            <a:ext cx="587763" cy="1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C05BDEB-A868-494A-9223-7B0A3633337E}"/>
              </a:ext>
            </a:extLst>
          </p:cNvPr>
          <p:cNvCxnSpPr>
            <a:cxnSpLocks/>
            <a:stCxn id="53" idx="3"/>
            <a:endCxn id="131" idx="1"/>
          </p:cNvCxnSpPr>
          <p:nvPr/>
        </p:nvCxnSpPr>
        <p:spPr>
          <a:xfrm flipV="1">
            <a:off x="4622840" y="4341961"/>
            <a:ext cx="600558" cy="4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3889205" y="1602933"/>
            <a:ext cx="240805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3749213" y="346288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5093233" y="3029147"/>
            <a:ext cx="2292" cy="433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1214438" y="1471613"/>
            <a:ext cx="8915400" cy="53435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1214438" y="1171909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DTUML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3889206" y="2247632"/>
            <a:ext cx="2408053" cy="78151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6603589-9141-46B0-84A5-4E1C661A71D8}"/>
              </a:ext>
            </a:extLst>
          </p:cNvPr>
          <p:cNvSpPr/>
          <p:nvPr/>
        </p:nvSpPr>
        <p:spPr>
          <a:xfrm>
            <a:off x="6481326" y="5212602"/>
            <a:ext cx="296227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AF55CA3-C973-42CE-808F-20DCF2FC42C9}"/>
              </a:ext>
            </a:extLst>
          </p:cNvPr>
          <p:cNvSpPr/>
          <p:nvPr/>
        </p:nvSpPr>
        <p:spPr>
          <a:xfrm>
            <a:off x="6487985" y="5864790"/>
            <a:ext cx="2962275" cy="886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List&lt;String&gt;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allowedValues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2EC4F18-3C34-4A03-8DB8-BC6AFC4E644A}"/>
              </a:ext>
            </a:extLst>
          </p:cNvPr>
          <p:cNvSpPr/>
          <p:nvPr/>
        </p:nvSpPr>
        <p:spPr>
          <a:xfrm>
            <a:off x="4138934" y="5869848"/>
            <a:ext cx="1899496" cy="4239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0A3846F-DBA7-4E39-A823-CBA126EE29B3}"/>
              </a:ext>
            </a:extLst>
          </p:cNvPr>
          <p:cNvSpPr/>
          <p:nvPr/>
        </p:nvSpPr>
        <p:spPr>
          <a:xfrm>
            <a:off x="1453115" y="5207134"/>
            <a:ext cx="236140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DE931C6-9D22-4374-AC49-0F57408F146E}"/>
              </a:ext>
            </a:extLst>
          </p:cNvPr>
          <p:cNvSpPr/>
          <p:nvPr/>
        </p:nvSpPr>
        <p:spPr>
          <a:xfrm>
            <a:off x="1453116" y="5857913"/>
            <a:ext cx="2361402" cy="691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constraintRule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0FF2001C-CE86-43E8-909A-2E1570F0B3DC}"/>
              </a:ext>
            </a:extLst>
          </p:cNvPr>
          <p:cNvCxnSpPr>
            <a:cxnSpLocks/>
            <a:stCxn id="21" idx="0"/>
            <a:endCxn id="24" idx="2"/>
          </p:cNvCxnSpPr>
          <p:nvPr/>
        </p:nvCxnSpPr>
        <p:spPr>
          <a:xfrm flipV="1">
            <a:off x="5093232" y="4751453"/>
            <a:ext cx="0" cy="468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ED81785F-8563-4FD0-B788-605294909EF7}"/>
              </a:ext>
            </a:extLst>
          </p:cNvPr>
          <p:cNvSpPr/>
          <p:nvPr/>
        </p:nvSpPr>
        <p:spPr>
          <a:xfrm>
            <a:off x="3749213" y="4106754"/>
            <a:ext cx="268803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lowerBound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0710897-CA9A-4EA0-8C43-37B90AC56B68}"/>
              </a:ext>
            </a:extLst>
          </p:cNvPr>
          <p:cNvSpPr/>
          <p:nvPr/>
        </p:nvSpPr>
        <p:spPr>
          <a:xfrm>
            <a:off x="4148034" y="5220408"/>
            <a:ext cx="1890396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CB081AA0-23D5-41E0-B27E-53DC366FB7A4}"/>
              </a:ext>
            </a:extLst>
          </p:cNvPr>
          <p:cNvCxnSpPr>
            <a:cxnSpLocks/>
            <a:stCxn id="43" idx="0"/>
            <a:endCxn id="24" idx="2"/>
          </p:cNvCxnSpPr>
          <p:nvPr/>
        </p:nvCxnSpPr>
        <p:spPr>
          <a:xfrm rot="16200000" flipV="1">
            <a:off x="6297274" y="3547412"/>
            <a:ext cx="461149" cy="28692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4ED742ED-D614-4C4C-BFB9-930F53DE501C}"/>
              </a:ext>
            </a:extLst>
          </p:cNvPr>
          <p:cNvCxnSpPr>
            <a:cxnSpLocks/>
            <a:stCxn id="28" idx="0"/>
            <a:endCxn id="24" idx="2"/>
          </p:cNvCxnSpPr>
          <p:nvPr/>
        </p:nvCxnSpPr>
        <p:spPr>
          <a:xfrm rot="5400000" flipH="1" flipV="1">
            <a:off x="3635684" y="3749586"/>
            <a:ext cx="455681" cy="24594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20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DB0B5E-7008-4373-A6D6-07637D96AF5F}"/>
              </a:ext>
            </a:extLst>
          </p:cNvPr>
          <p:cNvSpPr/>
          <p:nvPr/>
        </p:nvSpPr>
        <p:spPr>
          <a:xfrm>
            <a:off x="4518709" y="1840541"/>
            <a:ext cx="14184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B60821-5AED-4F1D-9A7D-72A4F021BBC1}"/>
              </a:ext>
            </a:extLst>
          </p:cNvPr>
          <p:cNvSpPr/>
          <p:nvPr/>
        </p:nvSpPr>
        <p:spPr>
          <a:xfrm>
            <a:off x="222071" y="1840541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FEBE6-AF9C-4E2F-A35C-E4A6791CE338}"/>
              </a:ext>
            </a:extLst>
          </p:cNvPr>
          <p:cNvSpPr/>
          <p:nvPr/>
        </p:nvSpPr>
        <p:spPr>
          <a:xfrm>
            <a:off x="226163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UML CD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8E486-76C0-49FF-BEBA-82A264641C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931855" y="1445678"/>
            <a:ext cx="4092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CB3054F-3D49-4546-81F9-11B5DD5470FC}"/>
              </a:ext>
            </a:extLst>
          </p:cNvPr>
          <p:cNvSpPr txBox="1"/>
          <p:nvPr/>
        </p:nvSpPr>
        <p:spPr>
          <a:xfrm>
            <a:off x="926394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F9C1F-A556-4B0B-AE26-74652F747057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5227909" y="1445678"/>
            <a:ext cx="0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5AA7A08-C71E-4ED8-8773-1802B812F631}"/>
              </a:ext>
            </a:extLst>
          </p:cNvPr>
          <p:cNvSpPr txBox="1"/>
          <p:nvPr/>
        </p:nvSpPr>
        <p:spPr>
          <a:xfrm>
            <a:off x="5234294" y="1579335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6BA2F7-FFED-47CA-8374-B375455BC067}"/>
              </a:ext>
            </a:extLst>
          </p:cNvPr>
          <p:cNvSpPr/>
          <p:nvPr/>
        </p:nvSpPr>
        <p:spPr>
          <a:xfrm>
            <a:off x="4518125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C9E888-9AE6-48F1-A558-B63EE465AF9C}"/>
              </a:ext>
            </a:extLst>
          </p:cNvPr>
          <p:cNvSpPr/>
          <p:nvPr/>
        </p:nvSpPr>
        <p:spPr>
          <a:xfrm>
            <a:off x="2111697" y="869679"/>
            <a:ext cx="1937192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Transformation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3A453-50DD-4FDF-B196-9D873D65019B}"/>
              </a:ext>
            </a:extLst>
          </p:cNvPr>
          <p:cNvSpPr/>
          <p:nvPr/>
        </p:nvSpPr>
        <p:spPr>
          <a:xfrm>
            <a:off x="2104338" y="1840541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Transformation Engine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DF4983-0B5F-49D5-9646-3D5B48CEF1C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645731" y="1157678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6FA1B7-4EB8-414E-BC4B-9C47D07F684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048889" y="1157678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022AAB1-8F94-498D-8628-D6D664ECAA60}"/>
              </a:ext>
            </a:extLst>
          </p:cNvPr>
          <p:cNvSpPr txBox="1"/>
          <p:nvPr/>
        </p:nvSpPr>
        <p:spPr>
          <a:xfrm>
            <a:off x="1713358" y="85446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72788B-AAD1-4CAB-960F-299EDBD67DDC}"/>
              </a:ext>
            </a:extLst>
          </p:cNvPr>
          <p:cNvSpPr txBox="1"/>
          <p:nvPr/>
        </p:nvSpPr>
        <p:spPr>
          <a:xfrm>
            <a:off x="4065879" y="850962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01383E-8277-498F-BE98-6C3076F350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174" y="1445678"/>
            <a:ext cx="119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C0DC7-1447-47D9-9601-3D09EAAEDD2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641639" y="2128541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36CC8A0-40F5-49FE-9D97-409A87ADD5EB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4056009" y="2128541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C50E82C-2458-4BFC-9C3B-4BE15F9B9724}"/>
              </a:ext>
            </a:extLst>
          </p:cNvPr>
          <p:cNvSpPr txBox="1"/>
          <p:nvPr/>
        </p:nvSpPr>
        <p:spPr>
          <a:xfrm>
            <a:off x="1693699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85DDC5-1E7D-4AE2-858B-1332DA1C6EE0}"/>
              </a:ext>
            </a:extLst>
          </p:cNvPr>
          <p:cNvSpPr txBox="1"/>
          <p:nvPr/>
        </p:nvSpPr>
        <p:spPr>
          <a:xfrm>
            <a:off x="3077419" y="15070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62072D-592E-4967-93EE-CC3AE9D471B9}"/>
              </a:ext>
            </a:extLst>
          </p:cNvPr>
          <p:cNvSpPr txBox="1"/>
          <p:nvPr/>
        </p:nvSpPr>
        <p:spPr>
          <a:xfrm>
            <a:off x="4054620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3D90A1-9C41-4159-B5BE-D1934B7049A3}"/>
              </a:ext>
            </a:extLst>
          </p:cNvPr>
          <p:cNvSpPr/>
          <p:nvPr/>
        </p:nvSpPr>
        <p:spPr>
          <a:xfrm>
            <a:off x="8698397" y="855429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DT-Language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B2BF04C-6F27-4868-A653-626A1EE344A1}"/>
              </a:ext>
            </a:extLst>
          </p:cNvPr>
          <p:cNvSpPr/>
          <p:nvPr/>
        </p:nvSpPr>
        <p:spPr>
          <a:xfrm>
            <a:off x="8698396" y="1838233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</a:t>
            </a:r>
            <a:r>
              <a:rPr lang="de-AT" dirty="0" err="1">
                <a:solidFill>
                  <a:schemeClr val="tx1"/>
                </a:solidFill>
              </a:rPr>
              <a:t>Serialization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0FBC9F-77BE-436D-BED9-049B3737D1EB}"/>
              </a:ext>
            </a:extLst>
          </p:cNvPr>
          <p:cNvSpPr/>
          <p:nvPr/>
        </p:nvSpPr>
        <p:spPr>
          <a:xfrm>
            <a:off x="6544480" y="867917"/>
            <a:ext cx="1651814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DT Generation </a:t>
            </a:r>
            <a:r>
              <a:rPr lang="de-AT" b="1" dirty="0" err="1"/>
              <a:t>Script</a:t>
            </a:r>
            <a:endParaRPr lang="de-AT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6D11C1C-35E6-4DAF-BBAB-3FC20F7B5836}"/>
              </a:ext>
            </a:extLst>
          </p:cNvPr>
          <p:cNvSpPr/>
          <p:nvPr/>
        </p:nvSpPr>
        <p:spPr>
          <a:xfrm>
            <a:off x="6544481" y="1832345"/>
            <a:ext cx="1651814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Generation</a:t>
            </a:r>
          </a:p>
          <a:p>
            <a:pPr algn="ctr"/>
            <a:r>
              <a:rPr lang="de-AT" dirty="0"/>
              <a:t>Engine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EB4AA7-8761-4F1F-9057-9CCC17F2BED2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5937109" y="2120345"/>
            <a:ext cx="607372" cy="819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C11C72-EC2E-4E98-8465-FB1E2E1C28A2}"/>
              </a:ext>
            </a:extLst>
          </p:cNvPr>
          <p:cNvSpPr txBox="1"/>
          <p:nvPr/>
        </p:nvSpPr>
        <p:spPr>
          <a:xfrm>
            <a:off x="6025017" y="171204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933D17-6D5D-4C25-8CD4-BF9FBE0F9961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8196295" y="2120345"/>
            <a:ext cx="502101" cy="58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683FF16-80F3-466E-81A5-2CCF0D87B9EA}"/>
              </a:ext>
            </a:extLst>
          </p:cNvPr>
          <p:cNvSpPr txBox="1"/>
          <p:nvPr/>
        </p:nvSpPr>
        <p:spPr>
          <a:xfrm>
            <a:off x="8248376" y="181952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D7FA78B-CF3A-4625-A3B6-818F0D025EE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937693" y="1155917"/>
            <a:ext cx="606787" cy="17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9D73AA-25EC-4C52-B955-27E493F1CE3F}"/>
              </a:ext>
            </a:extLst>
          </p:cNvPr>
          <p:cNvSpPr txBox="1"/>
          <p:nvPr/>
        </p:nvSpPr>
        <p:spPr>
          <a:xfrm>
            <a:off x="5972957" y="85545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BFC5148-A11C-4DD2-BB97-696A4B27211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8196294" y="1143429"/>
            <a:ext cx="502103" cy="124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2404B43-0EF4-471E-BA9F-4525A84C133C}"/>
              </a:ext>
            </a:extLst>
          </p:cNvPr>
          <p:cNvSpPr txBox="1"/>
          <p:nvPr/>
        </p:nvSpPr>
        <p:spPr>
          <a:xfrm>
            <a:off x="8096279" y="76975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2350C7-62E2-410A-B412-2B0D5395EEF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370387" y="1443916"/>
            <a:ext cx="1" cy="38842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7F805E8-832A-4B96-BC27-10444EAC3FC9}"/>
              </a:ext>
            </a:extLst>
          </p:cNvPr>
          <p:cNvSpPr txBox="1"/>
          <p:nvPr/>
        </p:nvSpPr>
        <p:spPr>
          <a:xfrm>
            <a:off x="7363723" y="1440035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3DE8A96-1D94-4B28-BBFE-5E278CA256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524303" y="1431429"/>
            <a:ext cx="1" cy="40680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DCDBF5D-3646-428C-A342-FF21C5541326}"/>
              </a:ext>
            </a:extLst>
          </p:cNvPr>
          <p:cNvSpPr txBox="1"/>
          <p:nvPr/>
        </p:nvSpPr>
        <p:spPr>
          <a:xfrm>
            <a:off x="9480568" y="1404010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A093A46-2C64-4FE0-AAAF-675318441B27}"/>
              </a:ext>
            </a:extLst>
          </p:cNvPr>
          <p:cNvGrpSpPr/>
          <p:nvPr/>
        </p:nvGrpSpPr>
        <p:grpSpPr>
          <a:xfrm>
            <a:off x="10478642" y="691397"/>
            <a:ext cx="1668793" cy="1749894"/>
            <a:chOff x="594590" y="4770254"/>
            <a:chExt cx="1455548" cy="118282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C6B6B06-037B-40E8-8900-38762EDBD3E5}"/>
                </a:ext>
              </a:extLst>
            </p:cNvPr>
            <p:cNvSpPr/>
            <p:nvPr/>
          </p:nvSpPr>
          <p:spPr>
            <a:xfrm>
              <a:off x="696743" y="4779787"/>
              <a:ext cx="1244722" cy="1173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32404B1-ED7F-4256-9774-17BB43B891A3}"/>
                </a:ext>
              </a:extLst>
            </p:cNvPr>
            <p:cNvSpPr txBox="1"/>
            <p:nvPr/>
          </p:nvSpPr>
          <p:spPr>
            <a:xfrm>
              <a:off x="594590" y="4770254"/>
              <a:ext cx="1455548" cy="29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de-AT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enumeration</a:t>
              </a:r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ctr"/>
              <a:r>
                <a:rPr lang="de-AT" sz="12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de-A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1E14775-844C-4EA1-A146-66CD159F87AA}"/>
                </a:ext>
              </a:extLst>
            </p:cNvPr>
            <p:cNvCxnSpPr/>
            <p:nvPr/>
          </p:nvCxnSpPr>
          <p:spPr>
            <a:xfrm>
              <a:off x="698654" y="5063345"/>
              <a:ext cx="123637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393854E-2D4B-48DB-9F9F-696657FB0784}"/>
              </a:ext>
            </a:extLst>
          </p:cNvPr>
          <p:cNvSpPr txBox="1"/>
          <p:nvPr/>
        </p:nvSpPr>
        <p:spPr>
          <a:xfrm>
            <a:off x="10575364" y="966063"/>
            <a:ext cx="174938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buFont typeface="Symbol" panose="05050102010706020507" pitchFamily="18" charset="2"/>
              <a:buChar char="-"/>
            </a:pP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«c2»: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conformsTo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»: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«u»: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«r»: 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«w»: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1F0294-8971-49F5-9440-4928DCDFFA2E}"/>
              </a:ext>
            </a:extLst>
          </p:cNvPr>
          <p:cNvSpPr/>
          <p:nvPr/>
        </p:nvSpPr>
        <p:spPr>
          <a:xfrm>
            <a:off x="222072" y="3018931"/>
            <a:ext cx="1419568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Profile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B2085EC-6E9B-4EF2-8C48-0FB86B2506A5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931855" y="2416541"/>
            <a:ext cx="1" cy="60239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8F8EF97-38EE-4D38-A252-41C78B69383F}"/>
              </a:ext>
            </a:extLst>
          </p:cNvPr>
          <p:cNvSpPr txBox="1"/>
          <p:nvPr/>
        </p:nvSpPr>
        <p:spPr>
          <a:xfrm>
            <a:off x="919265" y="260012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</p:spTree>
    <p:extLst>
      <p:ext uri="{BB962C8B-B14F-4D97-AF65-F5344CB8AC3E}">
        <p14:creationId xmlns:p14="http://schemas.microsoft.com/office/powerpoint/2010/main" val="4293867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4213562" y="4701156"/>
            <a:ext cx="3467880" cy="2084669"/>
            <a:chOff x="1941564" y="-1318416"/>
            <a:chExt cx="2529840" cy="217906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VersionableElement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6"/>
              <a:ext cx="2529840" cy="150517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id_scheme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id_path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8655152" y="94988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394431" y="3587550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2910686" y="3567555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55152" y="356755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831736" y="3587550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05E955F-148D-47E3-87B2-B52309360909}"/>
              </a:ext>
            </a:extLst>
          </p:cNvPr>
          <p:cNvCxnSpPr>
            <a:cxnSpLocks/>
            <a:stCxn id="30" idx="2"/>
            <a:endCxn id="14" idx="0"/>
          </p:cNvCxnSpPr>
          <p:nvPr/>
        </p:nvCxnSpPr>
        <p:spPr>
          <a:xfrm flipH="1">
            <a:off x="1561438" y="2068599"/>
            <a:ext cx="2" cy="1518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261585" y="4212254"/>
            <a:ext cx="1685917" cy="488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0001464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792160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3B2550-EAAB-403B-8A4A-F5066B8B3DA8}"/>
              </a:ext>
            </a:extLst>
          </p:cNvPr>
          <p:cNvSpPr/>
          <p:nvPr/>
        </p:nvSpPr>
        <p:spPr>
          <a:xfrm>
            <a:off x="5831738" y="958373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ABFAB57-86B1-4F68-BC6E-3019FC391BA7}"/>
              </a:ext>
            </a:extLst>
          </p:cNvPr>
          <p:cNvSpPr/>
          <p:nvPr/>
        </p:nvSpPr>
        <p:spPr>
          <a:xfrm>
            <a:off x="5831738" y="1602239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8655153" y="1600659"/>
            <a:ext cx="2701798" cy="14183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42C25DF-7A77-4B2A-8DCC-7B349B23F1B2}"/>
              </a:ext>
            </a:extLst>
          </p:cNvPr>
          <p:cNvSpPr/>
          <p:nvPr/>
        </p:nvSpPr>
        <p:spPr>
          <a:xfrm>
            <a:off x="2910687" y="954992"/>
            <a:ext cx="2701797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FE63FB-BD5D-4B3C-8B5A-82B852EBB170}"/>
              </a:ext>
            </a:extLst>
          </p:cNvPr>
          <p:cNvSpPr/>
          <p:nvPr/>
        </p:nvSpPr>
        <p:spPr>
          <a:xfrm>
            <a:off x="2910687" y="1598856"/>
            <a:ext cx="2701798" cy="4697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D204DCC-A2E4-4C03-A1CD-10DAE727E417}"/>
              </a:ext>
            </a:extLst>
          </p:cNvPr>
          <p:cNvSpPr/>
          <p:nvPr/>
        </p:nvSpPr>
        <p:spPr>
          <a:xfrm>
            <a:off x="394432" y="95837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D856E09-07D7-49AE-BF5C-04DC70AF49F2}"/>
              </a:ext>
            </a:extLst>
          </p:cNvPr>
          <p:cNvSpPr/>
          <p:nvPr/>
        </p:nvSpPr>
        <p:spPr>
          <a:xfrm>
            <a:off x="394432" y="1602237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681442" y="4212255"/>
            <a:ext cx="2320022" cy="185358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5947502" y="4232249"/>
            <a:ext cx="1176706" cy="468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FF6146FF-E126-4379-B143-064FDF5C353D}"/>
              </a:ext>
            </a:extLst>
          </p:cNvPr>
          <p:cNvCxnSpPr>
            <a:cxnSpLocks/>
            <a:stCxn id="7" idx="1"/>
            <a:endCxn id="14" idx="2"/>
          </p:cNvCxnSpPr>
          <p:nvPr/>
        </p:nvCxnSpPr>
        <p:spPr>
          <a:xfrm rot="10800000">
            <a:off x="1561438" y="4232250"/>
            <a:ext cx="2652124" cy="1833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E66388B-26ED-4698-8811-379D0AF785B8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 flipH="1">
            <a:off x="4261585" y="2068598"/>
            <a:ext cx="1" cy="1498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355D2AA-D6A2-49E5-A156-5064A69DA01F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 flipH="1">
            <a:off x="7124208" y="2191936"/>
            <a:ext cx="1" cy="1395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F9F79A65-61B1-4282-A8A9-03DC7D4B10B7}"/>
              </a:ext>
            </a:extLst>
          </p:cNvPr>
          <p:cNvSpPr/>
          <p:nvPr/>
        </p:nvSpPr>
        <p:spPr>
          <a:xfrm>
            <a:off x="1649714" y="4843993"/>
            <a:ext cx="2287212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8655152" y="173044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55152" y="356755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0001464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792160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DTUML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8655153" y="2374313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416176E-B949-4208-8E80-1A624CD94E07}"/>
              </a:ext>
            </a:extLst>
          </p:cNvPr>
          <p:cNvSpPr/>
          <p:nvPr/>
        </p:nvSpPr>
        <p:spPr>
          <a:xfrm>
            <a:off x="5612484" y="108574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466ADFA-09C2-422D-BF95-4E5FED275139}"/>
              </a:ext>
            </a:extLst>
          </p:cNvPr>
          <p:cNvSpPr/>
          <p:nvPr/>
        </p:nvSpPr>
        <p:spPr>
          <a:xfrm>
            <a:off x="5612485" y="1722232"/>
            <a:ext cx="2701798" cy="6919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2FD927B-A8E8-4FBD-84ED-76F27C0F11D7}"/>
              </a:ext>
            </a:extLst>
          </p:cNvPr>
          <p:cNvSpPr/>
          <p:nvPr/>
        </p:nvSpPr>
        <p:spPr>
          <a:xfrm>
            <a:off x="2775372" y="108574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0705809-E347-49EC-BF0D-C3B5D8F13874}"/>
              </a:ext>
            </a:extLst>
          </p:cNvPr>
          <p:cNvSpPr/>
          <p:nvPr/>
        </p:nvSpPr>
        <p:spPr>
          <a:xfrm>
            <a:off x="2775373" y="1722233"/>
            <a:ext cx="2701798" cy="691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constraintRule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FB3F22-515A-4997-B2C8-F4001BF84820}"/>
              </a:ext>
            </a:extLst>
          </p:cNvPr>
          <p:cNvSpPr/>
          <p:nvPr/>
        </p:nvSpPr>
        <p:spPr>
          <a:xfrm>
            <a:off x="342122" y="128273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19E2C51-BC53-4FC8-8323-0F27FCAB54C3}"/>
              </a:ext>
            </a:extLst>
          </p:cNvPr>
          <p:cNvSpPr/>
          <p:nvPr/>
        </p:nvSpPr>
        <p:spPr>
          <a:xfrm>
            <a:off x="342122" y="1927432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29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58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4170700" y="3343845"/>
            <a:ext cx="3467880" cy="1642492"/>
            <a:chOff x="1941564" y="-1318416"/>
            <a:chExt cx="2529840" cy="198876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DTDL_Element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5"/>
              <a:ext cx="2529840" cy="131487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identifier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4170700" y="2201604"/>
            <a:ext cx="139892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7997873" y="2186412"/>
            <a:ext cx="139892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6130617" y="2186413"/>
            <a:ext cx="1495467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870161" y="2846303"/>
            <a:ext cx="1034479" cy="497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1042988" y="699959"/>
            <a:ext cx="10415589" cy="4400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1042988" y="39902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638580" y="2831111"/>
            <a:ext cx="1058754" cy="161225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5904640" y="2831112"/>
            <a:ext cx="973711" cy="512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4EADCB6-EF42-452B-80C4-81F0507BABB7}"/>
              </a:ext>
            </a:extLst>
          </p:cNvPr>
          <p:cNvGrpSpPr/>
          <p:nvPr/>
        </p:nvGrpSpPr>
        <p:grpSpPr>
          <a:xfrm>
            <a:off x="4870161" y="756513"/>
            <a:ext cx="2332721" cy="902822"/>
            <a:chOff x="1941564" y="-1318416"/>
            <a:chExt cx="2529840" cy="1093155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75EFF108-BDDF-44E0-BD6F-DE76EEC4D7CB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DTDL_VL_Element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88DAC34-AA40-4D17-88C4-A1A6D2B7F88A}"/>
                </a:ext>
              </a:extLst>
            </p:cNvPr>
            <p:cNvSpPr/>
            <p:nvPr/>
          </p:nvSpPr>
          <p:spPr>
            <a:xfrm>
              <a:off x="1941564" y="-644524"/>
              <a:ext cx="2529840" cy="4192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885846CB-CCF1-44CF-AD65-C1CD07ABABAB}"/>
              </a:ext>
            </a:extLst>
          </p:cNvPr>
          <p:cNvSpPr/>
          <p:nvPr/>
        </p:nvSpPr>
        <p:spPr>
          <a:xfrm>
            <a:off x="2590253" y="2210244"/>
            <a:ext cx="136553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7422C90F-63BA-456C-A580-08EF08AFC6A7}"/>
              </a:ext>
            </a:extLst>
          </p:cNvPr>
          <p:cNvCxnSpPr>
            <a:cxnSpLocks/>
            <a:stCxn id="7" idx="1"/>
            <a:endCxn id="21" idx="2"/>
          </p:cNvCxnSpPr>
          <p:nvPr/>
        </p:nvCxnSpPr>
        <p:spPr>
          <a:xfrm rot="10800000">
            <a:off x="3273020" y="2854944"/>
            <a:ext cx="897680" cy="158842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92530E04-9B09-4EF3-8ED2-89C078DD6083}"/>
              </a:ext>
            </a:extLst>
          </p:cNvPr>
          <p:cNvCxnSpPr>
            <a:cxnSpLocks/>
            <a:stCxn id="18" idx="1"/>
            <a:endCxn id="21" idx="0"/>
          </p:cNvCxnSpPr>
          <p:nvPr/>
        </p:nvCxnSpPr>
        <p:spPr>
          <a:xfrm rot="10800000" flipV="1">
            <a:off x="3273021" y="1034792"/>
            <a:ext cx="1597141" cy="11754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CCDD4998-BD62-42F4-8B4D-23AC738FC80D}"/>
              </a:ext>
            </a:extLst>
          </p:cNvPr>
          <p:cNvCxnSpPr>
            <a:cxnSpLocks/>
            <a:stCxn id="18" idx="3"/>
            <a:endCxn id="16" idx="0"/>
          </p:cNvCxnSpPr>
          <p:nvPr/>
        </p:nvCxnSpPr>
        <p:spPr>
          <a:xfrm>
            <a:off x="7202882" y="1034792"/>
            <a:ext cx="1494452" cy="115162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9D6069B-6C83-47ED-9E85-316075C9A7D6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6036522" y="1659335"/>
            <a:ext cx="841829" cy="527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6BAABFD-FEBC-4D7E-BC58-527B7FD00495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 flipH="1">
            <a:off x="4870161" y="1659335"/>
            <a:ext cx="1166361" cy="54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5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3276035" y="6074128"/>
            <a:ext cx="235325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831737" y="6074127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3128963" y="4043363"/>
            <a:ext cx="5429250" cy="27833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3128963" y="3735329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9E7785A-4C22-4E08-8A2B-F18318BD97FA}"/>
              </a:ext>
            </a:extLst>
          </p:cNvPr>
          <p:cNvSpPr/>
          <p:nvPr/>
        </p:nvSpPr>
        <p:spPr>
          <a:xfrm>
            <a:off x="5831738" y="4222014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0EC1B29-4142-4BD0-B9BC-CC29CB71A6A7}"/>
              </a:ext>
            </a:extLst>
          </p:cNvPr>
          <p:cNvSpPr/>
          <p:nvPr/>
        </p:nvSpPr>
        <p:spPr>
          <a:xfrm>
            <a:off x="5831738" y="4865880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8459B58-7894-4B0A-8918-8E6AF1891541}"/>
              </a:ext>
            </a:extLst>
          </p:cNvPr>
          <p:cNvSpPr/>
          <p:nvPr/>
        </p:nvSpPr>
        <p:spPr>
          <a:xfrm>
            <a:off x="3276037" y="4222016"/>
            <a:ext cx="2353250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FE0F6C9-D12F-4462-8C9C-7FA5555EE7EE}"/>
              </a:ext>
            </a:extLst>
          </p:cNvPr>
          <p:cNvSpPr/>
          <p:nvPr/>
        </p:nvSpPr>
        <p:spPr>
          <a:xfrm>
            <a:off x="3276035" y="4865880"/>
            <a:ext cx="2353251" cy="5896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isMandatory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7F0C827-AA37-4F4F-B603-8BC32954E889}"/>
              </a:ext>
            </a:extLst>
          </p:cNvPr>
          <p:cNvCxnSpPr>
            <a:cxnSpLocks/>
            <a:stCxn id="48" idx="2"/>
            <a:endCxn id="15" idx="0"/>
          </p:cNvCxnSpPr>
          <p:nvPr/>
        </p:nvCxnSpPr>
        <p:spPr>
          <a:xfrm>
            <a:off x="4452661" y="5455576"/>
            <a:ext cx="0" cy="618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98E2179-471A-46FB-9DC8-AEBCB153A83F}"/>
              </a:ext>
            </a:extLst>
          </p:cNvPr>
          <p:cNvCxnSpPr>
            <a:cxnSpLocks/>
            <a:stCxn id="46" idx="2"/>
            <a:endCxn id="17" idx="0"/>
          </p:cNvCxnSpPr>
          <p:nvPr/>
        </p:nvCxnSpPr>
        <p:spPr>
          <a:xfrm>
            <a:off x="7124209" y="5455577"/>
            <a:ext cx="0" cy="618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1775171" y="3672504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1171575"/>
            <a:ext cx="5286375" cy="49006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893367"/>
            <a:ext cx="1816717" cy="2793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FB3F22-515A-4997-B2C8-F4001BF84820}"/>
              </a:ext>
            </a:extLst>
          </p:cNvPr>
          <p:cNvSpPr/>
          <p:nvPr/>
        </p:nvSpPr>
        <p:spPr>
          <a:xfrm>
            <a:off x="342122" y="128273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19E2C51-BC53-4FC8-8323-0F27FCAB54C3}"/>
              </a:ext>
            </a:extLst>
          </p:cNvPr>
          <p:cNvSpPr/>
          <p:nvPr/>
        </p:nvSpPr>
        <p:spPr>
          <a:xfrm>
            <a:off x="342122" y="1927432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0578504-0DE4-4E2C-9662-0E819AB21ACB}"/>
              </a:ext>
            </a:extLst>
          </p:cNvPr>
          <p:cNvSpPr/>
          <p:nvPr/>
        </p:nvSpPr>
        <p:spPr>
          <a:xfrm>
            <a:off x="417831" y="5496323"/>
            <a:ext cx="2310613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CA5BFAFC-1F3C-4B2B-ACC7-FE18DC4832B1}"/>
              </a:ext>
            </a:extLst>
          </p:cNvPr>
          <p:cNvSpPr/>
          <p:nvPr/>
        </p:nvSpPr>
        <p:spPr>
          <a:xfrm>
            <a:off x="417831" y="4851624"/>
            <a:ext cx="231061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5E109F5-86B4-4F93-B666-F8C188F5D994}"/>
              </a:ext>
            </a:extLst>
          </p:cNvPr>
          <p:cNvSpPr/>
          <p:nvPr/>
        </p:nvSpPr>
        <p:spPr>
          <a:xfrm>
            <a:off x="3094577" y="1282734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VM_DTDL_Class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E06A0AB-00B9-473B-BF2C-4B9235588CCA}"/>
              </a:ext>
            </a:extLst>
          </p:cNvPr>
          <p:cNvSpPr/>
          <p:nvPr/>
        </p:nvSpPr>
        <p:spPr>
          <a:xfrm>
            <a:off x="3094577" y="1927432"/>
            <a:ext cx="2334016" cy="11110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displayName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Integer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438BFB5-FB3D-4C7E-B86B-867875F1AD09}"/>
              </a:ext>
            </a:extLst>
          </p:cNvPr>
          <p:cNvSpPr/>
          <p:nvPr/>
        </p:nvSpPr>
        <p:spPr>
          <a:xfrm>
            <a:off x="3094577" y="4855228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264001E-891B-40BD-AE1E-F385AC667D49}"/>
              </a:ext>
            </a:extLst>
          </p:cNvPr>
          <p:cNvSpPr/>
          <p:nvPr/>
        </p:nvSpPr>
        <p:spPr>
          <a:xfrm>
            <a:off x="3094577" y="5499927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uniqueId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25AF934-FF52-4257-85FB-0E2178C7DA03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 flipH="1">
            <a:off x="2942178" y="3038493"/>
            <a:ext cx="1319407" cy="634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0F1D5E7-3624-4ED3-9CFA-D02895374C98}"/>
              </a:ext>
            </a:extLst>
          </p:cNvPr>
          <p:cNvCxnSpPr>
            <a:cxnSpLocks/>
            <a:stCxn id="50" idx="2"/>
            <a:endCxn id="14" idx="0"/>
          </p:cNvCxnSpPr>
          <p:nvPr/>
        </p:nvCxnSpPr>
        <p:spPr>
          <a:xfrm>
            <a:off x="1509130" y="2393794"/>
            <a:ext cx="1433048" cy="1278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174A352-4076-4117-A0AB-F9FB05B77E78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2942178" y="4317203"/>
            <a:ext cx="1319407" cy="538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41D892F-CC16-45FA-B284-7216F068C7CA}"/>
              </a:ext>
            </a:extLst>
          </p:cNvPr>
          <p:cNvCxnSpPr>
            <a:cxnSpLocks/>
            <a:stCxn id="52" idx="0"/>
            <a:endCxn id="14" idx="2"/>
          </p:cNvCxnSpPr>
          <p:nvPr/>
        </p:nvCxnSpPr>
        <p:spPr>
          <a:xfrm flipV="1">
            <a:off x="1573138" y="4317203"/>
            <a:ext cx="1369040" cy="534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2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Meta-Modelle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038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1368" y="652545"/>
            <a:ext cx="1264922" cy="536438"/>
            <a:chOff x="3484880" y="609600"/>
            <a:chExt cx="2529840" cy="560727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1319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3268800"/>
            <a:ext cx="2056755" cy="1456847"/>
            <a:chOff x="3484880" y="613815"/>
            <a:chExt cx="2879997" cy="118170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11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29264"/>
              <a:ext cx="2879997" cy="8662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SemanticType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 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Unit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3261776"/>
            <a:ext cx="2056755" cy="1214118"/>
            <a:chOff x="3484881" y="609599"/>
            <a:chExt cx="2529840" cy="8279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84393"/>
              <a:ext cx="2529840" cy="5531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67869" y="848012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  <a:r>
              <a:rPr lang="de-AT" dirty="0" err="1"/>
              <a:t>target</a:t>
            </a:r>
            <a:endParaRPr lang="de-AT" dirty="0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882618" y="3263605"/>
            <a:ext cx="2003429" cy="1289845"/>
            <a:chOff x="3484880" y="609600"/>
            <a:chExt cx="2529840" cy="1348248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91946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SemanticType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Unit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3243484"/>
            <a:ext cx="2677152" cy="1661043"/>
            <a:chOff x="3484880" y="551603"/>
            <a:chExt cx="2529840" cy="173625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51603"/>
              <a:ext cx="2529840" cy="4647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23450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[0..*]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[0..*]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flipH="1">
            <a:off x="6155095" y="1194486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700986" y="2716913"/>
            <a:ext cx="879633" cy="2241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16200000" flipH="1">
            <a:off x="6039410" y="1652171"/>
            <a:ext cx="419148" cy="777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23354" y="1865634"/>
            <a:ext cx="2259037" cy="523533"/>
            <a:chOff x="3484880" y="609600"/>
            <a:chExt cx="2529840" cy="547238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1184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4" y="57150"/>
            <a:ext cx="195080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9" y="104212"/>
            <a:ext cx="1578362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35625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5504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3261625"/>
            <a:ext cx="1640474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5562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0..2 </a:t>
            </a:r>
            <a:r>
              <a:rPr lang="de-AT" dirty="0" err="1"/>
              <a:t>extends</a:t>
            </a:r>
            <a:endParaRPr lang="de-AT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882584" y="-118643"/>
            <a:ext cx="2403974" cy="435656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76" idx="2"/>
            <a:endCxn id="19" idx="3"/>
          </p:cNvCxnSpPr>
          <p:nvPr/>
        </p:nvCxnSpPr>
        <p:spPr>
          <a:xfrm rot="10800000" flipV="1">
            <a:off x="7057108" y="4189486"/>
            <a:ext cx="814162" cy="21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054187" y="3632756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0..300 </a:t>
            </a:r>
            <a:br>
              <a:rPr lang="de-AT" dirty="0"/>
            </a:b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961017" y="1071143"/>
            <a:ext cx="2135906" cy="224535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284286" y="1438803"/>
            <a:ext cx="1810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[0..*] </a:t>
            </a:r>
            <a:r>
              <a:rPr lang="de-AT" dirty="0" err="1"/>
              <a:t>contents</a:t>
            </a:r>
            <a:endParaRPr lang="de-AT" dirty="0"/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265957" y="1376084"/>
            <a:ext cx="872609" cy="289877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631384" y="1642116"/>
            <a:ext cx="874438" cy="23685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423022" y="413633"/>
            <a:ext cx="854317" cy="48053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70914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26701" y="832963"/>
            <a:ext cx="659900" cy="21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rot="10800000">
            <a:off x="3517504" y="1388989"/>
            <a:ext cx="1605850" cy="94351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68" idx="3"/>
          </p:cNvCxnSpPr>
          <p:nvPr/>
        </p:nvCxnSpPr>
        <p:spPr>
          <a:xfrm rot="10800000">
            <a:off x="4692768" y="814900"/>
            <a:ext cx="948600" cy="31097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321634" y="320406"/>
            <a:ext cx="872458" cy="50099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54140" y="2406315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700319" y="5250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211688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4503768" y="72624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58C7011C-3118-42E2-A2EA-52249B71955E}"/>
              </a:ext>
            </a:extLst>
          </p:cNvPr>
          <p:cNvSpPr/>
          <p:nvPr/>
        </p:nvSpPr>
        <p:spPr>
          <a:xfrm>
            <a:off x="4372592" y="5152090"/>
            <a:ext cx="1125900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CE9CFC2-5FDE-4BE9-B4F0-73513592AE5C}"/>
              </a:ext>
            </a:extLst>
          </p:cNvPr>
          <p:cNvSpPr/>
          <p:nvPr/>
        </p:nvSpPr>
        <p:spPr>
          <a:xfrm>
            <a:off x="2616934" y="6299563"/>
            <a:ext cx="989074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B927EA0-472B-4411-97AD-102529C16080}"/>
              </a:ext>
            </a:extLst>
          </p:cNvPr>
          <p:cNvSpPr/>
          <p:nvPr/>
        </p:nvSpPr>
        <p:spPr>
          <a:xfrm>
            <a:off x="3884332" y="6299563"/>
            <a:ext cx="849023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F25B548-2036-4013-9086-B24425CD6003}"/>
              </a:ext>
            </a:extLst>
          </p:cNvPr>
          <p:cNvSpPr/>
          <p:nvPr/>
        </p:nvSpPr>
        <p:spPr>
          <a:xfrm>
            <a:off x="6191591" y="6299562"/>
            <a:ext cx="849024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aute 75">
            <a:extLst>
              <a:ext uri="{FF2B5EF4-FFF2-40B4-BE49-F238E27FC236}">
                <a16:creationId xmlns:a16="http://schemas.microsoft.com/office/drawing/2014/main" id="{BE932D5F-4ADC-4E90-B8F5-5E43B95262EE}"/>
              </a:ext>
            </a:extLst>
          </p:cNvPr>
          <p:cNvSpPr/>
          <p:nvPr/>
        </p:nvSpPr>
        <p:spPr>
          <a:xfrm rot="5400000" flipH="1">
            <a:off x="7907270" y="4063486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A8F53F2-5045-4D4B-B55F-E4126FEF7C16}"/>
              </a:ext>
            </a:extLst>
          </p:cNvPr>
          <p:cNvSpPr/>
          <p:nvPr/>
        </p:nvSpPr>
        <p:spPr>
          <a:xfrm>
            <a:off x="5034395" y="6301904"/>
            <a:ext cx="849023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3174304E-16E9-4891-A802-82F07FDA9AB5}"/>
              </a:ext>
            </a:extLst>
          </p:cNvPr>
          <p:cNvSpPr/>
          <p:nvPr/>
        </p:nvSpPr>
        <p:spPr>
          <a:xfrm>
            <a:off x="1170336" y="6299562"/>
            <a:ext cx="1199330" cy="5232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InterfaceSchema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7178967-A902-41D4-A5F7-2321691DD550}"/>
              </a:ext>
            </a:extLst>
          </p:cNvPr>
          <p:cNvSpPr/>
          <p:nvPr/>
        </p:nvSpPr>
        <p:spPr>
          <a:xfrm>
            <a:off x="7451256" y="6299562"/>
            <a:ext cx="1634536" cy="5232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Geospacial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Google Shape;528;g10f8d9d020d_0_26">
            <a:extLst>
              <a:ext uri="{FF2B5EF4-FFF2-40B4-BE49-F238E27FC236}">
                <a16:creationId xmlns:a16="http://schemas.microsoft.com/office/drawing/2014/main" id="{07F3E19D-2A68-4F4F-9DA1-980411C87B62}"/>
              </a:ext>
            </a:extLst>
          </p:cNvPr>
          <p:cNvSpPr/>
          <p:nvPr/>
        </p:nvSpPr>
        <p:spPr>
          <a:xfrm flipH="1">
            <a:off x="4856525" y="5537977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Verbinder: gewinkelt 171">
            <a:extLst>
              <a:ext uri="{FF2B5EF4-FFF2-40B4-BE49-F238E27FC236}">
                <a16:creationId xmlns:a16="http://schemas.microsoft.com/office/drawing/2014/main" id="{A14B37BB-CA2C-481F-9151-54A6D083AFB0}"/>
              </a:ext>
            </a:extLst>
          </p:cNvPr>
          <p:cNvCxnSpPr>
            <a:cxnSpLocks/>
            <a:stCxn id="62" idx="0"/>
            <a:endCxn id="88" idx="3"/>
          </p:cNvCxnSpPr>
          <p:nvPr/>
        </p:nvCxnSpPr>
        <p:spPr>
          <a:xfrm rot="5400000" flipH="1" flipV="1">
            <a:off x="3742030" y="5084718"/>
            <a:ext cx="584286" cy="18454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1" name="Verbinder: gewinkelt 171">
            <a:extLst>
              <a:ext uri="{FF2B5EF4-FFF2-40B4-BE49-F238E27FC236}">
                <a16:creationId xmlns:a16="http://schemas.microsoft.com/office/drawing/2014/main" id="{81B7AB6A-8938-4A47-A035-BBD328606A3D}"/>
              </a:ext>
            </a:extLst>
          </p:cNvPr>
          <p:cNvCxnSpPr>
            <a:cxnSpLocks/>
            <a:stCxn id="70" idx="0"/>
            <a:endCxn id="88" idx="3"/>
          </p:cNvCxnSpPr>
          <p:nvPr/>
        </p:nvCxnSpPr>
        <p:spPr>
          <a:xfrm rot="5400000" flipH="1" flipV="1">
            <a:off x="4340716" y="5683405"/>
            <a:ext cx="584286" cy="64803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" name="Verbinder: gewinkelt 171">
            <a:extLst>
              <a:ext uri="{FF2B5EF4-FFF2-40B4-BE49-F238E27FC236}">
                <a16:creationId xmlns:a16="http://schemas.microsoft.com/office/drawing/2014/main" id="{F80D5468-E991-4505-8241-50903BB6FAB9}"/>
              </a:ext>
            </a:extLst>
          </p:cNvPr>
          <p:cNvCxnSpPr>
            <a:cxnSpLocks/>
            <a:stCxn id="81" idx="0"/>
            <a:endCxn id="88" idx="3"/>
          </p:cNvCxnSpPr>
          <p:nvPr/>
        </p:nvCxnSpPr>
        <p:spPr>
          <a:xfrm rot="16200000" flipV="1">
            <a:off x="4914578" y="5757575"/>
            <a:ext cx="586627" cy="50203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" name="Verbinder: gewinkelt 171">
            <a:extLst>
              <a:ext uri="{FF2B5EF4-FFF2-40B4-BE49-F238E27FC236}">
                <a16:creationId xmlns:a16="http://schemas.microsoft.com/office/drawing/2014/main" id="{93E5748F-6D70-4E61-B104-BB33DE090D19}"/>
              </a:ext>
            </a:extLst>
          </p:cNvPr>
          <p:cNvCxnSpPr>
            <a:cxnSpLocks/>
            <a:stCxn id="71" idx="0"/>
            <a:endCxn id="88" idx="3"/>
          </p:cNvCxnSpPr>
          <p:nvPr/>
        </p:nvCxnSpPr>
        <p:spPr>
          <a:xfrm rot="16200000" flipV="1">
            <a:off x="5494347" y="5177806"/>
            <a:ext cx="584285" cy="16592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4" name="Verbinder: gewinkelt 171">
            <a:extLst>
              <a:ext uri="{FF2B5EF4-FFF2-40B4-BE49-F238E27FC236}">
                <a16:creationId xmlns:a16="http://schemas.microsoft.com/office/drawing/2014/main" id="{5BF4D9A7-D895-4A0D-BCB2-0ECE18B827C7}"/>
              </a:ext>
            </a:extLst>
          </p:cNvPr>
          <p:cNvCxnSpPr>
            <a:cxnSpLocks/>
            <a:stCxn id="82" idx="0"/>
            <a:endCxn id="88" idx="3"/>
          </p:cNvCxnSpPr>
          <p:nvPr/>
        </p:nvCxnSpPr>
        <p:spPr>
          <a:xfrm rot="5400000" flipH="1" flipV="1">
            <a:off x="3071296" y="4413983"/>
            <a:ext cx="584285" cy="318687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7" name="Verbinder: gewinkelt 171">
            <a:extLst>
              <a:ext uri="{FF2B5EF4-FFF2-40B4-BE49-F238E27FC236}">
                <a16:creationId xmlns:a16="http://schemas.microsoft.com/office/drawing/2014/main" id="{46B152A6-65F1-47C4-B3D0-271B0273052E}"/>
              </a:ext>
            </a:extLst>
          </p:cNvPr>
          <p:cNvCxnSpPr>
            <a:cxnSpLocks/>
            <a:stCxn id="83" idx="0"/>
            <a:endCxn id="88" idx="3"/>
          </p:cNvCxnSpPr>
          <p:nvPr/>
        </p:nvCxnSpPr>
        <p:spPr>
          <a:xfrm rot="16200000" flipV="1">
            <a:off x="6320558" y="4351595"/>
            <a:ext cx="584285" cy="331164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6" name="Raute 115">
            <a:extLst>
              <a:ext uri="{FF2B5EF4-FFF2-40B4-BE49-F238E27FC236}">
                <a16:creationId xmlns:a16="http://schemas.microsoft.com/office/drawing/2014/main" id="{B620581D-DD79-4347-B25C-1CFED7960A4B}"/>
              </a:ext>
            </a:extLst>
          </p:cNvPr>
          <p:cNvSpPr/>
          <p:nvPr/>
        </p:nvSpPr>
        <p:spPr>
          <a:xfrm flipH="1">
            <a:off x="5995080" y="4732823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aute 116">
            <a:extLst>
              <a:ext uri="{FF2B5EF4-FFF2-40B4-BE49-F238E27FC236}">
                <a16:creationId xmlns:a16="http://schemas.microsoft.com/office/drawing/2014/main" id="{297644AE-A677-42CE-981B-0626A63634D4}"/>
              </a:ext>
            </a:extLst>
          </p:cNvPr>
          <p:cNvSpPr/>
          <p:nvPr/>
        </p:nvSpPr>
        <p:spPr>
          <a:xfrm flipH="1">
            <a:off x="3792588" y="4571549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Verbinder: gewinkelt 171">
            <a:extLst>
              <a:ext uri="{FF2B5EF4-FFF2-40B4-BE49-F238E27FC236}">
                <a16:creationId xmlns:a16="http://schemas.microsoft.com/office/drawing/2014/main" id="{123F6F24-F950-4136-A224-4C44EBBD1896}"/>
              </a:ext>
            </a:extLst>
          </p:cNvPr>
          <p:cNvCxnSpPr>
            <a:cxnSpLocks/>
            <a:stCxn id="116" idx="2"/>
            <a:endCxn id="56" idx="3"/>
          </p:cNvCxnSpPr>
          <p:nvPr/>
        </p:nvCxnSpPr>
        <p:spPr>
          <a:xfrm rot="5400000">
            <a:off x="5609173" y="4874142"/>
            <a:ext cx="365227" cy="58658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21" name="Verbinder: gewinkelt 171">
            <a:extLst>
              <a:ext uri="{FF2B5EF4-FFF2-40B4-BE49-F238E27FC236}">
                <a16:creationId xmlns:a16="http://schemas.microsoft.com/office/drawing/2014/main" id="{F51A038B-C652-459C-88F6-39BDDBAFBECB}"/>
              </a:ext>
            </a:extLst>
          </p:cNvPr>
          <p:cNvCxnSpPr>
            <a:cxnSpLocks/>
            <a:stCxn id="117" idx="2"/>
            <a:endCxn id="56" idx="1"/>
          </p:cNvCxnSpPr>
          <p:nvPr/>
        </p:nvCxnSpPr>
        <p:spPr>
          <a:xfrm rot="16200000" flipH="1">
            <a:off x="3864340" y="4841797"/>
            <a:ext cx="526501" cy="49000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A6D4481F-2239-429C-B9AB-77457037F1B0}"/>
              </a:ext>
            </a:extLst>
          </p:cNvPr>
          <p:cNvSpPr txBox="1"/>
          <p:nvPr/>
        </p:nvSpPr>
        <p:spPr>
          <a:xfrm>
            <a:off x="5595598" y="503816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D03CD695-FF94-415C-8AE3-D61BDD7AECF7}"/>
              </a:ext>
            </a:extLst>
          </p:cNvPr>
          <p:cNvSpPr txBox="1"/>
          <p:nvPr/>
        </p:nvSpPr>
        <p:spPr>
          <a:xfrm>
            <a:off x="3890907" y="504227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BB8D2E57-AB54-4C45-B1AA-0D50EBE604C3}"/>
              </a:ext>
            </a:extLst>
          </p:cNvPr>
          <p:cNvSpPr/>
          <p:nvPr/>
        </p:nvSpPr>
        <p:spPr>
          <a:xfrm>
            <a:off x="9457929" y="6299561"/>
            <a:ext cx="1199330" cy="5232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PrimitiveSchema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Verbinder: gewinkelt 171">
            <a:extLst>
              <a:ext uri="{FF2B5EF4-FFF2-40B4-BE49-F238E27FC236}">
                <a16:creationId xmlns:a16="http://schemas.microsoft.com/office/drawing/2014/main" id="{EA9A5EAB-BB2C-4A9D-970C-246D4A9069ED}"/>
              </a:ext>
            </a:extLst>
          </p:cNvPr>
          <p:cNvCxnSpPr>
            <a:cxnSpLocks/>
            <a:stCxn id="98" idx="0"/>
            <a:endCxn id="88" idx="3"/>
          </p:cNvCxnSpPr>
          <p:nvPr/>
        </p:nvCxnSpPr>
        <p:spPr>
          <a:xfrm rot="16200000" flipV="1">
            <a:off x="7215093" y="3457059"/>
            <a:ext cx="584284" cy="510071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1474</Words>
  <Application>Microsoft Office PowerPoint</Application>
  <PresentationFormat>Breitbild</PresentationFormat>
  <Paragraphs>658</Paragraphs>
  <Slides>29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Office</vt:lpstr>
      <vt:lpstr>Profile</vt:lpstr>
      <vt:lpstr>PowerPoint-Präsentation</vt:lpstr>
      <vt:lpstr>PowerPoint-Präsentation</vt:lpstr>
      <vt:lpstr>PowerPoint-Präsentation</vt:lpstr>
      <vt:lpstr>PowerPoint-Präsentation</vt:lpstr>
      <vt:lpstr>Meta-Modelle</vt:lpstr>
      <vt:lpstr>PowerPoint-Präsentation</vt:lpstr>
      <vt:lpstr>PowerPoint-Präsentation</vt:lpstr>
      <vt:lpstr>PowerPoint-Präsentation</vt:lpstr>
      <vt:lpstr>PowerPoint-Präsentation</vt:lpstr>
      <vt:lpstr>Evaluation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Jerome Pfeiffer</cp:lastModifiedBy>
  <cp:revision>414</cp:revision>
  <dcterms:created xsi:type="dcterms:W3CDTF">2022-01-18T07:08:22Z</dcterms:created>
  <dcterms:modified xsi:type="dcterms:W3CDTF">2022-02-28T11:03:18Z</dcterms:modified>
</cp:coreProperties>
</file>