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8" r:id="rId2"/>
    <p:sldId id="276" r:id="rId3"/>
    <p:sldId id="273" r:id="rId4"/>
    <p:sldId id="274" r:id="rId5"/>
    <p:sldId id="275" r:id="rId6"/>
    <p:sldId id="269" r:id="rId7"/>
    <p:sldId id="267" r:id="rId8"/>
    <p:sldId id="266" r:id="rId9"/>
    <p:sldId id="279" r:id="rId10"/>
    <p:sldId id="257" r:id="rId11"/>
    <p:sldId id="260" r:id="rId12"/>
    <p:sldId id="261" r:id="rId13"/>
    <p:sldId id="259" r:id="rId14"/>
    <p:sldId id="280" r:id="rId15"/>
    <p:sldId id="262" r:id="rId16"/>
    <p:sldId id="263" r:id="rId17"/>
    <p:sldId id="264" r:id="rId18"/>
    <p:sldId id="258" r:id="rId19"/>
    <p:sldId id="265" r:id="rId20"/>
    <p:sldId id="277" r:id="rId21"/>
    <p:sldId id="26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 autoAdjust="0"/>
    <p:restoredTop sz="85781" autoAdjust="0"/>
  </p:normalViewPr>
  <p:slideViewPr>
    <p:cSldViewPr snapToGrid="0">
      <p:cViewPr varScale="1">
        <p:scale>
          <a:sx n="98" d="100"/>
          <a:sy n="98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073EE-FB31-4170-B2E2-4C38F6819DBB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836FD-B4BF-4573-B0C5-CBE665F1E1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Hauptteil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930443" y="990684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723635" y="223619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70777" y="2511552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27800" y="305983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27800" y="278691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461992" y="81731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5461992" y="118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DCB73BA-7F93-4949-95D9-D0F554168841}"/>
              </a:ext>
            </a:extLst>
          </p:cNvPr>
          <p:cNvSpPr txBox="1"/>
          <p:nvPr/>
        </p:nvSpPr>
        <p:spPr>
          <a:xfrm>
            <a:off x="4723635" y="223619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4370777" y="2511552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4427800" y="305983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4427800" y="278691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5A8092A-2447-4966-B44E-1F5433B4D11C}"/>
              </a:ext>
            </a:extLst>
          </p:cNvPr>
          <p:cNvSpPr txBox="1"/>
          <p:nvPr/>
        </p:nvSpPr>
        <p:spPr>
          <a:xfrm>
            <a:off x="6555702" y="133235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52898" y="3735928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71583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 flipV="1">
            <a:off x="4627161" y="3917537"/>
            <a:ext cx="596237" cy="3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>
            <a:off x="4622840" y="4346417"/>
            <a:ext cx="600558" cy="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FF306AA-6B2E-400E-B331-D06CE0339642}"/>
              </a:ext>
            </a:extLst>
          </p:cNvPr>
          <p:cNvGrpSpPr/>
          <p:nvPr/>
        </p:nvGrpSpPr>
        <p:grpSpPr>
          <a:xfrm>
            <a:off x="2110810" y="1638961"/>
            <a:ext cx="8976289" cy="3580078"/>
            <a:chOff x="1854436" y="673286"/>
            <a:chExt cx="8976289" cy="3580078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8F4C440-8752-4E5F-92F5-5BB692E3FB30}"/>
                </a:ext>
              </a:extLst>
            </p:cNvPr>
            <p:cNvGrpSpPr/>
            <p:nvPr/>
          </p:nvGrpSpPr>
          <p:grpSpPr>
            <a:xfrm>
              <a:off x="1969805" y="1098643"/>
              <a:ext cx="3260808" cy="2084666"/>
              <a:chOff x="3484880" y="832918"/>
              <a:chExt cx="2529840" cy="2179057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6A0107-28A1-49F8-84B5-3E9BF5F3600D}"/>
                  </a:ext>
                </a:extLst>
              </p:cNvPr>
              <p:cNvSpPr/>
              <p:nvPr/>
            </p:nvSpPr>
            <p:spPr>
              <a:xfrm>
                <a:off x="3484880" y="832918"/>
                <a:ext cx="2529840" cy="673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de-DE" sz="2000" dirty="0">
                    <a:cs typeface="Arial" charset="0"/>
                  </a:rPr>
                  <a:t>«</a:t>
                </a:r>
                <a:r>
                  <a:rPr lang="de-DE" altLang="de-DE" sz="1800" dirty="0">
                    <a:cs typeface="Arial" charset="0"/>
                  </a:rPr>
                  <a:t>Stereotype»</a:t>
                </a:r>
                <a:r>
                  <a:rPr lang="de-DE" altLang="de-DE" sz="1800" i="1" dirty="0"/>
                  <a:t> 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A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VersionableElement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E34EE82-9BFE-40CA-8F42-7326B20A5EF6}"/>
                  </a:ext>
                </a:extLst>
              </p:cNvPr>
              <p:cNvSpPr/>
              <p:nvPr/>
            </p:nvSpPr>
            <p:spPr>
              <a:xfrm>
                <a:off x="3484880" y="1506808"/>
                <a:ext cx="2529840" cy="1505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displayName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description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id_scheme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id_path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id_version</a:t>
                </a:r>
                <a:endParaRPr lang="de-AT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D613E46-1DE6-4F12-AC26-DB23EA18B53B}"/>
                </a:ext>
              </a:extLst>
            </p:cNvPr>
            <p:cNvSpPr/>
            <p:nvPr/>
          </p:nvSpPr>
          <p:spPr>
            <a:xfrm>
              <a:off x="8403301" y="1098642"/>
              <a:ext cx="2373805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ObservableProperty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4DF49E4-A308-45E1-AE02-FE78B37308F7}"/>
                </a:ext>
              </a:extLst>
            </p:cNvPr>
            <p:cNvSpPr/>
            <p:nvPr/>
          </p:nvSpPr>
          <p:spPr>
            <a:xfrm>
              <a:off x="1969805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4BCBAB1-61A5-4CC5-8706-99A84F44014C}"/>
                </a:ext>
              </a:extLst>
            </p:cNvPr>
            <p:cNvSpPr/>
            <p:nvPr/>
          </p:nvSpPr>
          <p:spPr>
            <a:xfrm>
              <a:off x="3720856" y="3557475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B3AA1AC-EDB7-461E-A900-BEDB5E7E69E0}"/>
                </a:ext>
              </a:extLst>
            </p:cNvPr>
            <p:cNvSpPr/>
            <p:nvPr/>
          </p:nvSpPr>
          <p:spPr>
            <a:xfrm>
              <a:off x="7248981" y="3567547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939C987-F01F-4AEC-9C46-5E903EB3C383}"/>
                </a:ext>
              </a:extLst>
            </p:cNvPr>
            <p:cNvSpPr/>
            <p:nvPr/>
          </p:nvSpPr>
          <p:spPr>
            <a:xfrm>
              <a:off x="5497929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05E955F-148D-47E3-87B2-B52309360909}"/>
                </a:ext>
              </a:extLst>
            </p:cNvPr>
            <p:cNvCxnSpPr>
              <a:cxnSpLocks/>
            </p:cNvCxnSpPr>
            <p:nvPr/>
          </p:nvCxnSpPr>
          <p:spPr>
            <a:xfrm>
              <a:off x="2724683" y="3183309"/>
              <a:ext cx="1" cy="38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2AC6761-603A-4099-94E7-5DE93C394C65}"/>
                </a:ext>
              </a:extLst>
            </p:cNvPr>
            <p:cNvCxnSpPr>
              <a:cxnSpLocks/>
            </p:cNvCxnSpPr>
            <p:nvPr/>
          </p:nvCxnSpPr>
          <p:spPr>
            <a:xfrm>
              <a:off x="4475734" y="3167781"/>
              <a:ext cx="0" cy="381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2F03C21-0A2F-4DE9-8FE7-85C35E10A62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7998626" y="2133125"/>
              <a:ext cx="5234" cy="1434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67071F73-2EB8-4DD6-9C09-F942AA10FFE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230612" y="2921516"/>
              <a:ext cx="1022196" cy="6409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2286CE6-89CB-42CB-9DE7-FA43B229429E}"/>
                </a:ext>
              </a:extLst>
            </p:cNvPr>
            <p:cNvSpPr/>
            <p:nvPr/>
          </p:nvSpPr>
          <p:spPr>
            <a:xfrm>
              <a:off x="1854436" y="974220"/>
              <a:ext cx="8976289" cy="32791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8922935-032B-4F30-879C-CFAB05EB075C}"/>
                </a:ext>
              </a:extLst>
            </p:cNvPr>
            <p:cNvSpPr/>
            <p:nvPr/>
          </p:nvSpPr>
          <p:spPr>
            <a:xfrm>
              <a:off x="1854437" y="673286"/>
              <a:ext cx="1708238" cy="30093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latin typeface="Arial" panose="020B0604020202020204" pitchFamily="34" charset="0"/>
                  <a:cs typeface="Arial" panose="020B0604020202020204" pitchFamily="34" charset="0"/>
                </a:rPr>
                <a:t>Profile UML_DTDL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8A7C73F-B2A3-4B9C-99E0-330C2B90219F}"/>
              </a:ext>
            </a:extLst>
          </p:cNvPr>
          <p:cNvCxnSpPr>
            <a:cxnSpLocks/>
          </p:cNvCxnSpPr>
          <p:nvPr/>
        </p:nvCxnSpPr>
        <p:spPr>
          <a:xfrm>
            <a:off x="7860791" y="3541806"/>
            <a:ext cx="0" cy="9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6CAB06C-F153-445D-85EE-5D5D42AE2D27}"/>
              </a:ext>
            </a:extLst>
          </p:cNvPr>
          <p:cNvCxnSpPr>
            <a:cxnSpLocks/>
          </p:cNvCxnSpPr>
          <p:nvPr/>
        </p:nvCxnSpPr>
        <p:spPr>
          <a:xfrm>
            <a:off x="5486986" y="3560856"/>
            <a:ext cx="237380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6096000" y="2063583"/>
            <a:ext cx="237380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MeasuredProperty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55955C4-F14B-4E72-A38E-F2DBF957E37C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9015112" y="4855572"/>
            <a:ext cx="847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576544A-D7B2-4521-AE34-CC87CE2D4B4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6578" y="2709016"/>
            <a:ext cx="13702" cy="214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6100464" y="2707447"/>
            <a:ext cx="2369341" cy="3564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8919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</Words>
  <Application>Microsoft Office PowerPoint</Application>
  <PresentationFormat>Breitbild</PresentationFormat>
  <Paragraphs>493</Paragraphs>
  <Slides>21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</vt:lpstr>
      <vt:lpstr>Hauptteil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Jerome Pfeiffer</cp:lastModifiedBy>
  <cp:revision>299</cp:revision>
  <dcterms:created xsi:type="dcterms:W3CDTF">2022-01-18T07:08:22Z</dcterms:created>
  <dcterms:modified xsi:type="dcterms:W3CDTF">2022-02-18T10:04:48Z</dcterms:modified>
</cp:coreProperties>
</file>