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898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5002605"/>
            <a:ext cx="2056755" cy="1640921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5000778"/>
            <a:ext cx="2056755" cy="1642749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5002605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5023681"/>
            <a:ext cx="2677152" cy="1619846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1449" y="1494741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91165" y="4212321"/>
            <a:ext cx="1327851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5699378" y="2322470"/>
            <a:ext cx="1157953" cy="61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904542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666364" y="97476"/>
            <a:ext cx="1950801" cy="1859046"/>
            <a:chOff x="3484880" y="609600"/>
            <a:chExt cx="2529840" cy="194322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5"/>
              <a:ext cx="2529840" cy="15144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16708" y="675115"/>
            <a:ext cx="1578362" cy="1135283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6266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993508"/>
            <a:ext cx="1640474" cy="930706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020453" y="751109"/>
            <a:ext cx="4135857" cy="434894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>
            <a:off x="7057109" y="6087378"/>
            <a:ext cx="1066163" cy="491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153770" y="2002898"/>
            <a:ext cx="3758021" cy="223773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2535385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7" y="2902666"/>
            <a:ext cx="1326024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3110538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190005" y="1932237"/>
            <a:ext cx="1348927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456793" y="1306442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95071" y="1432442"/>
            <a:ext cx="725723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1771081" y="10448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[1..1] </a:t>
            </a:r>
            <a:r>
              <a:rPr lang="de-AT" dirty="0" err="1"/>
              <a:t>id</a:t>
            </a:r>
            <a:endParaRPr lang="de-AT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641766" y="1956522"/>
            <a:ext cx="1510165" cy="153823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>
            <a:off x="4617166" y="1232105"/>
            <a:ext cx="1031823" cy="106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168924" flipH="1">
            <a:off x="5384078" y="1176423"/>
            <a:ext cx="252000" cy="180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12774" y="1843429"/>
            <a:ext cx="1318754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62753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2488163" y="122509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2457758" y="4355914"/>
            <a:ext cx="2095289" cy="1136909"/>
            <a:chOff x="2785377" y="1573191"/>
            <a:chExt cx="1709700" cy="704929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049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2457757" y="4355915"/>
            <a:ext cx="1047645" cy="275185"/>
          </a:xfrm>
          <a:prstGeom prst="bentConnector4">
            <a:avLst>
              <a:gd name="adj1" fmla="val -13092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2457901" y="4971371"/>
            <a:ext cx="2222715" cy="46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2457758" y="482837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5654040" y="420997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2493893" y="369649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  <a:endCxn id="22" idx="2"/>
          </p:cNvCxnSpPr>
          <p:nvPr/>
        </p:nvCxnSpPr>
        <p:spPr>
          <a:xfrm flipH="1" flipV="1">
            <a:off x="4231288" y="3414048"/>
            <a:ext cx="573019" cy="1485825"/>
          </a:xfrm>
          <a:prstGeom prst="bentConnector4">
            <a:avLst>
              <a:gd name="adj1" fmla="val -39894"/>
              <a:gd name="adj2" fmla="val 5408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4804307" y="489987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7208209" y="1274484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6099769" y="1548741"/>
            <a:ext cx="1108440" cy="92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284978" y="3592299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5183062" y="5002146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[0..*]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6564498" y="1232605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lang="en-US" sz="1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...1]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4593034" y="477860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5888496" y="142746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Breitbild</PresentationFormat>
  <Paragraphs>267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152</cp:revision>
  <dcterms:created xsi:type="dcterms:W3CDTF">2022-01-18T07:08:22Z</dcterms:created>
  <dcterms:modified xsi:type="dcterms:W3CDTF">2022-02-10T16:55:14Z</dcterms:modified>
</cp:coreProperties>
</file>