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09.02.2022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898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5002605"/>
            <a:ext cx="2056755" cy="1640921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5000778"/>
            <a:ext cx="2056755" cy="1642749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5002605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5023681"/>
            <a:ext cx="2677152" cy="1619846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1449" y="149474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91165" y="4212321"/>
            <a:ext cx="1327851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5699378" y="2322470"/>
            <a:ext cx="1157953" cy="6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904542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4" y="97476"/>
            <a:ext cx="1950801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16708" y="675115"/>
            <a:ext cx="1578362" cy="1135283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6266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993508"/>
            <a:ext cx="1640474" cy="930706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020453" y="751109"/>
            <a:ext cx="4135857" cy="434894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>
            <a:off x="7057109" y="6087378"/>
            <a:ext cx="1066163" cy="491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153770" y="2002898"/>
            <a:ext cx="3758021" cy="223773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2535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7" y="2902666"/>
            <a:ext cx="1326024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3110538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190005" y="1932237"/>
            <a:ext cx="1348927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56793" y="130644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95071" y="1432442"/>
            <a:ext cx="725723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71081" y="10448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[1..1] </a:t>
            </a:r>
            <a:r>
              <a:rPr lang="de-AT" dirty="0" err="1"/>
              <a:t>id</a:t>
            </a:r>
            <a:endParaRPr lang="de-AT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641766" y="1956522"/>
            <a:ext cx="1510165" cy="153823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617166" y="1232105"/>
            <a:ext cx="1031823" cy="106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5384078" y="1176423"/>
            <a:ext cx="252000" cy="180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12774" y="1843429"/>
            <a:ext cx="1318754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62753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2;g10f8d9d020d_0_26">
            <a:extLst>
              <a:ext uri="{FF2B5EF4-FFF2-40B4-BE49-F238E27FC236}">
                <a16:creationId xmlns:a16="http://schemas.microsoft.com/office/drawing/2014/main" id="{0873BCF8-B543-4570-978D-821163511D94}"/>
              </a:ext>
            </a:extLst>
          </p:cNvPr>
          <p:cNvSpPr/>
          <p:nvPr/>
        </p:nvSpPr>
        <p:spPr>
          <a:xfrm>
            <a:off x="2268842" y="2168678"/>
            <a:ext cx="180000" cy="252000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505;g10f8d9d020d_0_26">
            <a:extLst>
              <a:ext uri="{FF2B5EF4-FFF2-40B4-BE49-F238E27FC236}">
                <a16:creationId xmlns:a16="http://schemas.microsoft.com/office/drawing/2014/main" id="{EE1B9C78-1088-4945-9F12-11E94C827E53}"/>
              </a:ext>
            </a:extLst>
          </p:cNvPr>
          <p:cNvGrpSpPr/>
          <p:nvPr/>
        </p:nvGrpSpPr>
        <p:grpSpPr>
          <a:xfrm>
            <a:off x="1317178" y="889587"/>
            <a:ext cx="2095560" cy="1270913"/>
            <a:chOff x="2099942" y="1230596"/>
            <a:chExt cx="1372895" cy="867083"/>
          </a:xfrm>
        </p:grpSpPr>
        <p:grpSp>
          <p:nvGrpSpPr>
            <p:cNvPr id="5" name="Google Shape;506;g10f8d9d020d_0_26">
              <a:extLst>
                <a:ext uri="{FF2B5EF4-FFF2-40B4-BE49-F238E27FC236}">
                  <a16:creationId xmlns:a16="http://schemas.microsoft.com/office/drawing/2014/main" id="{90EC7205-1655-4289-9259-CD0BF85219C9}"/>
                </a:ext>
              </a:extLst>
            </p:cNvPr>
            <p:cNvGrpSpPr/>
            <p:nvPr/>
          </p:nvGrpSpPr>
          <p:grpSpPr>
            <a:xfrm>
              <a:off x="2099942" y="1230596"/>
              <a:ext cx="1372718" cy="867083"/>
              <a:chOff x="2785377" y="1573191"/>
              <a:chExt cx="1709700" cy="867083"/>
            </a:xfrm>
          </p:grpSpPr>
          <p:sp>
            <p:nvSpPr>
              <p:cNvPr id="8" name="Google Shape;507;g10f8d9d020d_0_26">
                <a:extLst>
                  <a:ext uri="{FF2B5EF4-FFF2-40B4-BE49-F238E27FC236}">
                    <a16:creationId xmlns:a16="http://schemas.microsoft.com/office/drawing/2014/main" id="{1EEC9202-AA45-450E-BAC6-4CABCF5CF882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6708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508;g10f8d9d020d_0_26">
                <a:extLst>
                  <a:ext uri="{FF2B5EF4-FFF2-40B4-BE49-F238E27FC236}">
                    <a16:creationId xmlns:a16="http://schemas.microsoft.com/office/drawing/2014/main" id="{ED24547A-8434-405D-A7C6-6E03D41C1583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763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Entity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" name="Google Shape;509;g10f8d9d020d_0_26">
              <a:extLst>
                <a:ext uri="{FF2B5EF4-FFF2-40B4-BE49-F238E27FC236}">
                  <a16:creationId xmlns:a16="http://schemas.microsoft.com/office/drawing/2014/main" id="{413BA016-2A6B-43D2-81D6-4B9029D5E9BA}"/>
                </a:ext>
              </a:extLst>
            </p:cNvPr>
            <p:cNvCxnSpPr/>
            <p:nvPr/>
          </p:nvCxnSpPr>
          <p:spPr>
            <a:xfrm>
              <a:off x="2100037" y="1551660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510;g10f8d9d020d_0_26">
              <a:extLst>
                <a:ext uri="{FF2B5EF4-FFF2-40B4-BE49-F238E27FC236}">
                  <a16:creationId xmlns:a16="http://schemas.microsoft.com/office/drawing/2014/main" id="{848B9435-1C3E-4759-80C0-7BEA572D4520}"/>
                </a:ext>
              </a:extLst>
            </p:cNvPr>
            <p:cNvSpPr txBox="1"/>
            <p:nvPr/>
          </p:nvSpPr>
          <p:spPr>
            <a:xfrm>
              <a:off x="2100036" y="1596282"/>
              <a:ext cx="1372800" cy="470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entityId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description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14;g10f8d9d020d_0_26">
            <a:extLst>
              <a:ext uri="{FF2B5EF4-FFF2-40B4-BE49-F238E27FC236}">
                <a16:creationId xmlns:a16="http://schemas.microsoft.com/office/drawing/2014/main" id="{C72C3BBB-72F4-456F-9E1E-4CB4B8275967}"/>
              </a:ext>
            </a:extLst>
          </p:cNvPr>
          <p:cNvGrpSpPr/>
          <p:nvPr/>
        </p:nvGrpSpPr>
        <p:grpSpPr>
          <a:xfrm>
            <a:off x="1309038" y="2821748"/>
            <a:ext cx="2095558" cy="1042062"/>
            <a:chOff x="5786656" y="1797718"/>
            <a:chExt cx="1372894" cy="616200"/>
          </a:xfrm>
        </p:grpSpPr>
        <p:grpSp>
          <p:nvGrpSpPr>
            <p:cNvPr id="14" name="Google Shape;515;g10f8d9d020d_0_26">
              <a:extLst>
                <a:ext uri="{FF2B5EF4-FFF2-40B4-BE49-F238E27FC236}">
                  <a16:creationId xmlns:a16="http://schemas.microsoft.com/office/drawing/2014/main" id="{41E3768C-3975-4B4F-BE55-F74194B125BE}"/>
                </a:ext>
              </a:extLst>
            </p:cNvPr>
            <p:cNvGrpSpPr/>
            <p:nvPr/>
          </p:nvGrpSpPr>
          <p:grpSpPr>
            <a:xfrm>
              <a:off x="5786656" y="1797718"/>
              <a:ext cx="1372718" cy="616200"/>
              <a:chOff x="2785377" y="1573191"/>
              <a:chExt cx="1709700" cy="616200"/>
            </a:xfrm>
          </p:grpSpPr>
          <p:sp>
            <p:nvSpPr>
              <p:cNvPr id="17" name="Google Shape;516;g10f8d9d020d_0_26">
                <a:extLst>
                  <a:ext uri="{FF2B5EF4-FFF2-40B4-BE49-F238E27FC236}">
                    <a16:creationId xmlns:a16="http://schemas.microsoft.com/office/drawing/2014/main" id="{AD67C311-FD31-4D3A-A373-C9EA9FE515A5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616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04;g10f8d9d020d_0_26">
                <a:extLst>
                  <a:ext uri="{FF2B5EF4-FFF2-40B4-BE49-F238E27FC236}">
                    <a16:creationId xmlns:a16="http://schemas.microsoft.com/office/drawing/2014/main" id="{215EEFFC-6883-463F-B3A9-3EBAEE86093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Component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517;g10f8d9d020d_0_26">
              <a:extLst>
                <a:ext uri="{FF2B5EF4-FFF2-40B4-BE49-F238E27FC236}">
                  <a16:creationId xmlns:a16="http://schemas.microsoft.com/office/drawing/2014/main" id="{FCA4AC9E-3E20-4FDF-9875-BAA4A5BCF757}"/>
                </a:ext>
              </a:extLst>
            </p:cNvPr>
            <p:cNvSpPr txBox="1"/>
            <p:nvPr/>
          </p:nvSpPr>
          <p:spPr>
            <a:xfrm>
              <a:off x="5786750" y="2179326"/>
              <a:ext cx="137280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518;g10f8d9d020d_0_26">
              <a:extLst>
                <a:ext uri="{FF2B5EF4-FFF2-40B4-BE49-F238E27FC236}">
                  <a16:creationId xmlns:a16="http://schemas.microsoft.com/office/drawing/2014/main" id="{AC397623-DCE3-48B7-A76D-1DA9A7693FFE}"/>
                </a:ext>
              </a:extLst>
            </p:cNvPr>
            <p:cNvCxnSpPr/>
            <p:nvPr/>
          </p:nvCxnSpPr>
          <p:spPr>
            <a:xfrm>
              <a:off x="5786749" y="2102859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4560803" y="88981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317176" y="4295505"/>
            <a:ext cx="2095289" cy="1136909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3" idx="1"/>
          </p:cNvCxnSpPr>
          <p:nvPr/>
        </p:nvCxnSpPr>
        <p:spPr>
          <a:xfrm rot="10800000" flipH="1" flipV="1">
            <a:off x="1317175" y="4570689"/>
            <a:ext cx="143" cy="572623"/>
          </a:xfrm>
          <a:prstGeom prst="bentConnector3">
            <a:avLst>
              <a:gd name="adj1" fmla="val -15986014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317319" y="4910962"/>
            <a:ext cx="2222715" cy="46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317176" y="4767963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451973" y="4051333"/>
            <a:ext cx="4406049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423821" y="4519642"/>
            <a:ext cx="635203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 extends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3412465" y="2284725"/>
            <a:ext cx="1148413" cy="22859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412465" y="4570690"/>
            <a:ext cx="1093290" cy="293269"/>
          </a:xfrm>
          <a:prstGeom prst="bentConnector3">
            <a:avLst>
              <a:gd name="adj1" fmla="val 5261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8700557" y="889587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" name="Google Shape;553;g10f8d9d020d_0_26">
            <a:extLst>
              <a:ext uri="{FF2B5EF4-FFF2-40B4-BE49-F238E27FC236}">
                <a16:creationId xmlns:a16="http://schemas.microsoft.com/office/drawing/2014/main" id="{9CB3C7EC-4094-42F5-9BB5-952296CCFBB2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>
            <a:off x="2356683" y="3863810"/>
            <a:ext cx="8138" cy="4316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25" idx="3"/>
            <a:endCxn id="50" idx="1"/>
          </p:cNvCxnSpPr>
          <p:nvPr/>
        </p:nvCxnSpPr>
        <p:spPr>
          <a:xfrm flipV="1">
            <a:off x="7929864" y="1164772"/>
            <a:ext cx="770693" cy="222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3980511" y="1942892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056335" y="4917861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[0..*]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8066747" y="882967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1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556;g10f8d9d020d_0_26">
            <a:extLst>
              <a:ext uri="{FF2B5EF4-FFF2-40B4-BE49-F238E27FC236}">
                <a16:creationId xmlns:a16="http://schemas.microsoft.com/office/drawing/2014/main" id="{EFCD5A5D-A766-4961-9F1E-8B960CDD89B8}"/>
              </a:ext>
            </a:extLst>
          </p:cNvPr>
          <p:cNvSpPr txBox="1"/>
          <p:nvPr/>
        </p:nvSpPr>
        <p:spPr>
          <a:xfrm>
            <a:off x="2476903" y="2583866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559;g10f8d9d020d_0_26">
            <a:extLst>
              <a:ext uri="{FF2B5EF4-FFF2-40B4-BE49-F238E27FC236}">
                <a16:creationId xmlns:a16="http://schemas.microsoft.com/office/drawing/2014/main" id="{5CC2C39A-F11E-434E-9095-79E18F372E14}"/>
              </a:ext>
            </a:extLst>
          </p:cNvPr>
          <p:cNvSpPr txBox="1"/>
          <p:nvPr/>
        </p:nvSpPr>
        <p:spPr>
          <a:xfrm>
            <a:off x="2457753" y="3947017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[1...1]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Google Shape;553;g10f8d9d020d_0_26">
            <a:extLst>
              <a:ext uri="{FF2B5EF4-FFF2-40B4-BE49-F238E27FC236}">
                <a16:creationId xmlns:a16="http://schemas.microsoft.com/office/drawing/2014/main" id="{3A018540-535C-4822-B2C5-6F1537E56C3B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2356683" y="2420678"/>
            <a:ext cx="2159" cy="40107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Breitbild</PresentationFormat>
  <Paragraphs>240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140</cp:revision>
  <dcterms:created xsi:type="dcterms:W3CDTF">2022-01-18T07:08:22Z</dcterms:created>
  <dcterms:modified xsi:type="dcterms:W3CDTF">2022-02-09T13:16:07Z</dcterms:modified>
</cp:coreProperties>
</file>