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60" r:id="rId4"/>
    <p:sldId id="261" r:id="rId5"/>
    <p:sldId id="259" r:id="rId6"/>
    <p:sldId id="262" r:id="rId7"/>
    <p:sldId id="266" r:id="rId8"/>
    <p:sldId id="263" r:id="rId9"/>
    <p:sldId id="264" r:id="rId10"/>
    <p:sldId id="258" r:id="rId11"/>
    <p:sldId id="265" r:id="rId12"/>
    <p:sldId id="267" r:id="rId13"/>
    <p:sldId id="269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>
        <p:scale>
          <a:sx n="75" d="100"/>
          <a:sy n="75" d="100"/>
        </p:scale>
        <p:origin x="64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EEF0-1CBF-4DBE-8F8C-E6EC0C77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8BA45-758C-43A4-AD21-4887D6F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47982-BC42-4A6E-B855-42D8BE1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17.02.2022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CB60B-972E-486F-97E4-A3E79C8C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74D4-E955-40D9-8E76-C45D6F9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80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BA551-96C6-4066-8113-0B5C497B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5CA1A6-B1C1-4BC7-8665-40FB8667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F161C-C3D3-4427-90CE-A2485D5E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17.02.2022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AD0E-CA1A-4FB6-BBBB-7C60AF9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9DC4C-14DA-44CB-9BED-6FD4129C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68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54CC7-99F0-4501-AB03-49630419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BA9A-750C-433F-B3FA-3525825E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9FE00-6AC2-43FD-B27C-BB18E445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17.02.2022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B119B-AC22-4A63-9781-5B818150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2E10E-1C0C-47F2-A7BC-557C243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6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D4E45-C7A9-4095-87B5-1D2EC6C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5FCC3-DB77-435D-A57F-A97009A0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D92AE-F5DF-4583-A741-C6C1134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17.02.2022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5CAA5-0FCF-4E3D-99E0-23D56D62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1D68E-2518-4F76-A8D2-0884F0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67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56E7-E9FB-421D-BADC-052AFCC7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C6810-7B25-4126-9CD7-6E18AC39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A1088-7033-4137-A66B-6EE694F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17.02.2022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2720F-8F12-47C5-8552-C3AB1FC9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244AF-F4F2-4758-B122-0516EDAE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BF9D9-ED99-4745-8D5E-B7D25B30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CE395-58C1-45D6-991A-430D49F7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CF5FE-B4DA-480C-877F-CA1570E6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9F52E-B84E-42BE-B86D-A99ECD4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17.02.2022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903BE-BE3B-4E89-A2B0-DEE93ABA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367187-69B5-4C60-BF51-2693347B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31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FE80-C2CE-4925-BFF5-EB19DD5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44E21-896A-4697-B92A-C6717576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A17B2A-238B-4525-A417-A422423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909EB-ABAC-41BA-80FE-F3806FC7B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42C50A-6254-45EA-8629-C139D2224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D4040-EB25-49FB-B0BC-FF30BCF4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17.02.2022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C9CC3-FC95-47DD-85A6-6C46381D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31BD26-D7E3-4B13-8746-AB13613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13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E891-C6DE-4AFE-9A85-99A7B71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F0CF8-06AF-4D9D-9411-561326E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17.02.2022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536BA-74F7-4EF3-BE1E-14F481D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81CF3-D1D8-4CD2-BD47-AF0282B0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6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27243-49DD-429A-AEE3-6C31A1D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17.02.2022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B465F-CC77-4458-A140-5842F06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0817F-FA2D-4EBE-96B5-98D42FA3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97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11AD0-1EDF-451D-B9ED-B0A7C4F4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BBBC1-06C0-4656-9DFE-0F90DC22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A0ED-D595-4545-95F2-30C0E5AB3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3F877-E271-48F4-8118-9047A2CD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17.02.2022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AFF62-97EC-41D5-BA46-E8109869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71112-6104-4EC8-82F4-61916237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2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568BC-158D-44BD-8A09-80DEEE03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31CFCF-F957-4231-A0C3-B0F3862A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9837E-5622-43E0-9718-75A2D70E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9F8D02-9BF3-4CAF-A80C-A9E27E9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17.02.2022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E5502-7390-4B15-967E-047F6722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CFF42-FCC2-48B5-890E-35AF75E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8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C91C77-F8AB-4BD4-AE52-E5F05EDD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348BC-FF59-472D-9F84-FA48634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33917-7415-4673-9186-88BE7727A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17.02.2022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39CD-C2B9-45A0-AAB8-95ED7A34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F6225-E0CF-42C9-98A7-BDC7C5A27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B3454018-AC75-406F-ABD9-9E5EA602A9E0}"/>
              </a:ext>
            </a:extLst>
          </p:cNvPr>
          <p:cNvSpPr/>
          <p:nvPr/>
        </p:nvSpPr>
        <p:spPr>
          <a:xfrm>
            <a:off x="3186112" y="-114300"/>
            <a:ext cx="9005887" cy="7152813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DT </a:t>
            </a:r>
            <a:r>
              <a:rPr lang="de-DE" dirty="0" err="1"/>
              <a:t>Platform</a:t>
            </a:r>
            <a:endParaRPr lang="de-AT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7144463-0542-46AD-8A1C-86D128B0611D}"/>
              </a:ext>
            </a:extLst>
          </p:cNvPr>
          <p:cNvSpPr/>
          <p:nvPr/>
        </p:nvSpPr>
        <p:spPr>
          <a:xfrm>
            <a:off x="3386634" y="485860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Device Management</a:t>
            </a:r>
            <a:endParaRPr lang="de-AT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4E21843-B6D2-4CA0-9C50-FF3AA7AD6C88}"/>
              </a:ext>
            </a:extLst>
          </p:cNvPr>
          <p:cNvSpPr/>
          <p:nvPr/>
        </p:nvSpPr>
        <p:spPr>
          <a:xfrm>
            <a:off x="4729163" y="343585"/>
            <a:ext cx="4725087" cy="4195840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Modeling Layer</a:t>
            </a:r>
            <a:endParaRPr lang="de-AT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1FAB128-28EF-4833-895E-DADBE4DE0911}"/>
              </a:ext>
            </a:extLst>
          </p:cNvPr>
          <p:cNvSpPr/>
          <p:nvPr/>
        </p:nvSpPr>
        <p:spPr>
          <a:xfrm>
            <a:off x="7213838" y="2156412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Model</a:t>
            </a:r>
            <a:endParaRPr lang="de-AT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043747C-8499-40D4-A99B-EBCC6C1BE88E}"/>
              </a:ext>
            </a:extLst>
          </p:cNvPr>
          <p:cNvSpPr/>
          <p:nvPr/>
        </p:nvSpPr>
        <p:spPr>
          <a:xfrm>
            <a:off x="6942063" y="5247505"/>
            <a:ext cx="2248618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DT API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7B394D-0844-4757-AE99-33FC386CED56}"/>
              </a:ext>
            </a:extLst>
          </p:cNvPr>
          <p:cNvSpPr/>
          <p:nvPr/>
        </p:nvSpPr>
        <p:spPr>
          <a:xfrm>
            <a:off x="399020" y="483946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  <a:endParaRPr lang="de-AT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1312457-C01B-4546-BE07-1F4F4835C981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2262325" y="5158641"/>
            <a:ext cx="1124309" cy="19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F9602A-755F-4890-8D01-FDEE80CB3576}"/>
              </a:ext>
            </a:extLst>
          </p:cNvPr>
          <p:cNvCxnSpPr>
            <a:cxnSpLocks/>
            <a:stCxn id="6" idx="1"/>
            <a:endCxn id="2" idx="3"/>
          </p:cNvCxnSpPr>
          <p:nvPr/>
        </p:nvCxnSpPr>
        <p:spPr>
          <a:xfrm flipH="1" flipV="1">
            <a:off x="5249939" y="5177781"/>
            <a:ext cx="1692124" cy="388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A922D7E9-26EC-4F1A-996D-FBA804BF8E85}"/>
              </a:ext>
            </a:extLst>
          </p:cNvPr>
          <p:cNvSpPr/>
          <p:nvPr/>
        </p:nvSpPr>
        <p:spPr>
          <a:xfrm>
            <a:off x="7204099" y="1273254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</a:t>
            </a:r>
            <a:r>
              <a:rPr lang="de-DE" dirty="0" err="1"/>
              <a:t>MetaModel</a:t>
            </a:r>
            <a:endParaRPr lang="de-AT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4F62E66-8D81-4C7B-A5FC-72973AAE6EDC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H="1" flipV="1">
            <a:off x="8328408" y="1911609"/>
            <a:ext cx="9739" cy="24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064AB26-4F8C-404D-B302-98AD3C98BE88}"/>
              </a:ext>
            </a:extLst>
          </p:cNvPr>
          <p:cNvSpPr txBox="1"/>
          <p:nvPr/>
        </p:nvSpPr>
        <p:spPr>
          <a:xfrm>
            <a:off x="8534669" y="191160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conformsTo</a:t>
            </a:r>
            <a:endParaRPr lang="de-AT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C59FD72-11E6-4DF1-BA6D-C005EE06CD7E}"/>
              </a:ext>
            </a:extLst>
          </p:cNvPr>
          <p:cNvSpPr txBox="1"/>
          <p:nvPr/>
        </p:nvSpPr>
        <p:spPr>
          <a:xfrm>
            <a:off x="8192617" y="3682443"/>
            <a:ext cx="684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updates</a:t>
            </a:r>
            <a:endParaRPr lang="de-AT" sz="1200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5CB6D34-78A5-4852-9A3D-3F08BC2D83B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8066372" y="2794767"/>
            <a:ext cx="271775" cy="245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A5BDC41-4633-4F36-90B1-CB4E31C3AEF7}"/>
              </a:ext>
            </a:extLst>
          </p:cNvPr>
          <p:cNvSpPr txBox="1"/>
          <p:nvPr/>
        </p:nvSpPr>
        <p:spPr>
          <a:xfrm>
            <a:off x="3400973" y="5593191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Hono</a:t>
            </a:r>
            <a:endParaRPr lang="de-AT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0CB1C6A-A052-4A41-A4D9-B27AEC2AAEB5}"/>
              </a:ext>
            </a:extLst>
          </p:cNvPr>
          <p:cNvSpPr txBox="1"/>
          <p:nvPr/>
        </p:nvSpPr>
        <p:spPr>
          <a:xfrm>
            <a:off x="3400973" y="6018215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IoT-Hub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392C7BD-3093-4150-A9D5-685E22657CF9}"/>
              </a:ext>
            </a:extLst>
          </p:cNvPr>
          <p:cNvSpPr txBox="1"/>
          <p:nvPr/>
        </p:nvSpPr>
        <p:spPr>
          <a:xfrm>
            <a:off x="3400973" y="6443239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AWS Greengrass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3B26E2E-C88F-4D1A-875C-6FF0BE173800}"/>
              </a:ext>
            </a:extLst>
          </p:cNvPr>
          <p:cNvSpPr txBox="1"/>
          <p:nvPr/>
        </p:nvSpPr>
        <p:spPr>
          <a:xfrm>
            <a:off x="8676426" y="6617968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Ditto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80A0CBE-57D7-4BC9-8904-DC26756B28E4}"/>
              </a:ext>
            </a:extLst>
          </p:cNvPr>
          <p:cNvSpPr txBox="1"/>
          <p:nvPr/>
        </p:nvSpPr>
        <p:spPr>
          <a:xfrm>
            <a:off x="7294441" y="6392182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Azure DT Service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5B3B56F-11AF-428B-8CCE-9399627F61D8}"/>
              </a:ext>
            </a:extLst>
          </p:cNvPr>
          <p:cNvSpPr txBox="1"/>
          <p:nvPr/>
        </p:nvSpPr>
        <p:spPr>
          <a:xfrm>
            <a:off x="7159129" y="639033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DT Service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D3BE781-6AD8-48C4-828A-7E77A26DEFD7}"/>
              </a:ext>
            </a:extLst>
          </p:cNvPr>
          <p:cNvSpPr txBox="1"/>
          <p:nvPr/>
        </p:nvSpPr>
        <p:spPr>
          <a:xfrm>
            <a:off x="8366596" y="682615"/>
            <a:ext cx="107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Vorto</a:t>
            </a:r>
            <a:endParaRPr lang="de-AT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F40C0BE-A376-479A-A4DF-56EA03159EF1}"/>
              </a:ext>
            </a:extLst>
          </p:cNvPr>
          <p:cNvSpPr/>
          <p:nvPr/>
        </p:nvSpPr>
        <p:spPr>
          <a:xfrm>
            <a:off x="4970678" y="2194028"/>
            <a:ext cx="1515257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Language</a:t>
            </a:r>
            <a:endParaRPr lang="de-AT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DFFBF91-7E9F-469A-AE74-0CF883AF28A1}"/>
              </a:ext>
            </a:extLst>
          </p:cNvPr>
          <p:cNvCxnSpPr>
            <a:cxnSpLocks/>
            <a:stCxn id="42" idx="3"/>
            <a:endCxn id="5" idx="1"/>
          </p:cNvCxnSpPr>
          <p:nvPr/>
        </p:nvCxnSpPr>
        <p:spPr>
          <a:xfrm flipV="1">
            <a:off x="6485935" y="2475590"/>
            <a:ext cx="727903" cy="3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080FCFF8-B18F-4591-A031-2CC80BC2593E}"/>
              </a:ext>
            </a:extLst>
          </p:cNvPr>
          <p:cNvSpPr txBox="1"/>
          <p:nvPr/>
        </p:nvSpPr>
        <p:spPr>
          <a:xfrm>
            <a:off x="6485935" y="2184646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describes</a:t>
            </a:r>
            <a:endParaRPr lang="de-AT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FA52C9B9-8D26-44B5-A04F-C1EAFEF9E0E4}"/>
              </a:ext>
            </a:extLst>
          </p:cNvPr>
          <p:cNvCxnSpPr>
            <a:cxnSpLocks/>
            <a:stCxn id="42" idx="0"/>
            <a:endCxn id="11" idx="1"/>
          </p:cNvCxnSpPr>
          <p:nvPr/>
        </p:nvCxnSpPr>
        <p:spPr>
          <a:xfrm flipV="1">
            <a:off x="5728307" y="1592432"/>
            <a:ext cx="1475792" cy="60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79E63E19-112C-48FD-8290-E723423E46E7}"/>
              </a:ext>
            </a:extLst>
          </p:cNvPr>
          <p:cNvSpPr txBox="1"/>
          <p:nvPr/>
        </p:nvSpPr>
        <p:spPr>
          <a:xfrm rot="20152422">
            <a:off x="6234409" y="160626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uses</a:t>
            </a:r>
            <a:endParaRPr lang="de-AT" sz="12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D7F3F681-5B98-4D84-82CE-071A094B785D}"/>
              </a:ext>
            </a:extLst>
          </p:cNvPr>
          <p:cNvSpPr/>
          <p:nvPr/>
        </p:nvSpPr>
        <p:spPr>
          <a:xfrm>
            <a:off x="10565830" y="5324168"/>
            <a:ext cx="1424801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Services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FC102F0-744D-4AF2-9367-E0E47310CF1A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flipH="1" flipV="1">
            <a:off x="9190681" y="5566683"/>
            <a:ext cx="1375149" cy="7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219D7C39-09BF-41CB-8954-25C7110551F8}"/>
              </a:ext>
            </a:extLst>
          </p:cNvPr>
          <p:cNvSpPr txBox="1"/>
          <p:nvPr/>
        </p:nvSpPr>
        <p:spPr>
          <a:xfrm>
            <a:off x="9599351" y="526859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access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741928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294900" y="1762831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3476688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5290212"/>
            <a:ext cx="2170673" cy="1038987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47533" y="5481216"/>
            <a:ext cx="2170673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5290212"/>
            <a:ext cx="2170673" cy="3596612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088702" y="3425021"/>
            <a:ext cx="1548645" cy="2181739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264470" y="3600788"/>
            <a:ext cx="1202644" cy="2176208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60454" y="3796772"/>
            <a:ext cx="810676" cy="2176208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210059" y="3536812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210059" y="389447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34767" y="4195350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14732" y="3707361"/>
            <a:ext cx="1164078" cy="200162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4871506"/>
            <a:ext cx="195165" cy="609711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32111" y="2623733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712380" y="1748123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3508922" y="2378149"/>
            <a:ext cx="785978" cy="3332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110654" y="1030655"/>
            <a:ext cx="3771333" cy="717467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243687" y="116457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3328677" y="192670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296640" y="118589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3092726" y="2282317"/>
            <a:ext cx="526683" cy="24908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572071" y="3404608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9680283" y="3612700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105483" y="929927"/>
            <a:ext cx="2796542" cy="1533536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084647" y="1371355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7249813" y="2049036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787579" y="297149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9503754" y="2463463"/>
            <a:ext cx="1669207" cy="1137479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11172961" y="26991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7080003" y="2463457"/>
            <a:ext cx="2423751" cy="188817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6978499" y="610890"/>
            <a:ext cx="2525255" cy="319037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7348427" y="3014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7348427" y="2576782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9476492" y="439404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6978500" y="777527"/>
            <a:ext cx="2509692" cy="37051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7091442" y="2378149"/>
            <a:ext cx="2396750" cy="21045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8FCA7AA4-177F-4825-BB00-0730A5C5E5D4}"/>
              </a:ext>
            </a:extLst>
          </p:cNvPr>
          <p:cNvSpPr/>
          <p:nvPr/>
        </p:nvSpPr>
        <p:spPr>
          <a:xfrm>
            <a:off x="9468628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66716BB-440A-43D4-85D3-F6CC0509300E}"/>
              </a:ext>
            </a:extLst>
          </p:cNvPr>
          <p:cNvSpPr/>
          <p:nvPr/>
        </p:nvSpPr>
        <p:spPr>
          <a:xfrm>
            <a:off x="6139097" y="3958299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DataTrace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B2B1206-F421-48CB-86E2-B66BE6F5CC06}"/>
              </a:ext>
            </a:extLst>
          </p:cNvPr>
          <p:cNvSpPr/>
          <p:nvPr/>
        </p:nvSpPr>
        <p:spPr>
          <a:xfrm>
            <a:off x="6605547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MetaData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383735C-BA96-42A6-863B-4BF480826290}"/>
              </a:ext>
            </a:extLst>
          </p:cNvPr>
          <p:cNvSpPr/>
          <p:nvPr/>
        </p:nvSpPr>
        <p:spPr>
          <a:xfrm>
            <a:off x="2804803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Asset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0AE3E8-8CB2-4329-84FD-5DE9C1634D92}"/>
              </a:ext>
            </a:extLst>
          </p:cNvPr>
          <p:cNvCxnSpPr>
            <a:stCxn id="92" idx="2"/>
            <a:endCxn id="67" idx="0"/>
          </p:cNvCxnSpPr>
          <p:nvPr/>
        </p:nvCxnSpPr>
        <p:spPr>
          <a:xfrm>
            <a:off x="7039302" y="2952500"/>
            <a:ext cx="0" cy="10058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49D3A9C0-3864-4C72-A62E-43E160A11220}"/>
              </a:ext>
            </a:extLst>
          </p:cNvPr>
          <p:cNvSpPr/>
          <p:nvPr/>
        </p:nvSpPr>
        <p:spPr>
          <a:xfrm>
            <a:off x="4374950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DataPoint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574EB9C-0F8B-401B-A3CD-AAADC28A64FC}"/>
              </a:ext>
            </a:extLst>
          </p:cNvPr>
          <p:cNvSpPr/>
          <p:nvPr/>
        </p:nvSpPr>
        <p:spPr>
          <a:xfrm>
            <a:off x="2804803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9EA3228-DB16-4177-82DD-BD4619D5E7BB}"/>
              </a:ext>
            </a:extLst>
          </p:cNvPr>
          <p:cNvSpPr/>
          <p:nvPr/>
        </p:nvSpPr>
        <p:spPr>
          <a:xfrm>
            <a:off x="3928650" y="3958299"/>
            <a:ext cx="15158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Processing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D672C8D-3084-4FBE-BD59-5C4D2ADB0FAC}"/>
              </a:ext>
            </a:extLst>
          </p:cNvPr>
          <p:cNvSpPr/>
          <p:nvPr/>
        </p:nvSpPr>
        <p:spPr>
          <a:xfrm>
            <a:off x="1538479" y="3958299"/>
            <a:ext cx="1802088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Measurement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632561A-F9C4-4DC7-8823-1526130A0F41}"/>
              </a:ext>
            </a:extLst>
          </p:cNvPr>
          <p:cNvSpPr/>
          <p:nvPr/>
        </p:nvSpPr>
        <p:spPr>
          <a:xfrm>
            <a:off x="153180" y="3958299"/>
            <a:ext cx="1122503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Human</a:t>
            </a:r>
          </a:p>
        </p:txBody>
      </p:sp>
      <p:cxnSp>
        <p:nvCxnSpPr>
          <p:cNvPr id="76" name="Gewinkelter Verbinder 22">
            <a:extLst>
              <a:ext uri="{FF2B5EF4-FFF2-40B4-BE49-F238E27FC236}">
                <a16:creationId xmlns:a16="http://schemas.microsoft.com/office/drawing/2014/main" id="{B49694C8-83FD-47A6-8F11-8651099671C3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 rot="16200000" flipH="1">
            <a:off x="3789842" y="3061587"/>
            <a:ext cx="811878" cy="9815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Gewinkelter Verbinder 23">
            <a:extLst>
              <a:ext uri="{FF2B5EF4-FFF2-40B4-BE49-F238E27FC236}">
                <a16:creationId xmlns:a16="http://schemas.microsoft.com/office/drawing/2014/main" id="{24950D7C-DBC1-4207-A292-147D9186B453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 rot="5400000">
            <a:off x="1803780" y="2057072"/>
            <a:ext cx="811878" cy="2990576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8" name="Gewinkelter Verbinder 24">
            <a:extLst>
              <a:ext uri="{FF2B5EF4-FFF2-40B4-BE49-F238E27FC236}">
                <a16:creationId xmlns:a16="http://schemas.microsoft.com/office/drawing/2014/main" id="{79D8F764-48B2-49A9-83DF-86D95B28C2EA}"/>
              </a:ext>
            </a:extLst>
          </p:cNvPr>
          <p:cNvCxnSpPr>
            <a:stCxn id="72" idx="2"/>
            <a:endCxn id="74" idx="0"/>
          </p:cNvCxnSpPr>
          <p:nvPr/>
        </p:nvCxnSpPr>
        <p:spPr>
          <a:xfrm rot="5400000">
            <a:off x="2666327" y="2919618"/>
            <a:ext cx="811878" cy="126548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994D8C93-7281-4543-B80B-50E081F2509A}"/>
              </a:ext>
            </a:extLst>
          </p:cNvPr>
          <p:cNvSpPr txBox="1"/>
          <p:nvPr/>
        </p:nvSpPr>
        <p:spPr>
          <a:xfrm>
            <a:off x="338818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cxnSp>
        <p:nvCxnSpPr>
          <p:cNvPr id="80" name="Gewinkelter Verbinder 33">
            <a:extLst>
              <a:ext uri="{FF2B5EF4-FFF2-40B4-BE49-F238E27FC236}">
                <a16:creationId xmlns:a16="http://schemas.microsoft.com/office/drawing/2014/main" id="{D98DA295-37E2-4C12-A05A-98741793D3B0}"/>
              </a:ext>
            </a:extLst>
          </p:cNvPr>
          <p:cNvCxnSpPr>
            <a:cxnSpLocks/>
            <a:stCxn id="95" idx="2"/>
            <a:endCxn id="71" idx="0"/>
          </p:cNvCxnSpPr>
          <p:nvPr/>
        </p:nvCxnSpPr>
        <p:spPr>
          <a:xfrm rot="5400000">
            <a:off x="5683882" y="4217927"/>
            <a:ext cx="519871" cy="13373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06A1A9D-460B-41E9-B709-35AA967C0AE0}"/>
              </a:ext>
            </a:extLst>
          </p:cNvPr>
          <p:cNvSpPr txBox="1"/>
          <p:nvPr/>
        </p:nvSpPr>
        <p:spPr>
          <a:xfrm>
            <a:off x="4612953" y="2624084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CDBA4DA-594C-44B8-BCFA-0C301F216151}"/>
              </a:ext>
            </a:extLst>
          </p:cNvPr>
          <p:cNvSpPr txBox="1"/>
          <p:nvPr/>
        </p:nvSpPr>
        <p:spPr>
          <a:xfrm>
            <a:off x="7536523" y="4684077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33E7A66-69E4-4E37-9D99-C806DC91D34A}"/>
              </a:ext>
            </a:extLst>
          </p:cNvPr>
          <p:cNvCxnSpPr>
            <a:stCxn id="72" idx="1"/>
            <a:endCxn id="104" idx="3"/>
          </p:cNvCxnSpPr>
          <p:nvPr/>
        </p:nvCxnSpPr>
        <p:spPr>
          <a:xfrm flipH="1">
            <a:off x="2234044" y="2956181"/>
            <a:ext cx="57076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Gewinkelter Verbinder 43">
            <a:extLst>
              <a:ext uri="{FF2B5EF4-FFF2-40B4-BE49-F238E27FC236}">
                <a16:creationId xmlns:a16="http://schemas.microsoft.com/office/drawing/2014/main" id="{9F1CC4D5-C916-4E83-AAFA-E2D3A2CE2C1E}"/>
              </a:ext>
            </a:extLst>
          </p:cNvPr>
          <p:cNvCxnSpPr>
            <a:stCxn id="67" idx="1"/>
            <a:endCxn id="72" idx="3"/>
          </p:cNvCxnSpPr>
          <p:nvPr/>
        </p:nvCxnSpPr>
        <p:spPr>
          <a:xfrm rot="10800000">
            <a:off x="4605212" y="2956181"/>
            <a:ext cx="1533885" cy="1192358"/>
          </a:xfrm>
          <a:prstGeom prst="bentConnector3">
            <a:avLst>
              <a:gd name="adj1" fmla="val 30439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A10625BA-ACA7-4CA7-B540-EABABC4CC78D}"/>
              </a:ext>
            </a:extLst>
          </p:cNvPr>
          <p:cNvSpPr txBox="1"/>
          <p:nvPr/>
        </p:nvSpPr>
        <p:spPr>
          <a:xfrm>
            <a:off x="4803959" y="476807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74E4BAB-D550-4A85-B8FF-80726328B41E}"/>
              </a:ext>
            </a:extLst>
          </p:cNvPr>
          <p:cNvSpPr/>
          <p:nvPr/>
        </p:nvSpPr>
        <p:spPr>
          <a:xfrm>
            <a:off x="9354207" y="5146525"/>
            <a:ext cx="2684612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SystemConfiguration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377F7B83-71E7-4E7B-818D-C0D2C5DB802A}"/>
              </a:ext>
            </a:extLst>
          </p:cNvPr>
          <p:cNvSpPr/>
          <p:nvPr/>
        </p:nvSpPr>
        <p:spPr>
          <a:xfrm>
            <a:off x="9468628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Purpose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CBA80F8-D46F-4EA5-98D1-1DF4799DCFCA}"/>
              </a:ext>
            </a:extLst>
          </p:cNvPr>
          <p:cNvSpPr txBox="1"/>
          <p:nvPr/>
        </p:nvSpPr>
        <p:spPr>
          <a:xfrm>
            <a:off x="9078020" y="1404448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04614EE6-CB6D-4285-BC8B-4A7BA8220FAD}"/>
              </a:ext>
            </a:extLst>
          </p:cNvPr>
          <p:cNvSpPr txBox="1"/>
          <p:nvPr/>
        </p:nvSpPr>
        <p:spPr>
          <a:xfrm>
            <a:off x="6341878" y="1806692"/>
            <a:ext cx="210069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91" name="Freihandform 46">
            <a:extLst>
              <a:ext uri="{FF2B5EF4-FFF2-40B4-BE49-F238E27FC236}">
                <a16:creationId xmlns:a16="http://schemas.microsoft.com/office/drawing/2014/main" id="{998F9E6C-E754-4762-BAC0-8FB2DB4D189E}"/>
              </a:ext>
            </a:extLst>
          </p:cNvPr>
          <p:cNvSpPr/>
          <p:nvPr/>
        </p:nvSpPr>
        <p:spPr bwMode="auto">
          <a:xfrm>
            <a:off x="5937474" y="1914074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BB2FE8B-72FA-4252-A043-C36B0E32332D}"/>
              </a:ext>
            </a:extLst>
          </p:cNvPr>
          <p:cNvSpPr/>
          <p:nvPr/>
        </p:nvSpPr>
        <p:spPr>
          <a:xfrm>
            <a:off x="6139097" y="2264243"/>
            <a:ext cx="1800409" cy="68825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</a:t>
            </a:r>
            <a:b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Shadow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B06E2C57-A5A8-44A7-A3BA-F5BF7A00D9C5}"/>
              </a:ext>
            </a:extLst>
          </p:cNvPr>
          <p:cNvSpPr txBox="1"/>
          <p:nvPr/>
        </p:nvSpPr>
        <p:spPr>
          <a:xfrm>
            <a:off x="7002102" y="3476939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94" name="AutoShape 50">
            <a:extLst>
              <a:ext uri="{FF2B5EF4-FFF2-40B4-BE49-F238E27FC236}">
                <a16:creationId xmlns:a16="http://schemas.microsoft.com/office/drawing/2014/main" id="{746418A4-0C53-4EDF-857A-03D1ED76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327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5" name="AutoShape 50">
            <a:extLst>
              <a:ext uri="{FF2B5EF4-FFF2-40B4-BE49-F238E27FC236}">
                <a16:creationId xmlns:a16="http://schemas.microsoft.com/office/drawing/2014/main" id="{F3CAA343-50E0-49C7-A335-20F53F86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411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6" name="Gewinkelter Verbinder 86">
            <a:extLst>
              <a:ext uri="{FF2B5EF4-FFF2-40B4-BE49-F238E27FC236}">
                <a16:creationId xmlns:a16="http://schemas.microsoft.com/office/drawing/2014/main" id="{C2EA63DC-EB63-4E91-8103-EBD39F3CC36F}"/>
              </a:ext>
            </a:extLst>
          </p:cNvPr>
          <p:cNvCxnSpPr/>
          <p:nvPr/>
        </p:nvCxnSpPr>
        <p:spPr>
          <a:xfrm>
            <a:off x="7939502" y="2737247"/>
            <a:ext cx="1529127" cy="23254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7" name="AutoShape 50">
            <a:extLst>
              <a:ext uri="{FF2B5EF4-FFF2-40B4-BE49-F238E27FC236}">
                <a16:creationId xmlns:a16="http://schemas.microsoft.com/office/drawing/2014/main" id="{C61B9033-9B4E-45ED-A227-052E8EA8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528" y="295249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8" name="Gewinkelter Verbinder 102">
            <a:extLst>
              <a:ext uri="{FF2B5EF4-FFF2-40B4-BE49-F238E27FC236}">
                <a16:creationId xmlns:a16="http://schemas.microsoft.com/office/drawing/2014/main" id="{5C372E09-A528-4852-B1E6-0B995C0388E0}"/>
              </a:ext>
            </a:extLst>
          </p:cNvPr>
          <p:cNvCxnSpPr>
            <a:stCxn id="92" idx="1"/>
            <a:endCxn id="69" idx="3"/>
          </p:cNvCxnSpPr>
          <p:nvPr/>
        </p:nvCxnSpPr>
        <p:spPr>
          <a:xfrm rot="10800000">
            <a:off x="4605212" y="1763799"/>
            <a:ext cx="1533885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99" name="Gewinkelter Verbinder 105">
            <a:extLst>
              <a:ext uri="{FF2B5EF4-FFF2-40B4-BE49-F238E27FC236}">
                <a16:creationId xmlns:a16="http://schemas.microsoft.com/office/drawing/2014/main" id="{6423DF3B-34D9-4255-B6E0-3CCDA1D9D8BC}"/>
              </a:ext>
            </a:extLst>
          </p:cNvPr>
          <p:cNvCxnSpPr>
            <a:stCxn id="92" idx="3"/>
            <a:endCxn id="88" idx="1"/>
          </p:cNvCxnSpPr>
          <p:nvPr/>
        </p:nvCxnSpPr>
        <p:spPr>
          <a:xfrm flipV="1">
            <a:off x="7939506" y="1763797"/>
            <a:ext cx="1529122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039F712D-F2EE-4957-B9CD-5F7526364A4A}"/>
              </a:ext>
            </a:extLst>
          </p:cNvPr>
          <p:cNvSpPr txBox="1"/>
          <p:nvPr/>
        </p:nvSpPr>
        <p:spPr>
          <a:xfrm>
            <a:off x="4594761" y="1408832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101" name="AutoShape 37">
            <a:extLst>
              <a:ext uri="{FF2B5EF4-FFF2-40B4-BE49-F238E27FC236}">
                <a16:creationId xmlns:a16="http://schemas.microsoft.com/office/drawing/2014/main" id="{8FE98066-0768-4996-BD25-17785C8F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775" y="3152952"/>
            <a:ext cx="279501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2" name="Freihandform 117">
            <a:extLst>
              <a:ext uri="{FF2B5EF4-FFF2-40B4-BE49-F238E27FC236}">
                <a16:creationId xmlns:a16="http://schemas.microsoft.com/office/drawing/2014/main" id="{25A3CE79-3C34-4931-B1DC-06903A305C0E}"/>
              </a:ext>
            </a:extLst>
          </p:cNvPr>
          <p:cNvSpPr/>
          <p:nvPr/>
        </p:nvSpPr>
        <p:spPr bwMode="auto">
          <a:xfrm>
            <a:off x="2607241" y="1273001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3" name="AutoShape 50">
            <a:extLst>
              <a:ext uri="{FF2B5EF4-FFF2-40B4-BE49-F238E27FC236}">
                <a16:creationId xmlns:a16="http://schemas.microsoft.com/office/drawing/2014/main" id="{9C8B1730-0EC2-4DB3-9166-CC417AF4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714" y="1308283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81AEF91-D618-481E-B41B-31C582B71C49}"/>
              </a:ext>
            </a:extLst>
          </p:cNvPr>
          <p:cNvSpPr/>
          <p:nvPr/>
        </p:nvSpPr>
        <p:spPr>
          <a:xfrm>
            <a:off x="923330" y="2765941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Property</a:t>
            </a:r>
          </a:p>
        </p:txBody>
      </p:sp>
      <p:sp>
        <p:nvSpPr>
          <p:cNvPr id="105" name="AutoShape 50">
            <a:extLst>
              <a:ext uri="{FF2B5EF4-FFF2-40B4-BE49-F238E27FC236}">
                <a16:creationId xmlns:a16="http://schemas.microsoft.com/office/drawing/2014/main" id="{0704E937-F141-407F-8413-45E07C096B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90925" y="2818997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06" name="Gewinkelter Verbinder 134">
            <a:extLst>
              <a:ext uri="{FF2B5EF4-FFF2-40B4-BE49-F238E27FC236}">
                <a16:creationId xmlns:a16="http://schemas.microsoft.com/office/drawing/2014/main" id="{A4290E07-D4FE-44A1-AE07-31A362D853EA}"/>
              </a:ext>
            </a:extLst>
          </p:cNvPr>
          <p:cNvCxnSpPr>
            <a:stCxn id="66" idx="2"/>
            <a:endCxn id="109" idx="0"/>
          </p:cNvCxnSpPr>
          <p:nvPr/>
        </p:nvCxnSpPr>
        <p:spPr>
          <a:xfrm rot="5400000">
            <a:off x="9457898" y="3042730"/>
            <a:ext cx="807244" cy="101462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Gewinkelter Verbinder 135">
            <a:extLst>
              <a:ext uri="{FF2B5EF4-FFF2-40B4-BE49-F238E27FC236}">
                <a16:creationId xmlns:a16="http://schemas.microsoft.com/office/drawing/2014/main" id="{C294D8C5-58FC-4988-8940-65F79FA97C41}"/>
              </a:ext>
            </a:extLst>
          </p:cNvPr>
          <p:cNvCxnSpPr>
            <a:stCxn id="66" idx="2"/>
            <a:endCxn id="108" idx="0"/>
          </p:cNvCxnSpPr>
          <p:nvPr/>
        </p:nvCxnSpPr>
        <p:spPr>
          <a:xfrm rot="16200000" flipH="1">
            <a:off x="10472525" y="3042729"/>
            <a:ext cx="807244" cy="10146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E79E5DC2-E5C1-44A1-8B06-F94E68B52735}"/>
              </a:ext>
            </a:extLst>
          </p:cNvPr>
          <p:cNvSpPr/>
          <p:nvPr/>
        </p:nvSpPr>
        <p:spPr>
          <a:xfrm>
            <a:off x="10728105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Behavior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35553AA-177D-4FA7-8945-7E53DD5D2C51}"/>
              </a:ext>
            </a:extLst>
          </p:cNvPr>
          <p:cNvSpPr/>
          <p:nvPr/>
        </p:nvSpPr>
        <p:spPr>
          <a:xfrm>
            <a:off x="8698850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Structure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801D280-45E6-44E1-9918-879F0C1CA6C4}"/>
              </a:ext>
            </a:extLst>
          </p:cNvPr>
          <p:cNvSpPr txBox="1"/>
          <p:nvPr/>
        </p:nvSpPr>
        <p:spPr>
          <a:xfrm>
            <a:off x="1015251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sp>
        <p:nvSpPr>
          <p:cNvPr id="111" name="AutoShape 37">
            <a:extLst>
              <a:ext uri="{FF2B5EF4-FFF2-40B4-BE49-F238E27FC236}">
                <a16:creationId xmlns:a16="http://schemas.microsoft.com/office/drawing/2014/main" id="{AEDABB2F-4BCD-4423-AB4B-70470039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681" y="3159490"/>
            <a:ext cx="251209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503B850-B4E9-49EA-BCD8-E90F0A67F6FF}"/>
              </a:ext>
            </a:extLst>
          </p:cNvPr>
          <p:cNvSpPr txBox="1"/>
          <p:nvPr/>
        </p:nvSpPr>
        <p:spPr>
          <a:xfrm>
            <a:off x="2196279" y="2605447"/>
            <a:ext cx="41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8A7796B-9A3C-4C2E-96D3-35A57851746D}"/>
              </a:ext>
            </a:extLst>
          </p:cNvPr>
          <p:cNvSpPr txBox="1"/>
          <p:nvPr/>
        </p:nvSpPr>
        <p:spPr>
          <a:xfrm>
            <a:off x="2505313" y="1706419"/>
            <a:ext cx="210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67C8BE3-6998-41FB-8394-1EBD5CDE2EED}"/>
              </a:ext>
            </a:extLst>
          </p:cNvPr>
          <p:cNvSpPr txBox="1"/>
          <p:nvPr/>
        </p:nvSpPr>
        <p:spPr>
          <a:xfrm>
            <a:off x="8927542" y="262408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F9B6478B-F596-4609-94B6-0AF3B7E116C3}"/>
              </a:ext>
            </a:extLst>
          </p:cNvPr>
          <p:cNvSpPr txBox="1"/>
          <p:nvPr/>
        </p:nvSpPr>
        <p:spPr>
          <a:xfrm>
            <a:off x="9026232" y="4952593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D064086D-591E-454A-B7A5-81C63997513C}"/>
              </a:ext>
            </a:extLst>
          </p:cNvPr>
          <p:cNvCxnSpPr>
            <a:stCxn id="69" idx="2"/>
            <a:endCxn id="72" idx="0"/>
          </p:cNvCxnSpPr>
          <p:nvPr/>
        </p:nvCxnSpPr>
        <p:spPr bwMode="auto">
          <a:xfrm>
            <a:off x="3705008" y="1954038"/>
            <a:ext cx="0" cy="811903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7" name="AutoShape 37">
            <a:extLst>
              <a:ext uri="{FF2B5EF4-FFF2-40B4-BE49-F238E27FC236}">
                <a16:creationId xmlns:a16="http://schemas.microsoft.com/office/drawing/2014/main" id="{39B2BDDF-EB24-4324-BC42-9D5999239F3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60299" y="2481256"/>
            <a:ext cx="289417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64FE073E-C373-4E48-A456-F4A4E5BAE821}"/>
              </a:ext>
            </a:extLst>
          </p:cNvPr>
          <p:cNvCxnSpPr>
            <a:stCxn id="68" idx="3"/>
            <a:endCxn id="87" idx="1"/>
          </p:cNvCxnSpPr>
          <p:nvPr/>
        </p:nvCxnSpPr>
        <p:spPr bwMode="auto">
          <a:xfrm>
            <a:off x="8405956" y="5336765"/>
            <a:ext cx="948251" cy="0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9" name="Gewinkelter Verbinder 122">
            <a:extLst>
              <a:ext uri="{FF2B5EF4-FFF2-40B4-BE49-F238E27FC236}">
                <a16:creationId xmlns:a16="http://schemas.microsoft.com/office/drawing/2014/main" id="{2085832A-A42D-4F20-BBBB-CE6BEE860427}"/>
              </a:ext>
            </a:extLst>
          </p:cNvPr>
          <p:cNvCxnSpPr>
            <a:endCxn id="87" idx="0"/>
          </p:cNvCxnSpPr>
          <p:nvPr/>
        </p:nvCxnSpPr>
        <p:spPr>
          <a:xfrm>
            <a:off x="8478916" y="4728178"/>
            <a:ext cx="2217597" cy="418346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3DE075AC-4CD6-464A-BA07-DF10011FD97B}"/>
              </a:ext>
            </a:extLst>
          </p:cNvPr>
          <p:cNvSpPr txBox="1"/>
          <p:nvPr/>
        </p:nvSpPr>
        <p:spPr>
          <a:xfrm>
            <a:off x="4223990" y="2978349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originates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from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4F14C69-3327-4D89-9FD7-47FBE2BCE746}"/>
              </a:ext>
            </a:extLst>
          </p:cNvPr>
          <p:cNvSpPr txBox="1"/>
          <p:nvPr/>
        </p:nvSpPr>
        <p:spPr>
          <a:xfrm>
            <a:off x="3939622" y="1842721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stands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b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</a:b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for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FA12DF1C-36FE-4D14-9BF1-354F1FD43CA2}"/>
              </a:ext>
            </a:extLst>
          </p:cNvPr>
          <p:cNvSpPr txBox="1"/>
          <p:nvPr/>
        </p:nvSpPr>
        <p:spPr>
          <a:xfrm>
            <a:off x="7275307" y="1890210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fulfills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ED73D0A0-1A9B-4856-AE86-E69195E3A106}"/>
              </a:ext>
            </a:extLst>
          </p:cNvPr>
          <p:cNvSpPr txBox="1"/>
          <p:nvPr/>
        </p:nvSpPr>
        <p:spPr>
          <a:xfrm>
            <a:off x="7668019" y="2755128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uses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57BCD25-1DF3-4FBE-A124-4184CCD2A001}"/>
              </a:ext>
            </a:extLst>
          </p:cNvPr>
          <p:cNvSpPr txBox="1"/>
          <p:nvPr/>
        </p:nvSpPr>
        <p:spPr>
          <a:xfrm>
            <a:off x="8124052" y="5340193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knows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C0FD810-5B42-428C-8E2E-60595C9767D2}"/>
              </a:ext>
            </a:extLst>
          </p:cNvPr>
          <p:cNvSpPr txBox="1"/>
          <p:nvPr/>
        </p:nvSpPr>
        <p:spPr>
          <a:xfrm>
            <a:off x="5551930" y="1521170"/>
            <a:ext cx="105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links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to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26" name="Gewinkelter Verbinder 94">
            <a:extLst>
              <a:ext uri="{FF2B5EF4-FFF2-40B4-BE49-F238E27FC236}">
                <a16:creationId xmlns:a16="http://schemas.microsoft.com/office/drawing/2014/main" id="{14B18AC8-0551-4062-BD68-CEC18BD9A695}"/>
              </a:ext>
            </a:extLst>
          </p:cNvPr>
          <p:cNvCxnSpPr/>
          <p:nvPr/>
        </p:nvCxnSpPr>
        <p:spPr>
          <a:xfrm rot="5400000">
            <a:off x="8316063" y="3705679"/>
            <a:ext cx="1193435" cy="867721"/>
          </a:xfrm>
          <a:prstGeom prst="bentConnector3">
            <a:avLst>
              <a:gd name="adj1" fmla="val 483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7" name="Gefaltete Ecke 30">
            <a:extLst>
              <a:ext uri="{FF2B5EF4-FFF2-40B4-BE49-F238E27FC236}">
                <a16:creationId xmlns:a16="http://schemas.microsoft.com/office/drawing/2014/main" id="{DE70B3AF-5014-4ECA-AC1C-070A31D862D2}"/>
              </a:ext>
            </a:extLst>
          </p:cNvPr>
          <p:cNvSpPr/>
          <p:nvPr/>
        </p:nvSpPr>
        <p:spPr bwMode="auto">
          <a:xfrm rot="16200000">
            <a:off x="11708485" y="1060710"/>
            <a:ext cx="246221" cy="414448"/>
          </a:xfrm>
          <a:prstGeom prst="foldedCorner">
            <a:avLst>
              <a:gd name="adj" fmla="val 26983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vert="vert" wrap="square" lIns="0" tIns="0" rIns="0" bIns="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</a:t>
            </a: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3D3149D-24E8-41C1-A1D9-981D0D40083D}"/>
              </a:ext>
            </a:extLst>
          </p:cNvPr>
          <p:cNvCxnSpPr>
            <a:cxnSpLocks/>
            <a:stCxn id="94" idx="2"/>
            <a:endCxn id="68" idx="0"/>
          </p:cNvCxnSpPr>
          <p:nvPr/>
        </p:nvCxnSpPr>
        <p:spPr>
          <a:xfrm>
            <a:off x="7504395" y="4626654"/>
            <a:ext cx="1357" cy="51987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490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7FF306AA-6B2E-400E-B331-D06CE0339642}"/>
              </a:ext>
            </a:extLst>
          </p:cNvPr>
          <p:cNvGrpSpPr/>
          <p:nvPr/>
        </p:nvGrpSpPr>
        <p:grpSpPr>
          <a:xfrm>
            <a:off x="2110811" y="1638961"/>
            <a:ext cx="6999006" cy="3086863"/>
            <a:chOff x="1854437" y="673286"/>
            <a:chExt cx="6999006" cy="3086863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88F4C440-8752-4E5F-92F5-5BB692E3FB30}"/>
                </a:ext>
              </a:extLst>
            </p:cNvPr>
            <p:cNvGrpSpPr/>
            <p:nvPr/>
          </p:nvGrpSpPr>
          <p:grpSpPr>
            <a:xfrm>
              <a:off x="1969805" y="1098643"/>
              <a:ext cx="3260808" cy="1533462"/>
              <a:chOff x="3484880" y="832918"/>
              <a:chExt cx="2529840" cy="1602895"/>
            </a:xfrm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106A0107-28A1-49F8-84B5-3E9BF5F3600D}"/>
                  </a:ext>
                </a:extLst>
              </p:cNvPr>
              <p:cNvSpPr/>
              <p:nvPr/>
            </p:nvSpPr>
            <p:spPr>
              <a:xfrm>
                <a:off x="3484880" y="832918"/>
                <a:ext cx="2529840" cy="673890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altLang="de-DE" sz="2000" dirty="0">
                    <a:cs typeface="Arial" charset="0"/>
                  </a:rPr>
                  <a:t>«</a:t>
                </a:r>
                <a:r>
                  <a:rPr lang="de-DE" altLang="de-DE" sz="1800" dirty="0">
                    <a:cs typeface="Arial" charset="0"/>
                  </a:rPr>
                  <a:t>Stereotype»</a:t>
                </a:r>
                <a:r>
                  <a:rPr lang="de-DE" altLang="de-DE" sz="1800" i="1" dirty="0"/>
                  <a:t> </a:t>
                </a:r>
                <a:endParaRPr lang="de-AT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de-AT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VersionableElement</a:t>
                </a:r>
                <a:endParaRPr lang="de-AT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0E34EE82-9BFE-40CA-8F42-7326B20A5EF6}"/>
                  </a:ext>
                </a:extLst>
              </p:cNvPr>
              <p:cNvSpPr/>
              <p:nvPr/>
            </p:nvSpPr>
            <p:spPr>
              <a:xfrm>
                <a:off x="3484880" y="1506808"/>
                <a:ext cx="2529840" cy="929005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</a:t>
                </a:r>
                <a:r>
                  <a:rPr lang="de-AT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id_scheme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id_path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Integer</a:t>
                </a:r>
                <a:r>
                  <a:rPr lang="de-AT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id_version</a:t>
                </a:r>
                <a:endParaRPr lang="de-AT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D613E46-1DE6-4F12-AC26-DB23EA18B53B}"/>
                </a:ext>
              </a:extLst>
            </p:cNvPr>
            <p:cNvSpPr/>
            <p:nvPr/>
          </p:nvSpPr>
          <p:spPr>
            <a:xfrm>
              <a:off x="5651758" y="1098643"/>
              <a:ext cx="2796542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ObservableProperty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24DF49E4-A308-45E1-AE02-FE78B37308F7}"/>
                </a:ext>
              </a:extLst>
            </p:cNvPr>
            <p:cNvSpPr/>
            <p:nvPr/>
          </p:nvSpPr>
          <p:spPr>
            <a:xfrm>
              <a:off x="1969805" y="3016411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Class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4BCBAB1-61A5-4CC5-8706-99A84F44014C}"/>
                </a:ext>
              </a:extLst>
            </p:cNvPr>
            <p:cNvSpPr/>
            <p:nvPr/>
          </p:nvSpPr>
          <p:spPr>
            <a:xfrm>
              <a:off x="3720856" y="3011375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FB3AA1AC-EDB7-461E-A900-BEDB5E7E69E0}"/>
                </a:ext>
              </a:extLst>
            </p:cNvPr>
            <p:cNvSpPr/>
            <p:nvPr/>
          </p:nvSpPr>
          <p:spPr>
            <a:xfrm>
              <a:off x="7248981" y="3021447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939C987-F01F-4AEC-9C46-5E903EB3C383}"/>
                </a:ext>
              </a:extLst>
            </p:cNvPr>
            <p:cNvSpPr/>
            <p:nvPr/>
          </p:nvSpPr>
          <p:spPr>
            <a:xfrm>
              <a:off x="5497929" y="3016411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Association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205E955F-148D-47E3-87B2-B52309360909}"/>
                </a:ext>
              </a:extLst>
            </p:cNvPr>
            <p:cNvCxnSpPr>
              <a:endCxn id="14" idx="0"/>
            </p:cNvCxnSpPr>
            <p:nvPr/>
          </p:nvCxnSpPr>
          <p:spPr>
            <a:xfrm>
              <a:off x="2724683" y="2632105"/>
              <a:ext cx="1" cy="3843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72AC6761-603A-4099-94E7-5DE93C394C65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4475735" y="2629587"/>
              <a:ext cx="0" cy="3817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92F03C21-0A2F-4DE9-8FE7-85C35E10A622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8003859" y="1743342"/>
              <a:ext cx="1" cy="12781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Verbinder: gewinkelt 34">
              <a:extLst>
                <a:ext uri="{FF2B5EF4-FFF2-40B4-BE49-F238E27FC236}">
                  <a16:creationId xmlns:a16="http://schemas.microsoft.com/office/drawing/2014/main" id="{67071F73-2EB8-4DD6-9C09-F942AA10FFE0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5230612" y="2375416"/>
              <a:ext cx="1022196" cy="64099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2286CE6-89CB-42CB-9DE7-FA43B229429E}"/>
                </a:ext>
              </a:extLst>
            </p:cNvPr>
            <p:cNvSpPr/>
            <p:nvPr/>
          </p:nvSpPr>
          <p:spPr>
            <a:xfrm>
              <a:off x="1854437" y="974220"/>
              <a:ext cx="6999006" cy="278592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F8922935-032B-4F30-879C-CFAB05EB075C}"/>
                </a:ext>
              </a:extLst>
            </p:cNvPr>
            <p:cNvSpPr/>
            <p:nvPr/>
          </p:nvSpPr>
          <p:spPr>
            <a:xfrm>
              <a:off x="1854437" y="673286"/>
              <a:ext cx="1708238" cy="30093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400" dirty="0">
                  <a:latin typeface="Arial" panose="020B0604020202020204" pitchFamily="34" charset="0"/>
                  <a:cs typeface="Arial" panose="020B0604020202020204" pitchFamily="34" charset="0"/>
                </a:rPr>
                <a:t>Profile UML_DTDL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8A7C73F-B2A3-4B9C-99E0-330C2B90219F}"/>
              </a:ext>
            </a:extLst>
          </p:cNvPr>
          <p:cNvCxnSpPr>
            <a:cxnSpLocks/>
          </p:cNvCxnSpPr>
          <p:nvPr/>
        </p:nvCxnSpPr>
        <p:spPr>
          <a:xfrm>
            <a:off x="7860792" y="3021106"/>
            <a:ext cx="0" cy="96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46CAB06C-F153-445D-85EE-5D5D42AE2D27}"/>
              </a:ext>
            </a:extLst>
          </p:cNvPr>
          <p:cNvCxnSpPr>
            <a:cxnSpLocks/>
          </p:cNvCxnSpPr>
          <p:nvPr/>
        </p:nvCxnSpPr>
        <p:spPr>
          <a:xfrm>
            <a:off x="5486987" y="3040156"/>
            <a:ext cx="237380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638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B974301-0341-4560-B668-A493D94DA097}"/>
              </a:ext>
            </a:extLst>
          </p:cNvPr>
          <p:cNvGrpSpPr/>
          <p:nvPr/>
        </p:nvGrpSpPr>
        <p:grpSpPr>
          <a:xfrm>
            <a:off x="5805192" y="3074597"/>
            <a:ext cx="1451172" cy="1134189"/>
            <a:chOff x="5758685" y="2952619"/>
            <a:chExt cx="1451172" cy="1134189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995321" y="2952619"/>
              <a:ext cx="97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009CDBF-CC3B-4673-B77D-33BF1261AE32}"/>
                </a:ext>
              </a:extLst>
            </p:cNvPr>
            <p:cNvSpPr txBox="1"/>
            <p:nvPr/>
          </p:nvSpPr>
          <p:spPr>
            <a:xfrm>
              <a:off x="5758685" y="3335048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description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A3FC4F1-0456-48DC-9D90-9CF38192E069}"/>
                </a:ext>
              </a:extLst>
            </p:cNvPr>
            <p:cNvSpPr txBox="1"/>
            <p:nvPr/>
          </p:nvSpPr>
          <p:spPr>
            <a:xfrm>
              <a:off x="5758685" y="3717476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4723635" y="223619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4370778" y="251155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metaversion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4427800" y="3059839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4427800" y="2786914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modelversion</a:t>
            </a:r>
            <a:endParaRPr lang="en-US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7019728" y="234927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861956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B99221-E81E-4269-BCD1-FADFC5233B5E}"/>
              </a:ext>
            </a:extLst>
          </p:cNvPr>
          <p:cNvSpPr txBox="1"/>
          <p:nvPr/>
        </p:nvSpPr>
        <p:spPr>
          <a:xfrm>
            <a:off x="7745314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isSingleton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A596E81-1A9E-4E39-8CC0-68A077E8592F}"/>
              </a:ext>
            </a:extLst>
          </p:cNvPr>
          <p:cNvSpPr txBox="1"/>
          <p:nvPr/>
        </p:nvSpPr>
        <p:spPr>
          <a:xfrm>
            <a:off x="3861956" y="50648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147983B-0D6F-4B52-BF00-A05806116756}"/>
              </a:ext>
            </a:extLst>
          </p:cNvPr>
          <p:cNvSpPr txBox="1"/>
          <p:nvPr/>
        </p:nvSpPr>
        <p:spPr>
          <a:xfrm>
            <a:off x="3861956" y="53584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enums</a:t>
            </a:r>
            <a:endParaRPr lang="en-US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BE84809-8657-4CAA-9D10-B80DF18387F9}"/>
              </a:ext>
            </a:extLst>
          </p:cNvPr>
          <p:cNvSpPr txBox="1"/>
          <p:nvPr/>
        </p:nvSpPr>
        <p:spPr>
          <a:xfrm>
            <a:off x="723900" y="184666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273143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3642078" y="463550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6752E12-7748-453B-90BB-5EC2A41A7924}"/>
              </a:ext>
            </a:extLst>
          </p:cNvPr>
          <p:cNvGrpSpPr/>
          <p:nvPr/>
        </p:nvGrpSpPr>
        <p:grpSpPr>
          <a:xfrm>
            <a:off x="5409355" y="2649754"/>
            <a:ext cx="2177774" cy="1787885"/>
            <a:chOff x="5409355" y="2649754"/>
            <a:chExt cx="2177774" cy="1787885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863242" y="3217176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Telemetry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59E4F591-A339-4A97-BFC1-E24F4F20691C}"/>
                </a:ext>
              </a:extLst>
            </p:cNvPr>
            <p:cNvSpPr txBox="1"/>
            <p:nvPr/>
          </p:nvSpPr>
          <p:spPr>
            <a:xfrm>
              <a:off x="5863242" y="3500887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Property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E3D473AE-A5BD-44AC-9B03-212F74B5DF4D}"/>
                </a:ext>
              </a:extLst>
            </p:cNvPr>
            <p:cNvSpPr txBox="1"/>
            <p:nvPr/>
          </p:nvSpPr>
          <p:spPr>
            <a:xfrm>
              <a:off x="5863242" y="2933465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F9F4F7C7-0933-4063-A5A8-65FCFCE3D898}"/>
                </a:ext>
              </a:extLst>
            </p:cNvPr>
            <p:cNvSpPr txBox="1"/>
            <p:nvPr/>
          </p:nvSpPr>
          <p:spPr>
            <a:xfrm>
              <a:off x="5734751" y="3784598"/>
              <a:ext cx="1526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allowedValues</a:t>
              </a:r>
              <a:endParaRPr lang="en-US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B5D0D39F-87BB-45AC-B834-513F8E13C1EC}"/>
                </a:ext>
              </a:extLst>
            </p:cNvPr>
            <p:cNvSpPr txBox="1"/>
            <p:nvPr/>
          </p:nvSpPr>
          <p:spPr>
            <a:xfrm>
              <a:off x="5409355" y="4068307"/>
              <a:ext cx="2177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unitOfMeasurement</a:t>
              </a:r>
              <a:endParaRPr lang="en-US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515D5D2B-150E-4441-B809-E37B4A3C1596}"/>
                </a:ext>
              </a:extLst>
            </p:cNvPr>
            <p:cNvSpPr txBox="1"/>
            <p:nvPr/>
          </p:nvSpPr>
          <p:spPr>
            <a:xfrm>
              <a:off x="5863242" y="2649754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type</a:t>
              </a:r>
            </a:p>
          </p:txBody>
        </p: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A6E6C2C2-963A-4004-A2E3-166CEEB94F83}"/>
              </a:ext>
            </a:extLst>
          </p:cNvPr>
          <p:cNvSpPr txBox="1"/>
          <p:nvPr/>
        </p:nvSpPr>
        <p:spPr>
          <a:xfrm>
            <a:off x="3642078" y="500483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Fault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CCD88DD-7F5A-4D31-A7CF-927674035E65}"/>
              </a:ext>
            </a:extLst>
          </p:cNvPr>
          <p:cNvSpPr txBox="1"/>
          <p:nvPr/>
        </p:nvSpPr>
        <p:spPr>
          <a:xfrm>
            <a:off x="7933156" y="461113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isExternalId</a:t>
            </a:r>
            <a:endParaRPr lang="en-US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0432CF0-A6A3-46B2-AC07-DB47084C1ECB}"/>
              </a:ext>
            </a:extLst>
          </p:cNvPr>
          <p:cNvSpPr txBox="1"/>
          <p:nvPr/>
        </p:nvSpPr>
        <p:spPr>
          <a:xfrm>
            <a:off x="7464228" y="4908257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isStoredExternally</a:t>
            </a:r>
            <a:endParaRPr lang="en-U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804715F-0F0C-4EE4-9588-C5B7F6C015D9}"/>
              </a:ext>
            </a:extLst>
          </p:cNvPr>
          <p:cNvSpPr txBox="1"/>
          <p:nvPr/>
        </p:nvSpPr>
        <p:spPr>
          <a:xfrm>
            <a:off x="5461992" y="4671518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16666B2-EAF6-4FDC-8E84-B77184104291}"/>
              </a:ext>
            </a:extLst>
          </p:cNvPr>
          <p:cNvSpPr txBox="1"/>
          <p:nvPr/>
        </p:nvSpPr>
        <p:spPr>
          <a:xfrm>
            <a:off x="7455610" y="5198143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defaultValue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38023DE-94D2-4437-9D16-91D470E2C6E5}"/>
              </a:ext>
            </a:extLst>
          </p:cNvPr>
          <p:cNvSpPr txBox="1"/>
          <p:nvPr/>
        </p:nvSpPr>
        <p:spPr>
          <a:xfrm>
            <a:off x="7446992" y="5506465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configuration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EE8AAF0-6364-4687-9609-71F0613EBB0F}"/>
              </a:ext>
            </a:extLst>
          </p:cNvPr>
          <p:cNvSpPr txBox="1"/>
          <p:nvPr/>
        </p:nvSpPr>
        <p:spPr>
          <a:xfrm>
            <a:off x="3502419" y="5321799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multiplicity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DD53197-1551-4A62-B288-B8E21B65C5B6}"/>
              </a:ext>
            </a:extLst>
          </p:cNvPr>
          <p:cNvSpPr txBox="1"/>
          <p:nvPr/>
        </p:nvSpPr>
        <p:spPr>
          <a:xfrm>
            <a:off x="3790190" y="5630693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2C5A54B-ACF3-4653-AD89-3E26C0386BD0}"/>
              </a:ext>
            </a:extLst>
          </p:cNvPr>
          <p:cNvSpPr txBox="1"/>
          <p:nvPr/>
        </p:nvSpPr>
        <p:spPr>
          <a:xfrm>
            <a:off x="3927062" y="594766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F54580B2-5086-4D74-9A70-70EAD62FEB75}"/>
              </a:ext>
            </a:extLst>
          </p:cNvPr>
          <p:cNvSpPr txBox="1"/>
          <p:nvPr/>
        </p:nvSpPr>
        <p:spPr>
          <a:xfrm>
            <a:off x="5461992" y="817313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862AE34-2968-4101-9CE3-452C16CE4822}"/>
              </a:ext>
            </a:extLst>
          </p:cNvPr>
          <p:cNvSpPr txBox="1"/>
          <p:nvPr/>
        </p:nvSpPr>
        <p:spPr>
          <a:xfrm>
            <a:off x="5514629" y="1186465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BDCB73BA-7F93-4949-95D9-D0F554168841}"/>
              </a:ext>
            </a:extLst>
          </p:cNvPr>
          <p:cNvSpPr txBox="1"/>
          <p:nvPr/>
        </p:nvSpPr>
        <p:spPr>
          <a:xfrm>
            <a:off x="4723635" y="223619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3A210F5-D595-41E3-997E-B449B8F1E676}"/>
              </a:ext>
            </a:extLst>
          </p:cNvPr>
          <p:cNvSpPr txBox="1"/>
          <p:nvPr/>
        </p:nvSpPr>
        <p:spPr>
          <a:xfrm>
            <a:off x="4370778" y="251155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metaversion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6B02693-2994-477F-A2AE-A9272FC6C2B8}"/>
              </a:ext>
            </a:extLst>
          </p:cNvPr>
          <p:cNvSpPr txBox="1"/>
          <p:nvPr/>
        </p:nvSpPr>
        <p:spPr>
          <a:xfrm>
            <a:off x="4427800" y="3059839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310BF4A1-A7CF-406F-BD5D-FB260C29FA87}"/>
              </a:ext>
            </a:extLst>
          </p:cNvPr>
          <p:cNvSpPr txBox="1"/>
          <p:nvPr/>
        </p:nvSpPr>
        <p:spPr>
          <a:xfrm>
            <a:off x="4427800" y="2786914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modelversion</a:t>
            </a:r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A02E6D-BA8B-42DF-8B44-E6F675D646FA}"/>
              </a:ext>
            </a:extLst>
          </p:cNvPr>
          <p:cNvSpPr txBox="1"/>
          <p:nvPr/>
        </p:nvSpPr>
        <p:spPr>
          <a:xfrm>
            <a:off x="723900" y="184666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Property</a:t>
            </a:r>
          </a:p>
        </p:txBody>
      </p:sp>
    </p:spTree>
    <p:extLst>
      <p:ext uri="{BB962C8B-B14F-4D97-AF65-F5344CB8AC3E}">
        <p14:creationId xmlns:p14="http://schemas.microsoft.com/office/powerpoint/2010/main" val="2889457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6555702" y="7997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6426183" y="1066050"/>
            <a:ext cx="171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5035127" y="1058184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5035127" y="79451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861956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52CB0FB-0088-4174-B8FB-61CCFE2AB2A3}"/>
              </a:ext>
            </a:extLst>
          </p:cNvPr>
          <p:cNvSpPr txBox="1"/>
          <p:nvPr/>
        </p:nvSpPr>
        <p:spPr>
          <a:xfrm>
            <a:off x="723900" y="184666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2BA7FE5-40AF-49A9-B368-FB5074A5DB66}"/>
              </a:ext>
            </a:extLst>
          </p:cNvPr>
          <p:cNvSpPr txBox="1"/>
          <p:nvPr/>
        </p:nvSpPr>
        <p:spPr>
          <a:xfrm>
            <a:off x="4440181" y="239759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returnType</a:t>
            </a:r>
            <a:endParaRPr lang="en-US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9AA3E93-216F-4A32-BF5E-9F30D68533FF}"/>
              </a:ext>
            </a:extLst>
          </p:cNvPr>
          <p:cNvSpPr txBox="1"/>
          <p:nvPr/>
        </p:nvSpPr>
        <p:spPr>
          <a:xfrm>
            <a:off x="4474909" y="268943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8721EF8-5D08-4EA0-BF6F-65E9202D6D5C}"/>
              </a:ext>
            </a:extLst>
          </p:cNvPr>
          <p:cNvSpPr txBox="1"/>
          <p:nvPr/>
        </p:nvSpPr>
        <p:spPr>
          <a:xfrm>
            <a:off x="7611969" y="462454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requiredProperties</a:t>
            </a:r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ED70AC3-F2DF-4B4F-933F-39515490D4CB}"/>
              </a:ext>
            </a:extLst>
          </p:cNvPr>
          <p:cNvSpPr txBox="1"/>
          <p:nvPr/>
        </p:nvSpPr>
        <p:spPr>
          <a:xfrm>
            <a:off x="7606107" y="488017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implementedBy</a:t>
            </a:r>
            <a:endParaRPr lang="en-US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7395205" y="527652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scope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B4C0D96-8340-41AE-B2CF-DC0092F96D25}"/>
              </a:ext>
            </a:extLst>
          </p:cNvPr>
          <p:cNvSpPr txBox="1"/>
          <p:nvPr/>
        </p:nvSpPr>
        <p:spPr>
          <a:xfrm>
            <a:off x="5894101" y="2944165"/>
            <a:ext cx="117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BB9AB5-BA61-4107-BE5F-46F9A8D5442A}"/>
              </a:ext>
            </a:extLst>
          </p:cNvPr>
          <p:cNvSpPr txBox="1"/>
          <p:nvPr/>
        </p:nvSpPr>
        <p:spPr>
          <a:xfrm>
            <a:off x="4591330" y="2969544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BA6BF9C-9A27-4E6A-A2A6-A3C0EE9D01A1}"/>
              </a:ext>
            </a:extLst>
          </p:cNvPr>
          <p:cNvSpPr txBox="1"/>
          <p:nvPr/>
        </p:nvSpPr>
        <p:spPr>
          <a:xfrm>
            <a:off x="3861956" y="51475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breakable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D5FF638-B739-4CB9-A139-2D2BFC855EA7}"/>
              </a:ext>
            </a:extLst>
          </p:cNvPr>
          <p:cNvSpPr txBox="1"/>
          <p:nvPr/>
        </p:nvSpPr>
        <p:spPr>
          <a:xfrm>
            <a:off x="3884877" y="55238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A9F2D22-6C72-4A3C-8976-D1F9A10D1222}"/>
              </a:ext>
            </a:extLst>
          </p:cNvPr>
          <p:cNvSpPr txBox="1"/>
          <p:nvPr/>
        </p:nvSpPr>
        <p:spPr>
          <a:xfrm>
            <a:off x="5035127" y="1321857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5A8092A-2447-4966-B44E-1F5433B4D11C}"/>
              </a:ext>
            </a:extLst>
          </p:cNvPr>
          <p:cNvSpPr txBox="1"/>
          <p:nvPr/>
        </p:nvSpPr>
        <p:spPr>
          <a:xfrm>
            <a:off x="6555702" y="133235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ED49680-348D-476F-AE70-5306C5B30F6A}"/>
              </a:ext>
            </a:extLst>
          </p:cNvPr>
          <p:cNvSpPr txBox="1"/>
          <p:nvPr/>
        </p:nvSpPr>
        <p:spPr>
          <a:xfrm>
            <a:off x="5035127" y="1574296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parameterLanguageversion</a:t>
            </a:r>
            <a:endParaRPr lang="en-US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38B0DD2-5E3B-45A5-8E4B-ABA8C3CA20CB}"/>
              </a:ext>
            </a:extLst>
          </p:cNvPr>
          <p:cNvSpPr txBox="1"/>
          <p:nvPr/>
        </p:nvSpPr>
        <p:spPr>
          <a:xfrm>
            <a:off x="5035127" y="1853619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parameterUnitOfMeasurement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18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352CB0FB-0088-4174-B8FB-61CCFE2AB2A3}"/>
              </a:ext>
            </a:extLst>
          </p:cNvPr>
          <p:cNvSpPr txBox="1"/>
          <p:nvPr/>
        </p:nvSpPr>
        <p:spPr>
          <a:xfrm>
            <a:off x="723900" y="184666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4724662" y="710132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maxMultiplicity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31C8852-7479-496C-A1CA-0F1EAD667E6B}"/>
              </a:ext>
            </a:extLst>
          </p:cNvPr>
          <p:cNvSpPr txBox="1"/>
          <p:nvPr/>
        </p:nvSpPr>
        <p:spPr>
          <a:xfrm>
            <a:off x="4724662" y="94498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minMultiplicity</a:t>
            </a:r>
            <a:endParaRPr lang="en-US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702D4EC-C28A-4CA5-ACE0-E601428D5B00}"/>
              </a:ext>
            </a:extLst>
          </p:cNvPr>
          <p:cNvSpPr txBox="1"/>
          <p:nvPr/>
        </p:nvSpPr>
        <p:spPr>
          <a:xfrm>
            <a:off x="4685844" y="12117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2B80C41-6A56-4573-8765-C3560DEF293F}"/>
              </a:ext>
            </a:extLst>
          </p:cNvPr>
          <p:cNvSpPr txBox="1"/>
          <p:nvPr/>
        </p:nvSpPr>
        <p:spPr>
          <a:xfrm>
            <a:off x="6702431" y="236574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DBA1BF4-2F50-4266-B0D1-E593318AB463}"/>
              </a:ext>
            </a:extLst>
          </p:cNvPr>
          <p:cNvSpPr txBox="1"/>
          <p:nvPr/>
        </p:nvSpPr>
        <p:spPr>
          <a:xfrm>
            <a:off x="4653841" y="14534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writable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7ED8714-D1A7-4B92-A79A-F6EE5BDACAB1}"/>
              </a:ext>
            </a:extLst>
          </p:cNvPr>
          <p:cNvSpPr txBox="1"/>
          <p:nvPr/>
        </p:nvSpPr>
        <p:spPr>
          <a:xfrm>
            <a:off x="7395205" y="47373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relationshipType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A0A09D0-29FB-4429-B0E2-3281A2697ED9}"/>
              </a:ext>
            </a:extLst>
          </p:cNvPr>
          <p:cNvSpPr txBox="1"/>
          <p:nvPr/>
        </p:nvSpPr>
        <p:spPr>
          <a:xfrm>
            <a:off x="4707708" y="16745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EFF0F666-1906-4E56-9155-290E4632D65C}"/>
              </a:ext>
            </a:extLst>
          </p:cNvPr>
          <p:cNvSpPr txBox="1"/>
          <p:nvPr/>
        </p:nvSpPr>
        <p:spPr>
          <a:xfrm>
            <a:off x="6319510" y="91901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F3FF709-2803-47AD-90D9-F98DF3610230}"/>
              </a:ext>
            </a:extLst>
          </p:cNvPr>
          <p:cNvSpPr txBox="1"/>
          <p:nvPr/>
        </p:nvSpPr>
        <p:spPr>
          <a:xfrm>
            <a:off x="6319510" y="118037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D790C6A-B332-42D8-ADDD-347345D57DEB}"/>
              </a:ext>
            </a:extLst>
          </p:cNvPr>
          <p:cNvSpPr txBox="1"/>
          <p:nvPr/>
        </p:nvSpPr>
        <p:spPr>
          <a:xfrm>
            <a:off x="6319510" y="14182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48E3E3F-34E9-4F74-9268-236E2A296CF7}"/>
              </a:ext>
            </a:extLst>
          </p:cNvPr>
          <p:cNvSpPr txBox="1"/>
          <p:nvPr/>
        </p:nvSpPr>
        <p:spPr>
          <a:xfrm>
            <a:off x="5556838" y="194488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DA14216-7E63-4713-906A-02134F7C70AA}"/>
              </a:ext>
            </a:extLst>
          </p:cNvPr>
          <p:cNvSpPr txBox="1"/>
          <p:nvPr/>
        </p:nvSpPr>
        <p:spPr>
          <a:xfrm>
            <a:off x="6341374" y="166762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EC21ADB0-9868-4C55-BB0A-78EE656F33D6}"/>
              </a:ext>
            </a:extLst>
          </p:cNvPr>
          <p:cNvSpPr txBox="1"/>
          <p:nvPr/>
        </p:nvSpPr>
        <p:spPr>
          <a:xfrm>
            <a:off x="6319510" y="70679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61343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5641368" y="652545"/>
            <a:ext cx="1264922" cy="770212"/>
            <a:chOff x="3484880" y="609600"/>
            <a:chExt cx="2529840" cy="80508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5000353" y="4354658"/>
            <a:ext cx="2056755" cy="1458336"/>
            <a:chOff x="3484880" y="613815"/>
            <a:chExt cx="2879997" cy="1182912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13815"/>
              <a:ext cx="2879997" cy="32114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929264"/>
              <a:ext cx="2879997" cy="8674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8123271" y="4347634"/>
            <a:ext cx="2056755" cy="1214118"/>
            <a:chOff x="3484881" y="609599"/>
            <a:chExt cx="2529840" cy="82795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599"/>
              <a:ext cx="2529840" cy="26999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884393"/>
              <a:ext cx="2529840" cy="55316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7054187" y="946589"/>
            <a:ext cx="136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996923" y="4349463"/>
            <a:ext cx="1656482" cy="1463533"/>
            <a:chOff x="3484880" y="609600"/>
            <a:chExt cx="2529840" cy="1529800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110101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108911" y="4315054"/>
            <a:ext cx="2677152" cy="1661043"/>
            <a:chOff x="3484880" y="551603"/>
            <a:chExt cx="2529840" cy="1736253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551603"/>
              <a:ext cx="2529840" cy="46475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23450"/>
              <a:ext cx="2529840" cy="126440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response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rot="168924" flipH="1">
            <a:off x="6199068" y="1422405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8" idx="0"/>
            <a:endCxn id="42" idx="2"/>
          </p:cNvCxnSpPr>
          <p:nvPr/>
        </p:nvCxnSpPr>
        <p:spPr>
          <a:xfrm rot="5400000" flipH="1" flipV="1">
            <a:off x="5488567" y="3561776"/>
            <a:ext cx="1333046" cy="2527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5400000">
            <a:off x="5993591" y="1962111"/>
            <a:ext cx="577147" cy="143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5151930" y="2251400"/>
            <a:ext cx="2259037" cy="770212"/>
            <a:chOff x="3484880" y="609600"/>
            <a:chExt cx="2529840" cy="805086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2551634" y="57150"/>
            <a:ext cx="1950801" cy="1151839"/>
            <a:chOff x="3484880" y="609600"/>
            <a:chExt cx="2529840" cy="1203994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1393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23451"/>
              <a:ext cx="2529840" cy="79014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48339" y="104212"/>
            <a:ext cx="1578362" cy="1106707"/>
            <a:chOff x="3484880" y="609600"/>
            <a:chExt cx="2529840" cy="713082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23195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835625"/>
              <a:ext cx="2529840" cy="48705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9" idx="0"/>
            <a:endCxn id="9" idx="1"/>
          </p:cNvCxnSpPr>
          <p:nvPr/>
        </p:nvCxnSpPr>
        <p:spPr>
          <a:xfrm rot="16200000" flipH="1" flipV="1">
            <a:off x="5855046" y="438867"/>
            <a:ext cx="205106" cy="632461"/>
          </a:xfrm>
          <a:prstGeom prst="bentConnector4">
            <a:avLst>
              <a:gd name="adj1" fmla="val -111455"/>
              <a:gd name="adj2" fmla="val 1361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10442615" y="4347483"/>
            <a:ext cx="1640474" cy="809285"/>
            <a:chOff x="3484880" y="615373"/>
            <a:chExt cx="2879997" cy="656441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15373"/>
              <a:ext cx="2879997" cy="3328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955562"/>
              <a:ext cx="2879997" cy="316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5409111" y="154354"/>
            <a:ext cx="1180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[0..2] </a:t>
            </a:r>
            <a:r>
              <a:rPr lang="de-AT" sz="1400" dirty="0" err="1"/>
              <a:t>extends</a:t>
            </a:r>
            <a:endParaRPr lang="de-AT" sz="1400" dirty="0"/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9" idx="3"/>
          </p:cNvCxnSpPr>
          <p:nvPr/>
        </p:nvCxnSpPr>
        <p:spPr>
          <a:xfrm rot="16200000" flipV="1">
            <a:off x="7339655" y="424286"/>
            <a:ext cx="3489832" cy="4356562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7054187" y="542605"/>
            <a:ext cx="20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7086601" y="5156174"/>
            <a:ext cx="1036671" cy="93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7178756" y="4632954"/>
            <a:ext cx="136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[0..300] </a:t>
            </a:r>
            <a:r>
              <a:rPr lang="de-AT" dirty="0" err="1"/>
              <a:t>properties</a:t>
            </a:r>
            <a:endParaRPr lang="de-AT" dirty="0"/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6476532" y="1672516"/>
            <a:ext cx="3104877" cy="2245359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6335095" y="1882243"/>
            <a:ext cx="181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>
          <a:xfrm rot="16200000" flipV="1">
            <a:off x="7053538" y="2249523"/>
            <a:ext cx="1326022" cy="28702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3" idx="0"/>
            <a:endCxn id="42" idx="2"/>
          </p:cNvCxnSpPr>
          <p:nvPr/>
        </p:nvCxnSpPr>
        <p:spPr>
          <a:xfrm rot="5400000" flipH="1" flipV="1">
            <a:off x="4389381" y="2457396"/>
            <a:ext cx="1327851" cy="245628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42" idx="2"/>
          </p:cNvCxnSpPr>
          <p:nvPr/>
        </p:nvCxnSpPr>
        <p:spPr>
          <a:xfrm rot="5400000" flipH="1" flipV="1">
            <a:off x="3217747" y="1251352"/>
            <a:ext cx="1293442" cy="483396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2322601" y="709145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171">
            <a:extLst>
              <a:ext uri="{FF2B5EF4-FFF2-40B4-BE49-F238E27FC236}">
                <a16:creationId xmlns:a16="http://schemas.microsoft.com/office/drawing/2014/main" id="{FBE19B39-244D-48C7-BBF6-1C57A00F3068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10800000">
            <a:off x="1626701" y="832963"/>
            <a:ext cx="659900" cy="218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 rot="10800000">
            <a:off x="3517504" y="1388988"/>
            <a:ext cx="1634426" cy="1452624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Verbinder: gewinkelt 171">
            <a:extLst>
              <a:ext uri="{FF2B5EF4-FFF2-40B4-BE49-F238E27FC236}">
                <a16:creationId xmlns:a16="http://schemas.microsoft.com/office/drawing/2014/main" id="{58D08E3C-D786-4A0D-8FCB-5EAFAD95B101}"/>
              </a:ext>
            </a:extLst>
          </p:cNvPr>
          <p:cNvCxnSpPr>
            <a:cxnSpLocks/>
            <a:stCxn id="10" idx="1"/>
            <a:endCxn id="68" idx="3"/>
          </p:cNvCxnSpPr>
          <p:nvPr/>
        </p:nvCxnSpPr>
        <p:spPr>
          <a:xfrm rot="10800000">
            <a:off x="4692768" y="814899"/>
            <a:ext cx="948600" cy="4278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" name="Verbinder: gewinkelt 171">
            <a:extLst>
              <a:ext uri="{FF2B5EF4-FFF2-40B4-BE49-F238E27FC236}">
                <a16:creationId xmlns:a16="http://schemas.microsoft.com/office/drawing/2014/main" id="{F0BD5E85-E169-4E2E-99EF-B1A735B4C7B6}"/>
              </a:ext>
            </a:extLst>
          </p:cNvPr>
          <p:cNvCxnSpPr>
            <a:cxnSpLocks/>
            <a:stCxn id="58" idx="0"/>
            <a:endCxn id="42" idx="2"/>
          </p:cNvCxnSpPr>
          <p:nvPr/>
        </p:nvCxnSpPr>
        <p:spPr>
          <a:xfrm rot="16200000" flipV="1">
            <a:off x="8109216" y="1193846"/>
            <a:ext cx="1325871" cy="498140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28;g10f8d9d020d_0_26">
            <a:extLst>
              <a:ext uri="{FF2B5EF4-FFF2-40B4-BE49-F238E27FC236}">
                <a16:creationId xmlns:a16="http://schemas.microsoft.com/office/drawing/2014/main" id="{2E3A5FB9-A811-4A2F-AF6B-1F3DC73B13BE}"/>
              </a:ext>
            </a:extLst>
          </p:cNvPr>
          <p:cNvSpPr/>
          <p:nvPr/>
        </p:nvSpPr>
        <p:spPr>
          <a:xfrm flipH="1">
            <a:off x="6169859" y="301725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efaltete Ecke 30">
            <a:extLst>
              <a:ext uri="{FF2B5EF4-FFF2-40B4-BE49-F238E27FC236}">
                <a16:creationId xmlns:a16="http://schemas.microsoft.com/office/drawing/2014/main" id="{4CBE9C01-55B5-40EE-B957-8A77062F3119}"/>
              </a:ext>
            </a:extLst>
          </p:cNvPr>
          <p:cNvSpPr/>
          <p:nvPr/>
        </p:nvSpPr>
        <p:spPr bwMode="auto">
          <a:xfrm rot="16200000">
            <a:off x="10176819" y="172364"/>
            <a:ext cx="246221" cy="414448"/>
          </a:xfrm>
          <a:prstGeom prst="foldedCorner">
            <a:avLst>
              <a:gd name="adj" fmla="val 26983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vert="vert" wrap="square" lIns="0" tIns="0" rIns="0" bIns="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623DA8FC-B6A5-4324-B8DB-F70D3FDE3A4E}"/>
              </a:ext>
            </a:extLst>
          </p:cNvPr>
          <p:cNvSpPr txBox="1"/>
          <p:nvPr/>
        </p:nvSpPr>
        <p:spPr>
          <a:xfrm>
            <a:off x="1700319" y="525014"/>
            <a:ext cx="1058790" cy="307777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triangle" w="lg" len="lg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[1] </a:t>
            </a:r>
            <a:r>
              <a:rPr lang="de-AT" dirty="0" err="1"/>
              <a:t>id</a:t>
            </a:r>
            <a:endParaRPr lang="de-AT" dirty="0"/>
          </a:p>
        </p:txBody>
      </p:sp>
      <p:sp>
        <p:nvSpPr>
          <p:cNvPr id="55" name="Google Shape;528;g10f8d9d020d_0_26">
            <a:extLst>
              <a:ext uri="{FF2B5EF4-FFF2-40B4-BE49-F238E27FC236}">
                <a16:creationId xmlns:a16="http://schemas.microsoft.com/office/drawing/2014/main" id="{9092EBD0-9BFB-4A5C-9049-43566E8043A6}"/>
              </a:ext>
            </a:extLst>
          </p:cNvPr>
          <p:cNvSpPr/>
          <p:nvPr/>
        </p:nvSpPr>
        <p:spPr>
          <a:xfrm flipH="1">
            <a:off x="3417154" y="1211688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28;g10f8d9d020d_0_26">
            <a:extLst>
              <a:ext uri="{FF2B5EF4-FFF2-40B4-BE49-F238E27FC236}">
                <a16:creationId xmlns:a16="http://schemas.microsoft.com/office/drawing/2014/main" id="{1DB44FC4-D802-4CBC-B7EB-796EABC6FA11}"/>
              </a:ext>
            </a:extLst>
          </p:cNvPr>
          <p:cNvSpPr/>
          <p:nvPr/>
        </p:nvSpPr>
        <p:spPr>
          <a:xfrm rot="16200000" flipH="1">
            <a:off x="4503768" y="72624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322239" y="134348"/>
            <a:ext cx="2699125" cy="788786"/>
            <a:chOff x="3484880" y="609600"/>
            <a:chExt cx="2529840" cy="78878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360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321886" y="3921937"/>
            <a:ext cx="2796542" cy="953526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List&lt;Entity&gt;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28470" y="5635794"/>
            <a:ext cx="2170673" cy="988918"/>
            <a:chOff x="6014721" y="2009063"/>
            <a:chExt cx="2529840" cy="67438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F8794F20-41DD-43B7-ABB9-10BBBE6B6CE3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rot="5400000">
            <a:off x="5336817" y="5252453"/>
            <a:ext cx="760331" cy="63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317978" y="1802339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16200000" flipH="1">
            <a:off x="5416539" y="3618319"/>
            <a:ext cx="603328" cy="390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5611152" y="972836"/>
            <a:ext cx="180000" cy="829502"/>
            <a:chOff x="5297652" y="-514090"/>
            <a:chExt cx="162655" cy="885134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297652" y="-514090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16200000" flipH="1">
              <a:off x="5077684" y="56106"/>
              <a:ext cx="616234" cy="136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5046574" y="146339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5885437" y="3507719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8301821" y="5854356"/>
            <a:ext cx="1971145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4317978" y="2765579"/>
            <a:ext cx="310492" cy="3184601"/>
          </a:xfrm>
          <a:prstGeom prst="bentConnector3">
            <a:avLst>
              <a:gd name="adj1" fmla="val -128844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3374933" y="6023180"/>
            <a:ext cx="1294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[0..1] </a:t>
            </a:r>
            <a:r>
              <a:rPr lang="de-AT" sz="1400" dirty="0" err="1"/>
              <a:t>extended</a:t>
            </a:r>
            <a:br>
              <a:rPr lang="de-AT" sz="1400" dirty="0"/>
            </a:br>
            <a:r>
              <a:rPr lang="de-AT" sz="1400" dirty="0" err="1"/>
              <a:t>FunctionBlock</a:t>
            </a:r>
            <a:endParaRPr lang="de-AT" sz="1400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8809531" y="3646826"/>
            <a:ext cx="2796542" cy="1988823"/>
            <a:chOff x="3484880" y="609600"/>
            <a:chExt cx="2529840" cy="2078875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16500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lang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615244" y="791256"/>
            <a:ext cx="3037522" cy="1533536"/>
            <a:chOff x="3266882" y="609600"/>
            <a:chExt cx="2747838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266882" y="609600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266882" y="1038386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4321886" y="4160318"/>
            <a:ext cx="12700" cy="476763"/>
          </a:xfrm>
          <a:prstGeom prst="bentConnector3">
            <a:avLst>
              <a:gd name="adj1" fmla="val 180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2799678" y="4225341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881995" y="522558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10052954" y="2324791"/>
            <a:ext cx="180000" cy="1356209"/>
            <a:chOff x="5575688" y="736976"/>
            <a:chExt cx="162655" cy="1447166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5575688" y="736976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071926" y="1590966"/>
              <a:ext cx="1178264" cy="8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8600956" y="2945108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7021365" y="743134"/>
            <a:ext cx="1630885" cy="4437076"/>
          </a:xfrm>
          <a:prstGeom prst="bentConnector3">
            <a:avLst>
              <a:gd name="adj1" fmla="val 464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>
            <a:off x="7118429" y="4637082"/>
            <a:ext cx="1533821" cy="5431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8640549" y="5091560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3" y="804908"/>
            <a:ext cx="2268000" cy="753185"/>
            <a:chOff x="6014721" y="2009063"/>
            <a:chExt cx="2529840" cy="51362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277192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0" y="2618443"/>
            <a:ext cx="2268000" cy="810381"/>
            <a:chOff x="6014721" y="2009063"/>
            <a:chExt cx="2529840" cy="55263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07015" y="2548476"/>
            <a:ext cx="2268000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7" y="2346969"/>
            <a:ext cx="2268000" cy="2915758"/>
            <a:chOff x="6014721" y="2009063"/>
            <a:chExt cx="2529840" cy="198836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197294" y="541705"/>
            <a:ext cx="1477453" cy="2133072"/>
            <a:chOff x="4638595" y="1377467"/>
            <a:chExt cx="1291647" cy="3437021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772879" y="1377467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720731" y="2683659"/>
              <a:ext cx="3048693" cy="121296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355841" y="700254"/>
            <a:ext cx="1160357" cy="2133073"/>
            <a:chOff x="4941085" y="1368940"/>
            <a:chExt cx="1014429" cy="3437027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798151" y="1368940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884611" y="2813745"/>
              <a:ext cx="3048696" cy="93574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93741" y="838151"/>
            <a:ext cx="884559" cy="2133073"/>
            <a:chOff x="5283698" y="1412806"/>
            <a:chExt cx="773310" cy="3415181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899645" y="1412806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4117587" y="2967248"/>
              <a:ext cx="3026850" cy="694627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077197" y="677978"/>
            <a:ext cx="1042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112519" y="1005734"/>
            <a:ext cx="9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fault</a:t>
            </a:r>
            <a:endParaRPr lang="de-AT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01171" y="1256632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2924330" y="944769"/>
            <a:ext cx="1393962" cy="1953385"/>
            <a:chOff x="5134623" y="1376812"/>
            <a:chExt cx="1218655" cy="3085851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134623" y="1376812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439414" y="2548798"/>
              <a:ext cx="2687754" cy="113997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49979" y="1723140"/>
            <a:ext cx="180000" cy="825336"/>
            <a:chOff x="5523631" y="1355292"/>
            <a:chExt cx="157363" cy="1271835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523631" y="1355292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161014" y="2184922"/>
              <a:ext cx="883504" cy="9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2400792" y="3428824"/>
            <a:ext cx="6601765" cy="1833902"/>
            <a:chOff x="5609810" y="1016336"/>
            <a:chExt cx="5771514" cy="2897094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609810" y="1016336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7285408" y="-182487"/>
              <a:ext cx="2499000" cy="5692833"/>
            </a:xfrm>
            <a:prstGeom prst="bentConnector3">
              <a:avLst>
                <a:gd name="adj1" fmla="val 11445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DD55BCC8-FAF4-4ACE-A830-4F59E7254745}"/>
              </a:ext>
            </a:extLst>
          </p:cNvPr>
          <p:cNvSpPr txBox="1"/>
          <p:nvPr/>
        </p:nvSpPr>
        <p:spPr>
          <a:xfrm>
            <a:off x="2118503" y="219995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90B5C6-2D95-4AF6-B2D8-E8F2DA4CCCCF}"/>
              </a:ext>
            </a:extLst>
          </p:cNvPr>
          <p:cNvSpPr txBox="1"/>
          <p:nvPr/>
        </p:nvSpPr>
        <p:spPr>
          <a:xfrm>
            <a:off x="9002556" y="530559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94F0DFD-00A1-4556-B85E-4A334F678488}"/>
              </a:ext>
            </a:extLst>
          </p:cNvPr>
          <p:cNvSpPr txBox="1"/>
          <p:nvPr/>
        </p:nvSpPr>
        <p:spPr>
          <a:xfrm>
            <a:off x="5742559" y="210522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1537905" y="938222"/>
            <a:ext cx="3486174" cy="2188956"/>
            <a:chOff x="4793143" y="942638"/>
            <a:chExt cx="2283949" cy="135724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357240"/>
              <a:chOff x="2785377" y="1573191"/>
              <a:chExt cx="1709700" cy="135724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35724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4920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16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984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Map&lt;String, String&gt; 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Google Shape;529;g10f8d9d020d_0_26">
            <a:extLst>
              <a:ext uri="{FF2B5EF4-FFF2-40B4-BE49-F238E27FC236}">
                <a16:creationId xmlns:a16="http://schemas.microsoft.com/office/drawing/2014/main" id="{5C890FCA-C5E1-4E57-8462-ACE0998A7736}"/>
              </a:ext>
            </a:extLst>
          </p:cNvPr>
          <p:cNvGrpSpPr/>
          <p:nvPr/>
        </p:nvGrpSpPr>
        <p:grpSpPr>
          <a:xfrm>
            <a:off x="1507500" y="4069044"/>
            <a:ext cx="2095289" cy="1235140"/>
            <a:chOff x="2785377" y="1573191"/>
            <a:chExt cx="1709700" cy="765836"/>
          </a:xfrm>
        </p:grpSpPr>
        <p:sp>
          <p:nvSpPr>
            <p:cNvPr id="34" name="Google Shape;530;g10f8d9d020d_0_26">
              <a:extLst>
                <a:ext uri="{FF2B5EF4-FFF2-40B4-BE49-F238E27FC236}">
                  <a16:creationId xmlns:a16="http://schemas.microsoft.com/office/drawing/2014/main" id="{54B3F0F2-9833-4761-AE69-D4B72ACAB821}"/>
                </a:ext>
              </a:extLst>
            </p:cNvPr>
            <p:cNvSpPr/>
            <p:nvPr/>
          </p:nvSpPr>
          <p:spPr>
            <a:xfrm>
              <a:off x="2785377" y="1573191"/>
              <a:ext cx="1709700" cy="76583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31;g10f8d9d020d_0_26">
              <a:extLst>
                <a:ext uri="{FF2B5EF4-FFF2-40B4-BE49-F238E27FC236}">
                  <a16:creationId xmlns:a16="http://schemas.microsoft.com/office/drawing/2014/main" id="{8527DB4A-6CF8-46A3-85DF-9B96FC614A42}"/>
                </a:ext>
              </a:extLst>
            </p:cNvPr>
            <p:cNvSpPr txBox="1"/>
            <p:nvPr/>
          </p:nvSpPr>
          <p:spPr>
            <a:xfrm>
              <a:off x="2785377" y="1663679"/>
              <a:ext cx="1709700" cy="160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ComponentType</a:t>
              </a:r>
              <a:endParaRPr b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532;g10f8d9d020d_0_26">
            <a:extLst>
              <a:ext uri="{FF2B5EF4-FFF2-40B4-BE49-F238E27FC236}">
                <a16:creationId xmlns:a16="http://schemas.microsoft.com/office/drawing/2014/main" id="{631082EB-8B4D-4256-8519-EE9180546CD0}"/>
              </a:ext>
            </a:extLst>
          </p:cNvPr>
          <p:cNvCxnSpPr>
            <a:cxnSpLocks/>
            <a:stCxn id="35" idx="1"/>
            <a:endCxn id="34" idx="0"/>
          </p:cNvCxnSpPr>
          <p:nvPr/>
        </p:nvCxnSpPr>
        <p:spPr>
          <a:xfrm rot="10800000" flipH="1">
            <a:off x="1507499" y="4069045"/>
            <a:ext cx="1047645" cy="275185"/>
          </a:xfrm>
          <a:prstGeom prst="bentConnector4">
            <a:avLst>
              <a:gd name="adj1" fmla="val -21820"/>
              <a:gd name="adj2" fmla="val 183071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3" name="Google Shape;533;g10f8d9d020d_0_26">
            <a:extLst>
              <a:ext uri="{FF2B5EF4-FFF2-40B4-BE49-F238E27FC236}">
                <a16:creationId xmlns:a16="http://schemas.microsoft.com/office/drawing/2014/main" id="{1A694B6C-D887-4910-B76D-F1760124AB0F}"/>
              </a:ext>
            </a:extLst>
          </p:cNvPr>
          <p:cNvSpPr txBox="1"/>
          <p:nvPr/>
        </p:nvSpPr>
        <p:spPr>
          <a:xfrm>
            <a:off x="1507499" y="4591722"/>
            <a:ext cx="2222715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isSingleton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60000"/>
              </a:lnSpc>
              <a:spcBef>
                <a:spcPts val="550"/>
              </a:spcBef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id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535;g10f8d9d020d_0_26">
            <a:extLst>
              <a:ext uri="{FF2B5EF4-FFF2-40B4-BE49-F238E27FC236}">
                <a16:creationId xmlns:a16="http://schemas.microsoft.com/office/drawing/2014/main" id="{D345DD52-634B-484A-949E-ED522BD95D2E}"/>
              </a:ext>
            </a:extLst>
          </p:cNvPr>
          <p:cNvCxnSpPr>
            <a:cxnSpLocks/>
          </p:cNvCxnSpPr>
          <p:nvPr/>
        </p:nvCxnSpPr>
        <p:spPr>
          <a:xfrm>
            <a:off x="1507500" y="4541502"/>
            <a:ext cx="209565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4703782" y="3923105"/>
            <a:ext cx="4252361" cy="1381079"/>
            <a:chOff x="4825885" y="3099242"/>
            <a:chExt cx="2886600" cy="856324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1" y="3099242"/>
              <a:ext cx="2816047" cy="856324"/>
              <a:chOff x="2785377" y="1573191"/>
              <a:chExt cx="1709700" cy="856324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85632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2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825885" y="3496333"/>
              <a:ext cx="2886600" cy="427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implementedBy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List&lt;</a:t>
              </a: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PropertyDefinition</a:t>
              </a: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requiredProperties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861120" y="3390362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1543635" y="3409625"/>
            <a:ext cx="1194037" cy="62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[0..10]</a:t>
            </a:r>
            <a:b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extendsFrom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543;g10f8d9d020d_0_26">
            <a:extLst>
              <a:ext uri="{FF2B5EF4-FFF2-40B4-BE49-F238E27FC236}">
                <a16:creationId xmlns:a16="http://schemas.microsoft.com/office/drawing/2014/main" id="{7BD2E432-7959-46F7-81BA-5C83297067E3}"/>
              </a:ext>
            </a:extLst>
          </p:cNvPr>
          <p:cNvCxnSpPr>
            <a:cxnSpLocks/>
            <a:stCxn id="51" idx="2"/>
          </p:cNvCxnSpPr>
          <p:nvPr/>
        </p:nvCxnSpPr>
        <p:spPr>
          <a:xfrm flipV="1">
            <a:off x="3854049" y="3127178"/>
            <a:ext cx="386580" cy="148582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44" name="Google Shape;544;g10f8d9d020d_0_26">
            <a:extLst>
              <a:ext uri="{FF2B5EF4-FFF2-40B4-BE49-F238E27FC236}">
                <a16:creationId xmlns:a16="http://schemas.microsoft.com/office/drawing/2014/main" id="{A894AC71-9023-4010-A252-CC74285F66D8}"/>
              </a:ext>
            </a:extLst>
          </p:cNvPr>
          <p:cNvCxnSpPr>
            <a:cxnSpLocks/>
            <a:stCxn id="51" idx="2"/>
            <a:endCxn id="40" idx="1"/>
          </p:cNvCxnSpPr>
          <p:nvPr/>
        </p:nvCxnSpPr>
        <p:spPr>
          <a:xfrm>
            <a:off x="3854049" y="4613003"/>
            <a:ext cx="901699" cy="6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5826655" y="985013"/>
            <a:ext cx="2682535" cy="1993415"/>
            <a:chOff x="7302832" y="1350960"/>
            <a:chExt cx="1757449" cy="1235997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1235997"/>
              <a:chOff x="2785377" y="1573191"/>
              <a:chExt cx="1709700" cy="1235997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235997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302832" y="1703608"/>
              <a:ext cx="1757230" cy="845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DataType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nestedType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type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cxnSpLocks/>
            <a:stCxn id="62" idx="2"/>
            <a:endCxn id="50" idx="1"/>
          </p:cNvCxnSpPr>
          <p:nvPr/>
        </p:nvCxnSpPr>
        <p:spPr>
          <a:xfrm flipV="1">
            <a:off x="5149511" y="1260198"/>
            <a:ext cx="677144" cy="167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4308144" y="3276670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4504173" y="4681298"/>
            <a:ext cx="219718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*</a:t>
            </a:r>
            <a:endParaRPr dirty="0"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5556449" y="958625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264C4348-CFA2-4F23-BE42-D68C2AA3131A}"/>
              </a:ext>
            </a:extLst>
          </p:cNvPr>
          <p:cNvSpPr/>
          <p:nvPr/>
        </p:nvSpPr>
        <p:spPr>
          <a:xfrm rot="16200000" flipH="1">
            <a:off x="3642776" y="4491730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aute 61">
            <a:extLst>
              <a:ext uri="{FF2B5EF4-FFF2-40B4-BE49-F238E27FC236}">
                <a16:creationId xmlns:a16="http://schemas.microsoft.com/office/drawing/2014/main" id="{61A019B9-BC74-481C-898F-32F71A844C8B}"/>
              </a:ext>
            </a:extLst>
          </p:cNvPr>
          <p:cNvSpPr/>
          <p:nvPr/>
        </p:nvSpPr>
        <p:spPr>
          <a:xfrm rot="16200000" flipH="1">
            <a:off x="4938238" y="114059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oogle Shape;545;g10f8d9d020d_0_26">
            <a:extLst>
              <a:ext uri="{FF2B5EF4-FFF2-40B4-BE49-F238E27FC236}">
                <a16:creationId xmlns:a16="http://schemas.microsoft.com/office/drawing/2014/main" id="{EC5A1AD4-D5D5-4BD8-BA15-1CAA16C4422F}"/>
              </a:ext>
            </a:extLst>
          </p:cNvPr>
          <p:cNvGrpSpPr/>
          <p:nvPr/>
        </p:nvGrpSpPr>
        <p:grpSpPr>
          <a:xfrm>
            <a:off x="9212524" y="985013"/>
            <a:ext cx="2278173" cy="881887"/>
            <a:chOff x="7302574" y="1350960"/>
            <a:chExt cx="1757707" cy="546805"/>
          </a:xfrm>
        </p:grpSpPr>
        <p:grpSp>
          <p:nvGrpSpPr>
            <p:cNvPr id="55" name="Google Shape;546;g10f8d9d020d_0_26">
              <a:extLst>
                <a:ext uri="{FF2B5EF4-FFF2-40B4-BE49-F238E27FC236}">
                  <a16:creationId xmlns:a16="http://schemas.microsoft.com/office/drawing/2014/main" id="{77990941-8AEB-4FDD-887A-6FF02C243E97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546805"/>
              <a:chOff x="2785377" y="1573191"/>
              <a:chExt cx="1709700" cy="546805"/>
            </a:xfrm>
          </p:grpSpPr>
          <p:sp>
            <p:nvSpPr>
              <p:cNvPr id="61" name="Google Shape;547;g10f8d9d020d_0_26">
                <a:extLst>
                  <a:ext uri="{FF2B5EF4-FFF2-40B4-BE49-F238E27FC236}">
                    <a16:creationId xmlns:a16="http://schemas.microsoft.com/office/drawing/2014/main" id="{2519E6FE-7D25-45A8-8C86-EE244CFF8A23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54680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548;g10f8d9d020d_0_26">
                <a:extLst>
                  <a:ext uri="{FF2B5EF4-FFF2-40B4-BE49-F238E27FC236}">
                    <a16:creationId xmlns:a16="http://schemas.microsoft.com/office/drawing/2014/main" id="{EE96B678-3EBF-4C80-B578-59998BA8F29E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Relationship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6" name="Google Shape;549;g10f8d9d020d_0_26">
              <a:extLst>
                <a:ext uri="{FF2B5EF4-FFF2-40B4-BE49-F238E27FC236}">
                  <a16:creationId xmlns:a16="http://schemas.microsoft.com/office/drawing/2014/main" id="{2EE6B701-31C1-416A-9466-9EA8AF2260B5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" name="Google Shape;550;g10f8d9d020d_0_26">
              <a:extLst>
                <a:ext uri="{FF2B5EF4-FFF2-40B4-BE49-F238E27FC236}">
                  <a16:creationId xmlns:a16="http://schemas.microsoft.com/office/drawing/2014/main" id="{1FCECB98-9946-4683-B395-D640DF1C02F4}"/>
                </a:ext>
              </a:extLst>
            </p:cNvPr>
            <p:cNvSpPr txBox="1"/>
            <p:nvPr/>
          </p:nvSpPr>
          <p:spPr>
            <a:xfrm>
              <a:off x="7302574" y="1708582"/>
              <a:ext cx="1757230" cy="148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de-DE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de-DE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de-DE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relationshipType</a:t>
              </a:r>
              <a:endParaRPr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" name="Google Shape;543;g10f8d9d020d_0_26">
            <a:extLst>
              <a:ext uri="{FF2B5EF4-FFF2-40B4-BE49-F238E27FC236}">
                <a16:creationId xmlns:a16="http://schemas.microsoft.com/office/drawing/2014/main" id="{47DA9646-26D6-4F89-99C1-3D86416E2F31}"/>
              </a:ext>
            </a:extLst>
          </p:cNvPr>
          <p:cNvCxnSpPr>
            <a:cxnSpLocks/>
            <a:stCxn id="61" idx="2"/>
            <a:endCxn id="33" idx="2"/>
          </p:cNvCxnSpPr>
          <p:nvPr/>
        </p:nvCxnSpPr>
        <p:spPr>
          <a:xfrm rot="5400000">
            <a:off x="4778147" y="-292389"/>
            <a:ext cx="3414201" cy="7732779"/>
          </a:xfrm>
          <a:prstGeom prst="bentConnector3">
            <a:avLst>
              <a:gd name="adj1" fmla="val 1066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5" name="Google Shape;559;g10f8d9d020d_0_26">
            <a:extLst>
              <a:ext uri="{FF2B5EF4-FFF2-40B4-BE49-F238E27FC236}">
                <a16:creationId xmlns:a16="http://schemas.microsoft.com/office/drawing/2014/main" id="{A423F0A8-349F-4608-899E-C3059160EFF1}"/>
              </a:ext>
            </a:extLst>
          </p:cNvPr>
          <p:cNvSpPr txBox="1"/>
          <p:nvPr/>
        </p:nvSpPr>
        <p:spPr>
          <a:xfrm>
            <a:off x="2683567" y="5526663"/>
            <a:ext cx="2093293" cy="25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targetComponentId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6" name="Google Shape;554;g10f8d9d020d_0_26">
            <a:extLst>
              <a:ext uri="{FF2B5EF4-FFF2-40B4-BE49-F238E27FC236}">
                <a16:creationId xmlns:a16="http://schemas.microsoft.com/office/drawing/2014/main" id="{82AED255-9694-4656-AB37-283D389E5C5D}"/>
              </a:ext>
            </a:extLst>
          </p:cNvPr>
          <p:cNvCxnSpPr>
            <a:cxnSpLocks/>
            <a:stCxn id="68" idx="2"/>
            <a:endCxn id="63" idx="1"/>
          </p:cNvCxnSpPr>
          <p:nvPr/>
        </p:nvCxnSpPr>
        <p:spPr>
          <a:xfrm flipV="1">
            <a:off x="8752571" y="1260198"/>
            <a:ext cx="460287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59;g10f8d9d020d_0_26">
            <a:extLst>
              <a:ext uri="{FF2B5EF4-FFF2-40B4-BE49-F238E27FC236}">
                <a16:creationId xmlns:a16="http://schemas.microsoft.com/office/drawing/2014/main" id="{51E20AB2-3D74-42A8-9DE6-0A1670C5256F}"/>
              </a:ext>
            </a:extLst>
          </p:cNvPr>
          <p:cNvSpPr txBox="1"/>
          <p:nvPr/>
        </p:nvSpPr>
        <p:spPr>
          <a:xfrm>
            <a:off x="8930443" y="990684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" name="Raute 67">
            <a:extLst>
              <a:ext uri="{FF2B5EF4-FFF2-40B4-BE49-F238E27FC236}">
                <a16:creationId xmlns:a16="http://schemas.microsoft.com/office/drawing/2014/main" id="{8FC5331C-0875-4FB3-A992-C92BBAD484EB}"/>
              </a:ext>
            </a:extLst>
          </p:cNvPr>
          <p:cNvSpPr/>
          <p:nvPr/>
        </p:nvSpPr>
        <p:spPr>
          <a:xfrm rot="16200000" flipH="1">
            <a:off x="8541298" y="114363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9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091175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moveÝ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680483" y="3662801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680482" y="4055987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680481" y="4949066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506633" y="1644635"/>
            <a:ext cx="955151" cy="201816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332781" y="4502527"/>
            <a:ext cx="1826150" cy="37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644636"/>
            <a:ext cx="1347148" cy="188835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position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272484" y="1368861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connects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30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24946" y="28576"/>
            <a:ext cx="1322014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3901750" y="3554739"/>
            <a:ext cx="1537019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61523" y="1755291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</a:p>
        </p:txBody>
      </p: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 rot="16200000" flipH="1">
            <a:off x="354510" y="1391270"/>
            <a:ext cx="719761" cy="827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2933325" y="45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2879255" y="1770351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1541261" y="3578687"/>
            <a:ext cx="19890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4355" y="3977378"/>
            <a:ext cx="1362919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VentilationSystem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aute 25">
            <a:extLst>
              <a:ext uri="{FF2B5EF4-FFF2-40B4-BE49-F238E27FC236}">
                <a16:creationId xmlns:a16="http://schemas.microsoft.com/office/drawing/2014/main" id="{337331EC-6DBD-4BDD-9419-85599C3E2733}"/>
              </a:ext>
            </a:extLst>
          </p:cNvPr>
          <p:cNvSpPr/>
          <p:nvPr/>
        </p:nvSpPr>
        <p:spPr>
          <a:xfrm flipH="1">
            <a:off x="620251" y="79298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aute 26">
            <a:extLst>
              <a:ext uri="{FF2B5EF4-FFF2-40B4-BE49-F238E27FC236}">
                <a16:creationId xmlns:a16="http://schemas.microsoft.com/office/drawing/2014/main" id="{6CD2C421-DDDD-4183-90C5-BFE81D22102C}"/>
              </a:ext>
            </a:extLst>
          </p:cNvPr>
          <p:cNvSpPr/>
          <p:nvPr/>
        </p:nvSpPr>
        <p:spPr>
          <a:xfrm rot="16200000" flipH="1">
            <a:off x="1406807" y="184471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flipH="1">
            <a:off x="595813" y="269676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aute 30">
            <a:extLst>
              <a:ext uri="{FF2B5EF4-FFF2-40B4-BE49-F238E27FC236}">
                <a16:creationId xmlns:a16="http://schemas.microsoft.com/office/drawing/2014/main" id="{F50F7AAB-1F2C-466C-810F-0FCD25527333}"/>
              </a:ext>
            </a:extLst>
          </p:cNvPr>
          <p:cNvSpPr/>
          <p:nvPr/>
        </p:nvSpPr>
        <p:spPr>
          <a:xfrm flipH="1">
            <a:off x="3444570" y="2568911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aute 31">
            <a:extLst>
              <a:ext uri="{FF2B5EF4-FFF2-40B4-BE49-F238E27FC236}">
                <a16:creationId xmlns:a16="http://schemas.microsoft.com/office/drawing/2014/main" id="{D47D1A91-A8CE-472C-B27E-25F1FDEC27B5}"/>
              </a:ext>
            </a:extLst>
          </p:cNvPr>
          <p:cNvSpPr/>
          <p:nvPr/>
        </p:nvSpPr>
        <p:spPr>
          <a:xfrm rot="10800000" flipH="1">
            <a:off x="3444570" y="83487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aute 32">
            <a:extLst>
              <a:ext uri="{FF2B5EF4-FFF2-40B4-BE49-F238E27FC236}">
                <a16:creationId xmlns:a16="http://schemas.microsoft.com/office/drawing/2014/main" id="{C53F02A1-979D-467D-ADD1-C464B180137B}"/>
              </a:ext>
            </a:extLst>
          </p:cNvPr>
          <p:cNvSpPr/>
          <p:nvPr/>
        </p:nvSpPr>
        <p:spPr>
          <a:xfrm rot="16200000" flipH="1">
            <a:off x="1358564" y="12453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1864C05-EE55-4ECC-B571-C1432CA48410}"/>
              </a:ext>
            </a:extLst>
          </p:cNvPr>
          <p:cNvSpPr/>
          <p:nvPr/>
        </p:nvSpPr>
        <p:spPr>
          <a:xfrm>
            <a:off x="32947" y="409948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57152" y="2160371"/>
            <a:ext cx="1318384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aqLevel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2879255" y="2172865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CEF53DC-868C-4673-B686-439937DBCCFB}"/>
              </a:ext>
            </a:extLst>
          </p:cNvPr>
          <p:cNvSpPr/>
          <p:nvPr/>
        </p:nvSpPr>
        <p:spPr>
          <a:xfrm>
            <a:off x="3901750" y="3950739"/>
            <a:ext cx="1537019" cy="89196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1541261" y="3981201"/>
            <a:ext cx="1989027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isActive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CCD06FF-1E68-43E1-A20C-86697A01D255}"/>
              </a:ext>
            </a:extLst>
          </p:cNvPr>
          <p:cNvSpPr/>
          <p:nvPr/>
        </p:nvSpPr>
        <p:spPr>
          <a:xfrm>
            <a:off x="21099" y="5438396"/>
            <a:ext cx="266953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VisualAlarm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EA306F8-EB05-4C23-BB56-FCC3CB141B6E}"/>
              </a:ext>
            </a:extLst>
          </p:cNvPr>
          <p:cNvSpPr/>
          <p:nvPr/>
        </p:nvSpPr>
        <p:spPr>
          <a:xfrm>
            <a:off x="2950803" y="5431202"/>
            <a:ext cx="247815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AcousticAlarm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2933325" y="441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2F0AF31-16E5-4852-B2DB-C26942726EFA}"/>
              </a:ext>
            </a:extLst>
          </p:cNvPr>
          <p:cNvSpPr/>
          <p:nvPr/>
        </p:nvSpPr>
        <p:spPr>
          <a:xfrm>
            <a:off x="21099" y="5829254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02AEC44-52AF-4FA1-AF4A-EE24C792FBB3}"/>
              </a:ext>
            </a:extLst>
          </p:cNvPr>
          <p:cNvSpPr/>
          <p:nvPr/>
        </p:nvSpPr>
        <p:spPr>
          <a:xfrm>
            <a:off x="2950804" y="5834396"/>
            <a:ext cx="247815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88396A3-5FC4-4A06-9BBD-E43ECCDB2D8A}"/>
              </a:ext>
            </a:extLst>
          </p:cNvPr>
          <p:cNvSpPr/>
          <p:nvPr/>
        </p:nvSpPr>
        <p:spPr>
          <a:xfrm>
            <a:off x="2950803" y="6307953"/>
            <a:ext cx="2478159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25F0111-E32E-4EE5-ABDA-B1314AC2D6BD}"/>
              </a:ext>
            </a:extLst>
          </p:cNvPr>
          <p:cNvSpPr/>
          <p:nvPr/>
        </p:nvSpPr>
        <p:spPr>
          <a:xfrm>
            <a:off x="21100" y="6310993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7EE41806-E50B-46F3-AEC6-EF21CFB463A6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5400000">
            <a:off x="3188105" y="1423884"/>
            <a:ext cx="692931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3" idx="2"/>
            <a:endCxn id="17" idx="1"/>
          </p:cNvCxnSpPr>
          <p:nvPr/>
        </p:nvCxnSpPr>
        <p:spPr>
          <a:xfrm flipV="1">
            <a:off x="1569837" y="243910"/>
            <a:ext cx="1363488" cy="189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7" name="Verbinder: gewinkelt 98">
            <a:extLst>
              <a:ext uri="{FF2B5EF4-FFF2-40B4-BE49-F238E27FC236}">
                <a16:creationId xmlns:a16="http://schemas.microsoft.com/office/drawing/2014/main" id="{3FE98EBD-9071-4DF8-96BC-DEF0F818438E}"/>
              </a:ext>
            </a:extLst>
          </p:cNvPr>
          <p:cNvCxnSpPr>
            <a:cxnSpLocks/>
            <a:stCxn id="31" idx="2"/>
            <a:endCxn id="7" idx="0"/>
          </p:cNvCxnSpPr>
          <p:nvPr/>
        </p:nvCxnSpPr>
        <p:spPr>
          <a:xfrm rot="16200000" flipH="1">
            <a:off x="3730774" y="2615252"/>
            <a:ext cx="743283" cy="113569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0" name="Verbinder: gewinkelt 98">
            <a:extLst>
              <a:ext uri="{FF2B5EF4-FFF2-40B4-BE49-F238E27FC236}">
                <a16:creationId xmlns:a16="http://schemas.microsoft.com/office/drawing/2014/main" id="{BD14A5E2-2A48-4B6B-8815-10323685B6DD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rot="5400000">
            <a:off x="2651558" y="2695674"/>
            <a:ext cx="767231" cy="99879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 rot="16200000" flipH="1">
            <a:off x="166780" y="3458343"/>
            <a:ext cx="1038068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8" name="Verbinder: gewinkelt 98">
            <a:extLst>
              <a:ext uri="{FF2B5EF4-FFF2-40B4-BE49-F238E27FC236}">
                <a16:creationId xmlns:a16="http://schemas.microsoft.com/office/drawing/2014/main" id="{F87117EA-FBD8-4D25-B13A-28892B6419EF}"/>
              </a:ext>
            </a:extLst>
          </p:cNvPr>
          <p:cNvCxnSpPr>
            <a:cxnSpLocks/>
            <a:stCxn id="27" idx="2"/>
            <a:endCxn id="18" idx="1"/>
          </p:cNvCxnSpPr>
          <p:nvPr/>
        </p:nvCxnSpPr>
        <p:spPr>
          <a:xfrm>
            <a:off x="1618080" y="1965991"/>
            <a:ext cx="1261175" cy="236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8" name="Google Shape;532;g10f8d9d020d_0_26">
            <a:extLst>
              <a:ext uri="{FF2B5EF4-FFF2-40B4-BE49-F238E27FC236}">
                <a16:creationId xmlns:a16="http://schemas.microsoft.com/office/drawing/2014/main" id="{6ECE44E7-5922-42CC-9D9B-49F6F9B236AA}"/>
              </a:ext>
            </a:extLst>
          </p:cNvPr>
          <p:cNvCxnSpPr>
            <a:cxnSpLocks/>
            <a:stCxn id="44" idx="0"/>
            <a:endCxn id="99" idx="3"/>
          </p:cNvCxnSpPr>
          <p:nvPr/>
        </p:nvCxnSpPr>
        <p:spPr>
          <a:xfrm rot="16200000" flipV="1">
            <a:off x="2919743" y="4161063"/>
            <a:ext cx="785820" cy="17544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9" name="Google Shape;528;g10f8d9d020d_0_26">
            <a:extLst>
              <a:ext uri="{FF2B5EF4-FFF2-40B4-BE49-F238E27FC236}">
                <a16:creationId xmlns:a16="http://schemas.microsoft.com/office/drawing/2014/main" id="{AD57DA9E-F034-41B1-AB97-44D7F833165F}"/>
              </a:ext>
            </a:extLst>
          </p:cNvPr>
          <p:cNvSpPr/>
          <p:nvPr/>
        </p:nvSpPr>
        <p:spPr>
          <a:xfrm flipH="1">
            <a:off x="2335074" y="446808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532;g10f8d9d020d_0_26">
            <a:extLst>
              <a:ext uri="{FF2B5EF4-FFF2-40B4-BE49-F238E27FC236}">
                <a16:creationId xmlns:a16="http://schemas.microsoft.com/office/drawing/2014/main" id="{0E6E5F56-05EC-4A61-BBF8-944E9BDB593E}"/>
              </a:ext>
            </a:extLst>
          </p:cNvPr>
          <p:cNvCxnSpPr>
            <a:cxnSpLocks/>
            <a:stCxn id="43" idx="0"/>
            <a:endCxn id="99" idx="3"/>
          </p:cNvCxnSpPr>
          <p:nvPr/>
        </p:nvCxnSpPr>
        <p:spPr>
          <a:xfrm rot="5400000" flipH="1" flipV="1">
            <a:off x="1499139" y="4502111"/>
            <a:ext cx="793014" cy="107955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096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11214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319523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981244" y="3664457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981243" y="4057643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981242" y="4950722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807393" y="1758809"/>
            <a:ext cx="654390" cy="190564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633543" y="4504183"/>
            <a:ext cx="1525389" cy="20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758810"/>
            <a:ext cx="1347148" cy="177417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301059" y="1492843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471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118381" y="1721004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118381" y="2114190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118381" y="3007269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7634754" y="2326863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7634753" y="2720049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7634752" y="3613128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178198" y="193391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178198" y="586577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5107713" y="165962"/>
            <a:ext cx="605859" cy="8100522"/>
          </a:xfrm>
          <a:prstGeom prst="bentConnector3">
            <a:avLst>
              <a:gd name="adj1" fmla="val 13773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446198" y="1166673"/>
            <a:ext cx="1188554" cy="28994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602381" y="1166673"/>
            <a:ext cx="1575817" cy="13940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2731097" y="2001868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6598567" y="794769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5559003" y="497216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85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909</Words>
  <Application>Microsoft Office PowerPoint</Application>
  <PresentationFormat>Breitbild</PresentationFormat>
  <Paragraphs>415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Jerome Pfeiffer</cp:lastModifiedBy>
  <cp:revision>246</cp:revision>
  <dcterms:created xsi:type="dcterms:W3CDTF">2022-01-18T07:08:22Z</dcterms:created>
  <dcterms:modified xsi:type="dcterms:W3CDTF">2022-02-17T09:51:02Z</dcterms:modified>
</cp:coreProperties>
</file>