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73" r:id="rId4"/>
    <p:sldId id="274" r:id="rId5"/>
    <p:sldId id="275" r:id="rId6"/>
    <p:sldId id="269" r:id="rId7"/>
    <p:sldId id="277" r:id="rId8"/>
    <p:sldId id="267" r:id="rId9"/>
    <p:sldId id="266" r:id="rId10"/>
    <p:sldId id="282" r:id="rId11"/>
    <p:sldId id="279" r:id="rId12"/>
    <p:sldId id="257" r:id="rId13"/>
    <p:sldId id="260" r:id="rId14"/>
    <p:sldId id="261" r:id="rId15"/>
    <p:sldId id="259" r:id="rId16"/>
    <p:sldId id="280" r:id="rId17"/>
    <p:sldId id="262" r:id="rId18"/>
    <p:sldId id="263" r:id="rId19"/>
    <p:sldId id="264" r:id="rId20"/>
    <p:sldId id="258" r:id="rId21"/>
    <p:sldId id="265" r:id="rId22"/>
    <p:sldId id="26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3642078" y="463550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3642078" y="50048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9331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64228" y="4908257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55610" y="519814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502419" y="5321799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790190" y="563069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927062" y="594766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514629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A02E6D-BA8B-42DF-8B44-E6F675D646FA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611969" y="462454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606107" y="48801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395205" y="527652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861956" y="51475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884877" y="55238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724662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724662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685844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02431" y="236574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653841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395205" y="47373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707708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319510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319510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319510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341374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319510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Breitbild</PresentationFormat>
  <Paragraphs>535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322</cp:revision>
  <dcterms:created xsi:type="dcterms:W3CDTF">2022-01-18T07:08:22Z</dcterms:created>
  <dcterms:modified xsi:type="dcterms:W3CDTF">2022-02-18T15:35:42Z</dcterms:modified>
</cp:coreProperties>
</file>