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6" r:id="rId3"/>
    <p:sldId id="273" r:id="rId4"/>
    <p:sldId id="274" r:id="rId5"/>
    <p:sldId id="275" r:id="rId6"/>
    <p:sldId id="283" r:id="rId7"/>
    <p:sldId id="269" r:id="rId8"/>
    <p:sldId id="277" r:id="rId9"/>
    <p:sldId id="267" r:id="rId10"/>
    <p:sldId id="266" r:id="rId11"/>
    <p:sldId id="282" r:id="rId12"/>
    <p:sldId id="279" r:id="rId13"/>
    <p:sldId id="257" r:id="rId14"/>
    <p:sldId id="260" r:id="rId15"/>
    <p:sldId id="261" r:id="rId16"/>
    <p:sldId id="259" r:id="rId17"/>
    <p:sldId id="280" r:id="rId18"/>
    <p:sldId id="262" r:id="rId19"/>
    <p:sldId id="263" r:id="rId20"/>
    <p:sldId id="264" r:id="rId21"/>
    <p:sldId id="258" r:id="rId22"/>
    <p:sldId id="265" r:id="rId23"/>
    <p:sldId id="26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80" d="100"/>
          <a:sy n="80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64972" y="990684"/>
            <a:ext cx="460287" cy="46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58A815-0D8A-4490-AF71-4D49855F3D1E}"/>
              </a:ext>
            </a:extLst>
          </p:cNvPr>
          <p:cNvGrpSpPr/>
          <p:nvPr/>
        </p:nvGrpSpPr>
        <p:grpSpPr>
          <a:xfrm>
            <a:off x="3066473" y="304548"/>
            <a:ext cx="5760000" cy="5580000"/>
            <a:chOff x="3289221" y="304548"/>
            <a:chExt cx="6480000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6"/>
                <a:ext cx="1562100" cy="41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2"/>
              <a:ext cx="4320000" cy="4320000"/>
              <a:chOff x="5439635" y="2378986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6"/>
                <a:ext cx="4320000" cy="4320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B974301-0341-4560-B668-A493D94DA097}"/>
                </a:ext>
              </a:extLst>
            </p:cNvPr>
            <p:cNvGrpSpPr/>
            <p:nvPr/>
          </p:nvGrpSpPr>
          <p:grpSpPr>
            <a:xfrm>
              <a:off x="5805192" y="3074597"/>
              <a:ext cx="1451172" cy="1148187"/>
              <a:chOff x="5758685" y="2952619"/>
              <a:chExt cx="1451172" cy="1148187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A7A1FF-38E4-445B-956A-783A6B5FFFB3}"/>
                  </a:ext>
                </a:extLst>
              </p:cNvPr>
              <p:cNvSpPr txBox="1"/>
              <p:nvPr/>
            </p:nvSpPr>
            <p:spPr>
              <a:xfrm>
                <a:off x="5995321" y="2952619"/>
                <a:ext cx="977900" cy="3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name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009CDBF-CC3B-4673-B77D-33BF1261AE32}"/>
                  </a:ext>
                </a:extLst>
              </p:cNvPr>
              <p:cNvSpPr txBox="1"/>
              <p:nvPr/>
            </p:nvSpPr>
            <p:spPr>
              <a:xfrm>
                <a:off x="5758685" y="3335048"/>
                <a:ext cx="1451172" cy="3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description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A3FC4F1-0456-48DC-9D90-9CF38192E069}"/>
                  </a:ext>
                </a:extLst>
              </p:cNvPr>
              <p:cNvSpPr txBox="1"/>
              <p:nvPr/>
            </p:nvSpPr>
            <p:spPr>
              <a:xfrm>
                <a:off x="5758685" y="3717476"/>
                <a:ext cx="1451172" cy="3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extension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09C0655-361A-448E-93B6-EE6F698717E8}"/>
                </a:ext>
              </a:extLst>
            </p:cNvPr>
            <p:cNvSpPr txBox="1"/>
            <p:nvPr/>
          </p:nvSpPr>
          <p:spPr>
            <a:xfrm>
              <a:off x="4551665" y="2279981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FF1C844-2A4F-4C24-8566-20F8B3BE788F}"/>
                </a:ext>
              </a:extLst>
            </p:cNvPr>
            <p:cNvSpPr txBox="1"/>
            <p:nvPr/>
          </p:nvSpPr>
          <p:spPr>
            <a:xfrm>
              <a:off x="4302731" y="2557926"/>
              <a:ext cx="1804029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367BEAD-90AB-4B84-A8F7-413636D10F4D}"/>
                </a:ext>
              </a:extLst>
            </p:cNvPr>
            <p:cNvSpPr txBox="1"/>
            <p:nvPr/>
          </p:nvSpPr>
          <p:spPr>
            <a:xfrm>
              <a:off x="4412672" y="3089578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D938C7-A59D-4914-AB19-C1B48D4DA289}"/>
                </a:ext>
              </a:extLst>
            </p:cNvPr>
            <p:cNvSpPr txBox="1"/>
            <p:nvPr/>
          </p:nvSpPr>
          <p:spPr>
            <a:xfrm>
              <a:off x="4479160" y="2832476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A3EC169-17FD-45B0-A5FE-221B688DD9EB}"/>
                </a:ext>
              </a:extLst>
            </p:cNvPr>
            <p:cNvSpPr txBox="1"/>
            <p:nvPr/>
          </p:nvSpPr>
          <p:spPr>
            <a:xfrm>
              <a:off x="7019728" y="2349270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1F77E18-8363-4AAC-8558-3A815AF80C28}"/>
                </a:ext>
              </a:extLst>
            </p:cNvPr>
            <p:cNvSpPr txBox="1"/>
            <p:nvPr/>
          </p:nvSpPr>
          <p:spPr>
            <a:xfrm>
              <a:off x="3861956" y="4771216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category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EB99221-E81E-4269-BCD1-FADFC5233B5E}"/>
                </a:ext>
              </a:extLst>
            </p:cNvPr>
            <p:cNvSpPr txBox="1"/>
            <p:nvPr/>
          </p:nvSpPr>
          <p:spPr>
            <a:xfrm>
              <a:off x="7745315" y="4771216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isSingleton</a:t>
              </a:r>
              <a:endParaRPr lang="en-US" sz="16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A596E81-1A9E-4E39-8CC0-68A077E8592F}"/>
                </a:ext>
              </a:extLst>
            </p:cNvPr>
            <p:cNvSpPr txBox="1"/>
            <p:nvPr/>
          </p:nvSpPr>
          <p:spPr>
            <a:xfrm>
              <a:off x="3861956" y="5064842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entities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147983B-0D6F-4B52-BF00-A05806116756}"/>
                </a:ext>
              </a:extLst>
            </p:cNvPr>
            <p:cNvSpPr txBox="1"/>
            <p:nvPr/>
          </p:nvSpPr>
          <p:spPr>
            <a:xfrm>
              <a:off x="3861956" y="5358468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enums</a:t>
              </a:r>
              <a:endParaRPr lang="en-US" sz="1600" dirty="0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C12FA3F4-3D71-4A85-BAE9-D64453F28A29}"/>
              </a:ext>
            </a:extLst>
          </p:cNvPr>
          <p:cNvSpPr txBox="1"/>
          <p:nvPr/>
        </p:nvSpPr>
        <p:spPr>
          <a:xfrm>
            <a:off x="5185607" y="5797242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6AE6411-1E87-4BA6-A074-32083959707C}"/>
              </a:ext>
            </a:extLst>
          </p:cNvPr>
          <p:cNvGrpSpPr/>
          <p:nvPr/>
        </p:nvGrpSpPr>
        <p:grpSpPr>
          <a:xfrm>
            <a:off x="3289221" y="304548"/>
            <a:ext cx="5760000" cy="5580000"/>
            <a:chOff x="3289221" y="304548"/>
            <a:chExt cx="6480000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2"/>
              <a:ext cx="4320000" cy="4320000"/>
              <a:chOff x="5439635" y="2378986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6"/>
                <a:ext cx="4320000" cy="4320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A3EC169-17FD-45B0-A5FE-221B688DD9EB}"/>
                </a:ext>
              </a:extLst>
            </p:cNvPr>
            <p:cNvSpPr txBox="1"/>
            <p:nvPr/>
          </p:nvSpPr>
          <p:spPr>
            <a:xfrm>
              <a:off x="4138196" y="4618730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Status</a:t>
              </a: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752E12-7748-453B-90BB-5EC2A41A7924}"/>
                </a:ext>
              </a:extLst>
            </p:cNvPr>
            <p:cNvGrpSpPr/>
            <p:nvPr/>
          </p:nvGrpSpPr>
          <p:grpSpPr>
            <a:xfrm>
              <a:off x="5356626" y="2649754"/>
              <a:ext cx="2348300" cy="1737097"/>
              <a:chOff x="5356626" y="2649754"/>
              <a:chExt cx="2348300" cy="1737097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A7A1FF-38E4-445B-956A-783A6B5FFFB3}"/>
                  </a:ext>
                </a:extLst>
              </p:cNvPr>
              <p:cNvSpPr txBox="1"/>
              <p:nvPr/>
            </p:nvSpPr>
            <p:spPr>
              <a:xfrm>
                <a:off x="5863242" y="3217176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Telemetry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9E4F591-A339-4A97-BFC1-E24F4F20691C}"/>
                  </a:ext>
                </a:extLst>
              </p:cNvPr>
              <p:cNvSpPr txBox="1"/>
              <p:nvPr/>
            </p:nvSpPr>
            <p:spPr>
              <a:xfrm>
                <a:off x="5863242" y="3500887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Property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3D473AE-A5BD-44AC-9B03-212F74B5DF4D}"/>
                  </a:ext>
                </a:extLst>
              </p:cNvPr>
              <p:cNvSpPr txBox="1"/>
              <p:nvPr/>
            </p:nvSpPr>
            <p:spPr>
              <a:xfrm>
                <a:off x="5863242" y="2933465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name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9F4F7C7-0933-4063-A5A8-65FCFCE3D898}"/>
                  </a:ext>
                </a:extLst>
              </p:cNvPr>
              <p:cNvSpPr txBox="1"/>
              <p:nvPr/>
            </p:nvSpPr>
            <p:spPr>
              <a:xfrm>
                <a:off x="5734752" y="3753940"/>
                <a:ext cx="171224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allowedValues</a:t>
                </a:r>
                <a:endParaRPr lang="en-US" sz="1600" dirty="0"/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5D0D39F-87BB-45AC-B834-513F8E13C1EC}"/>
                  </a:ext>
                </a:extLst>
              </p:cNvPr>
              <p:cNvSpPr txBox="1"/>
              <p:nvPr/>
            </p:nvSpPr>
            <p:spPr>
              <a:xfrm>
                <a:off x="5356626" y="4007713"/>
                <a:ext cx="23483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unitOfMeasurement</a:t>
                </a:r>
                <a:endParaRPr lang="en-US" sz="1600" dirty="0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515D5D2B-150E-4441-B809-E37B4A3C1596}"/>
                  </a:ext>
                </a:extLst>
              </p:cNvPr>
              <p:cNvSpPr txBox="1"/>
              <p:nvPr/>
            </p:nvSpPr>
            <p:spPr>
              <a:xfrm>
                <a:off x="5863242" y="2649754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type</a:t>
                </a:r>
              </a:p>
            </p:txBody>
          </p:sp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6E6C2C2-963A-4004-A2E3-166CEEB94F83}"/>
                </a:ext>
              </a:extLst>
            </p:cNvPr>
            <p:cNvSpPr txBox="1"/>
            <p:nvPr/>
          </p:nvSpPr>
          <p:spPr>
            <a:xfrm>
              <a:off x="4138196" y="4946770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Fault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CCD88DD-7F5A-4D31-A7CF-927674035E65}"/>
                </a:ext>
              </a:extLst>
            </p:cNvPr>
            <p:cNvSpPr txBox="1"/>
            <p:nvPr/>
          </p:nvSpPr>
          <p:spPr>
            <a:xfrm>
              <a:off x="7757656" y="461113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isExternalId</a:t>
              </a:r>
              <a:endParaRPr lang="en-US" sz="160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0432CF0-A6A3-46B2-AC07-DB47084C1ECB}"/>
                </a:ext>
              </a:extLst>
            </p:cNvPr>
            <p:cNvSpPr txBox="1"/>
            <p:nvPr/>
          </p:nvSpPr>
          <p:spPr>
            <a:xfrm>
              <a:off x="7446992" y="4909576"/>
              <a:ext cx="2247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isStoredExternally</a:t>
              </a:r>
              <a:endParaRPr lang="en-US" sz="16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804715F-0F0C-4EE4-9588-C5B7F6C015D9}"/>
                </a:ext>
              </a:extLst>
            </p:cNvPr>
            <p:cNvSpPr txBox="1"/>
            <p:nvPr/>
          </p:nvSpPr>
          <p:spPr>
            <a:xfrm>
              <a:off x="5461992" y="4671518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mandatory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16666B2-EAF6-4FDC-8E84-B77184104291}"/>
                </a:ext>
              </a:extLst>
            </p:cNvPr>
            <p:cNvSpPr txBox="1"/>
            <p:nvPr/>
          </p:nvSpPr>
          <p:spPr>
            <a:xfrm>
              <a:off x="7446992" y="520802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defaultValue</a:t>
              </a:r>
              <a:endParaRPr lang="en-US" sz="16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38023DE-94D2-4437-9D16-91D470E2C6E5}"/>
                </a:ext>
              </a:extLst>
            </p:cNvPr>
            <p:cNvSpPr txBox="1"/>
            <p:nvPr/>
          </p:nvSpPr>
          <p:spPr>
            <a:xfrm>
              <a:off x="7446992" y="5506465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configuration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EE8AAF0-6364-4687-9609-71F0613EBB0F}"/>
                </a:ext>
              </a:extLst>
            </p:cNvPr>
            <p:cNvSpPr txBox="1"/>
            <p:nvPr/>
          </p:nvSpPr>
          <p:spPr>
            <a:xfrm>
              <a:off x="3827532" y="527481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multiplicity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DD53197-1551-4A62-B288-B8E21B65C5B6}"/>
                </a:ext>
              </a:extLst>
            </p:cNvPr>
            <p:cNvSpPr txBox="1"/>
            <p:nvPr/>
          </p:nvSpPr>
          <p:spPr>
            <a:xfrm>
              <a:off x="3827532" y="560285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extension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2C5A54B-ACF3-4653-AD89-3E26C0386BD0}"/>
                </a:ext>
              </a:extLst>
            </p:cNvPr>
            <p:cNvSpPr txBox="1"/>
            <p:nvPr/>
          </p:nvSpPr>
          <p:spPr>
            <a:xfrm>
              <a:off x="3827532" y="593089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readOnly</a:t>
              </a:r>
              <a:endParaRPr lang="en-US" sz="16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F54580B2-5086-4D74-9A70-70EAD62FEB75}"/>
                </a:ext>
              </a:extLst>
            </p:cNvPr>
            <p:cNvSpPr txBox="1"/>
            <p:nvPr/>
          </p:nvSpPr>
          <p:spPr>
            <a:xfrm>
              <a:off x="5135997" y="1022292"/>
              <a:ext cx="1567236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1862AE34-2968-4101-9CE3-452C16CE4822}"/>
                </a:ext>
              </a:extLst>
            </p:cNvPr>
            <p:cNvSpPr txBox="1"/>
            <p:nvPr/>
          </p:nvSpPr>
          <p:spPr>
            <a:xfrm>
              <a:off x="6386743" y="1024671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3A210F5-D595-41E3-997E-B449B8F1E676}"/>
                </a:ext>
              </a:extLst>
            </p:cNvPr>
            <p:cNvSpPr txBox="1"/>
            <p:nvPr/>
          </p:nvSpPr>
          <p:spPr>
            <a:xfrm>
              <a:off x="4929775" y="1312446"/>
              <a:ext cx="194406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E6B02693-2994-477F-A2AE-A9272FC6C2B8}"/>
                </a:ext>
              </a:extLst>
            </p:cNvPr>
            <p:cNvSpPr txBox="1"/>
            <p:nvPr/>
          </p:nvSpPr>
          <p:spPr>
            <a:xfrm>
              <a:off x="5190698" y="1621431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10BF4A1-A7CF-406F-BD5D-FB260C29FA87}"/>
                </a:ext>
              </a:extLst>
            </p:cNvPr>
            <p:cNvSpPr txBox="1"/>
            <p:nvPr/>
          </p:nvSpPr>
          <p:spPr>
            <a:xfrm>
              <a:off x="6721406" y="131468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39A8CC0A-C3D5-4714-9C48-B06FF5A6EFAD}"/>
              </a:ext>
            </a:extLst>
          </p:cNvPr>
          <p:cNvSpPr txBox="1"/>
          <p:nvPr/>
        </p:nvSpPr>
        <p:spPr>
          <a:xfrm>
            <a:off x="5389553" y="5762399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3B107B7-4F1B-4ED2-92F4-2930C4B434FF}"/>
              </a:ext>
            </a:extLst>
          </p:cNvPr>
          <p:cNvGrpSpPr/>
          <p:nvPr/>
        </p:nvGrpSpPr>
        <p:grpSpPr>
          <a:xfrm>
            <a:off x="3289221" y="304548"/>
            <a:ext cx="5760000" cy="5580000"/>
            <a:chOff x="3289221" y="304548"/>
            <a:chExt cx="6480000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2"/>
              <a:ext cx="4320000" cy="4320000"/>
              <a:chOff x="5439635" y="2378986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6"/>
                <a:ext cx="4320000" cy="4320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09C0655-361A-448E-93B6-EE6F698717E8}"/>
                </a:ext>
              </a:extLst>
            </p:cNvPr>
            <p:cNvSpPr txBox="1"/>
            <p:nvPr/>
          </p:nvSpPr>
          <p:spPr>
            <a:xfrm>
              <a:off x="6555702" y="79974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FF1C844-2A4F-4C24-8566-20F8B3BE788F}"/>
                </a:ext>
              </a:extLst>
            </p:cNvPr>
            <p:cNvSpPr txBox="1"/>
            <p:nvPr/>
          </p:nvSpPr>
          <p:spPr>
            <a:xfrm>
              <a:off x="6426183" y="1066050"/>
              <a:ext cx="1760788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367BEAD-90AB-4B84-A8F7-413636D10F4D}"/>
                </a:ext>
              </a:extLst>
            </p:cNvPr>
            <p:cNvSpPr txBox="1"/>
            <p:nvPr/>
          </p:nvSpPr>
          <p:spPr>
            <a:xfrm>
              <a:off x="5035127" y="1058184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D938C7-A59D-4914-AB19-C1B48D4DA289}"/>
                </a:ext>
              </a:extLst>
            </p:cNvPr>
            <p:cNvSpPr txBox="1"/>
            <p:nvPr/>
          </p:nvSpPr>
          <p:spPr>
            <a:xfrm>
              <a:off x="5035127" y="794510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1F77E18-8363-4AAC-8558-3A815AF80C28}"/>
                </a:ext>
              </a:extLst>
            </p:cNvPr>
            <p:cNvSpPr txBox="1"/>
            <p:nvPr/>
          </p:nvSpPr>
          <p:spPr>
            <a:xfrm>
              <a:off x="3998049" y="4827168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mandatory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2BA7FE5-40AF-49A9-B368-FB5074A5DB66}"/>
                </a:ext>
              </a:extLst>
            </p:cNvPr>
            <p:cNvSpPr txBox="1"/>
            <p:nvPr/>
          </p:nvSpPr>
          <p:spPr>
            <a:xfrm>
              <a:off x="4440182" y="239759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returnType</a:t>
              </a:r>
              <a:endParaRPr lang="en-US" sz="16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9AA3E93-216F-4A32-BF5E-9F30D68533FF}"/>
                </a:ext>
              </a:extLst>
            </p:cNvPr>
            <p:cNvSpPr txBox="1"/>
            <p:nvPr/>
          </p:nvSpPr>
          <p:spPr>
            <a:xfrm>
              <a:off x="4474909" y="2689438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parameters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8721EF8-5D08-4EA0-BF6F-65E9202D6D5C}"/>
                </a:ext>
              </a:extLst>
            </p:cNvPr>
            <p:cNvSpPr txBox="1"/>
            <p:nvPr/>
          </p:nvSpPr>
          <p:spPr>
            <a:xfrm>
              <a:off x="7507838" y="4771175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requiredProperties</a:t>
              </a:r>
              <a:endParaRPr lang="en-US" sz="160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ED70AC3-F2DF-4B4F-933F-39515490D4CB}"/>
                </a:ext>
              </a:extLst>
            </p:cNvPr>
            <p:cNvSpPr txBox="1"/>
            <p:nvPr/>
          </p:nvSpPr>
          <p:spPr>
            <a:xfrm>
              <a:off x="7507838" y="5097161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implementedBy</a:t>
              </a:r>
              <a:endParaRPr lang="en-US" sz="16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7E84FC4-D9E3-4164-BC50-810C7DECFA6E}"/>
                </a:ext>
              </a:extLst>
            </p:cNvPr>
            <p:cNvSpPr txBox="1"/>
            <p:nvPr/>
          </p:nvSpPr>
          <p:spPr>
            <a:xfrm>
              <a:off x="7507838" y="5423147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scope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B4C0D96-8340-41AE-B2CF-DC0092F96D25}"/>
                </a:ext>
              </a:extLst>
            </p:cNvPr>
            <p:cNvSpPr txBox="1"/>
            <p:nvPr/>
          </p:nvSpPr>
          <p:spPr>
            <a:xfrm>
              <a:off x="5894101" y="2944165"/>
              <a:ext cx="117706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7BB9AB5-BA61-4107-BE5F-46F9A8D5442A}"/>
                </a:ext>
              </a:extLst>
            </p:cNvPr>
            <p:cNvSpPr txBox="1"/>
            <p:nvPr/>
          </p:nvSpPr>
          <p:spPr>
            <a:xfrm>
              <a:off x="4591330" y="2969544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description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BA6BF9C-9A27-4E6A-A2A6-A3C0EE9D01A1}"/>
                </a:ext>
              </a:extLst>
            </p:cNvPr>
            <p:cNvSpPr txBox="1"/>
            <p:nvPr/>
          </p:nvSpPr>
          <p:spPr>
            <a:xfrm>
              <a:off x="3998049" y="5203468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breakable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D5FF638-B739-4CB9-A139-2D2BFC855EA7}"/>
                </a:ext>
              </a:extLst>
            </p:cNvPr>
            <p:cNvSpPr txBox="1"/>
            <p:nvPr/>
          </p:nvSpPr>
          <p:spPr>
            <a:xfrm>
              <a:off x="3998049" y="5579767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extension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A9F2D22-6C72-4A3C-8976-D1F9A10D1222}"/>
                </a:ext>
              </a:extLst>
            </p:cNvPr>
            <p:cNvSpPr txBox="1"/>
            <p:nvPr/>
          </p:nvSpPr>
          <p:spPr>
            <a:xfrm>
              <a:off x="5035127" y="1321857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ED49680-348D-476F-AE70-5306C5B30F6A}"/>
                </a:ext>
              </a:extLst>
            </p:cNvPr>
            <p:cNvSpPr txBox="1"/>
            <p:nvPr/>
          </p:nvSpPr>
          <p:spPr>
            <a:xfrm>
              <a:off x="5035127" y="1574296"/>
              <a:ext cx="3151845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parameterLanguageversion</a:t>
              </a:r>
              <a:endParaRPr lang="en-US" sz="16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38B0DD2-5E3B-45A5-8E4B-ABA8C3CA20CB}"/>
                </a:ext>
              </a:extLst>
            </p:cNvPr>
            <p:cNvSpPr txBox="1"/>
            <p:nvPr/>
          </p:nvSpPr>
          <p:spPr>
            <a:xfrm>
              <a:off x="5035127" y="1853619"/>
              <a:ext cx="3151845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parameterUnitOfMeasurement</a:t>
              </a:r>
              <a:endParaRPr lang="en-US" sz="1600" dirty="0"/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DC25B3DC-3984-4695-9E9D-3ADCD3106D85}"/>
              </a:ext>
            </a:extLst>
          </p:cNvPr>
          <p:cNvSpPr txBox="1"/>
          <p:nvPr/>
        </p:nvSpPr>
        <p:spPr>
          <a:xfrm>
            <a:off x="5389553" y="5762399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9F6E15A-C2CE-49CF-A21D-A174DE01A614}"/>
              </a:ext>
            </a:extLst>
          </p:cNvPr>
          <p:cNvGrpSpPr/>
          <p:nvPr/>
        </p:nvGrpSpPr>
        <p:grpSpPr>
          <a:xfrm>
            <a:off x="4370778" y="304548"/>
            <a:ext cx="4662386" cy="5199064"/>
            <a:chOff x="4370778" y="304548"/>
            <a:chExt cx="5461001" cy="62489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19999" cy="4320005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40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5"/>
              <a:ext cx="4319999" cy="4320006"/>
              <a:chOff x="5439635" y="2378987"/>
              <a:chExt cx="4319999" cy="4319999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7"/>
                <a:ext cx="4319999" cy="4319999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7E84FC4-D9E3-4164-BC50-810C7DECFA6E}"/>
                </a:ext>
              </a:extLst>
            </p:cNvPr>
            <p:cNvSpPr txBox="1"/>
            <p:nvPr/>
          </p:nvSpPr>
          <p:spPr>
            <a:xfrm>
              <a:off x="4832241" y="710132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maxMultiplicity</a:t>
              </a:r>
              <a:endParaRPr lang="en-US" sz="16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31C8852-7479-496C-A1CA-0F1EAD667E6B}"/>
                </a:ext>
              </a:extLst>
            </p:cNvPr>
            <p:cNvSpPr txBox="1"/>
            <p:nvPr/>
          </p:nvSpPr>
          <p:spPr>
            <a:xfrm>
              <a:off x="4832241" y="944987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minMultiplicity</a:t>
              </a:r>
              <a:endParaRPr lang="en-US" sz="16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702D4EC-C28A-4CA5-ACE0-E601428D5B00}"/>
                </a:ext>
              </a:extLst>
            </p:cNvPr>
            <p:cNvSpPr txBox="1"/>
            <p:nvPr/>
          </p:nvSpPr>
          <p:spPr>
            <a:xfrm>
              <a:off x="4793422" y="1211759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properties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2B80C41-6A56-4573-8765-C3560DEF293F}"/>
                </a:ext>
              </a:extLst>
            </p:cNvPr>
            <p:cNvSpPr txBox="1"/>
            <p:nvPr/>
          </p:nvSpPr>
          <p:spPr>
            <a:xfrm>
              <a:off x="6774148" y="2751863"/>
              <a:ext cx="2151389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target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DBA1BF4-2F50-4266-B0D1-E593318AB463}"/>
                </a:ext>
              </a:extLst>
            </p:cNvPr>
            <p:cNvSpPr txBox="1"/>
            <p:nvPr/>
          </p:nvSpPr>
          <p:spPr>
            <a:xfrm>
              <a:off x="4761419" y="1453485"/>
              <a:ext cx="2151389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writable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7ED8714-D1A7-4B92-A79A-F6EE5BDACAB1}"/>
                </a:ext>
              </a:extLst>
            </p:cNvPr>
            <p:cNvSpPr txBox="1"/>
            <p:nvPr/>
          </p:nvSpPr>
          <p:spPr>
            <a:xfrm>
              <a:off x="7680390" y="4557803"/>
              <a:ext cx="2151389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relationshipType</a:t>
              </a:r>
              <a:endParaRPr lang="en-US" sz="16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A0A09D0-29FB-4429-B0E2-3281A2697ED9}"/>
                </a:ext>
              </a:extLst>
            </p:cNvPr>
            <p:cNvSpPr txBox="1"/>
            <p:nvPr/>
          </p:nvSpPr>
          <p:spPr>
            <a:xfrm>
              <a:off x="4815287" y="1674586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FF0F666-1906-4E56-9155-290E4632D65C}"/>
                </a:ext>
              </a:extLst>
            </p:cNvPr>
            <p:cNvSpPr txBox="1"/>
            <p:nvPr/>
          </p:nvSpPr>
          <p:spPr>
            <a:xfrm>
              <a:off x="6247792" y="919011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F3FF709-2803-47AD-90D9-F98DF3610230}"/>
                </a:ext>
              </a:extLst>
            </p:cNvPr>
            <p:cNvSpPr txBox="1"/>
            <p:nvPr/>
          </p:nvSpPr>
          <p:spPr>
            <a:xfrm>
              <a:off x="6247792" y="1180378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D790C6A-B332-42D8-ADDD-347345D57DEB}"/>
                </a:ext>
              </a:extLst>
            </p:cNvPr>
            <p:cNvSpPr txBox="1"/>
            <p:nvPr/>
          </p:nvSpPr>
          <p:spPr>
            <a:xfrm>
              <a:off x="6247792" y="1418259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48E3E3F-34E9-4F74-9268-236E2A296CF7}"/>
                </a:ext>
              </a:extLst>
            </p:cNvPr>
            <p:cNvSpPr txBox="1"/>
            <p:nvPr/>
          </p:nvSpPr>
          <p:spPr>
            <a:xfrm>
              <a:off x="5556838" y="1944885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DA14216-7E63-4713-906A-02134F7C70AA}"/>
                </a:ext>
              </a:extLst>
            </p:cNvPr>
            <p:cNvSpPr txBox="1"/>
            <p:nvPr/>
          </p:nvSpPr>
          <p:spPr>
            <a:xfrm>
              <a:off x="6269656" y="1667625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C21ADB0-9868-4C55-BB0A-78EE656F33D6}"/>
                </a:ext>
              </a:extLst>
            </p:cNvPr>
            <p:cNvSpPr txBox="1"/>
            <p:nvPr/>
          </p:nvSpPr>
          <p:spPr>
            <a:xfrm>
              <a:off x="6247792" y="706797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description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3ACF4F2-EEBB-44BC-9371-5296363C2EFF}"/>
              </a:ext>
            </a:extLst>
          </p:cNvPr>
          <p:cNvSpPr txBox="1"/>
          <p:nvPr/>
        </p:nvSpPr>
        <p:spPr>
          <a:xfrm>
            <a:off x="4391560" y="5032843"/>
            <a:ext cx="170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875AD8D-8BBA-45BF-B42B-507E4DD47EE4}"/>
              </a:ext>
            </a:extLst>
          </p:cNvPr>
          <p:cNvGrpSpPr/>
          <p:nvPr/>
        </p:nvGrpSpPr>
        <p:grpSpPr>
          <a:xfrm>
            <a:off x="3749964" y="304548"/>
            <a:ext cx="4940814" cy="5580000"/>
            <a:chOff x="3289221" y="304548"/>
            <a:chExt cx="5401557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09C0655-361A-448E-93B6-EE6F698717E8}"/>
                </a:ext>
              </a:extLst>
            </p:cNvPr>
            <p:cNvSpPr txBox="1"/>
            <p:nvPr/>
          </p:nvSpPr>
          <p:spPr>
            <a:xfrm>
              <a:off x="5818962" y="1718324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367BEAD-90AB-4B84-A8F7-413636D10F4D}"/>
                </a:ext>
              </a:extLst>
            </p:cNvPr>
            <p:cNvSpPr txBox="1"/>
            <p:nvPr/>
          </p:nvSpPr>
          <p:spPr>
            <a:xfrm>
              <a:off x="5829947" y="1197746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D938C7-A59D-4914-AB19-C1B48D4DA289}"/>
                </a:ext>
              </a:extLst>
            </p:cNvPr>
            <p:cNvSpPr txBox="1"/>
            <p:nvPr/>
          </p:nvSpPr>
          <p:spPr>
            <a:xfrm>
              <a:off x="5829947" y="93407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B4C0D96-8340-41AE-B2CF-DC0092F96D25}"/>
                </a:ext>
              </a:extLst>
            </p:cNvPr>
            <p:cNvSpPr txBox="1"/>
            <p:nvPr/>
          </p:nvSpPr>
          <p:spPr>
            <a:xfrm>
              <a:off x="5309239" y="2987088"/>
              <a:ext cx="117706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7BB9AB5-BA61-4107-BE5F-46F9A8D5442A}"/>
                </a:ext>
              </a:extLst>
            </p:cNvPr>
            <p:cNvSpPr txBox="1"/>
            <p:nvPr/>
          </p:nvSpPr>
          <p:spPr>
            <a:xfrm>
              <a:off x="5252458" y="3298423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description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A9F2D22-6C72-4A3C-8976-D1F9A10D1222}"/>
                </a:ext>
              </a:extLst>
            </p:cNvPr>
            <p:cNvSpPr txBox="1"/>
            <p:nvPr/>
          </p:nvSpPr>
          <p:spPr>
            <a:xfrm>
              <a:off x="5829947" y="1461419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D09DD24-8EE3-4CBF-8F10-83544B66E97C}"/>
                </a:ext>
              </a:extLst>
            </p:cNvPr>
            <p:cNvSpPr txBox="1"/>
            <p:nvPr/>
          </p:nvSpPr>
          <p:spPr>
            <a:xfrm>
              <a:off x="4673943" y="4943543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mandatory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BE9C101-F706-4269-87E9-5E459DEFA576}"/>
                </a:ext>
              </a:extLst>
            </p:cNvPr>
            <p:cNvSpPr txBox="1"/>
            <p:nvPr/>
          </p:nvSpPr>
          <p:spPr>
            <a:xfrm>
              <a:off x="4673943" y="5263032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multiple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C9BD0CDD-841C-4125-ABCB-69519AE74B82}"/>
              </a:ext>
            </a:extLst>
          </p:cNvPr>
          <p:cNvSpPr txBox="1"/>
          <p:nvPr/>
        </p:nvSpPr>
        <p:spPr>
          <a:xfrm>
            <a:off x="6921683" y="5422883"/>
            <a:ext cx="183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Breitbild</PresentationFormat>
  <Paragraphs>553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344</cp:revision>
  <dcterms:created xsi:type="dcterms:W3CDTF">2022-01-18T07:08:22Z</dcterms:created>
  <dcterms:modified xsi:type="dcterms:W3CDTF">2022-02-22T08:31:51Z</dcterms:modified>
</cp:coreProperties>
</file>